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3" r:id="rId4"/>
    <p:sldId id="264" r:id="rId5"/>
    <p:sldId id="266" r:id="rId6"/>
    <p:sldId id="268" r:id="rId7"/>
    <p:sldId id="270" r:id="rId8"/>
    <p:sldId id="271" r:id="rId9"/>
    <p:sldId id="274" r:id="rId10"/>
    <p:sldId id="275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767A"/>
    <a:srgbClr val="59445A"/>
    <a:srgbClr val="C8BCB9"/>
    <a:srgbClr val="9C242B"/>
    <a:srgbClr val="DA334A"/>
    <a:srgbClr val="FFDE8F"/>
    <a:srgbClr val="7F6075"/>
    <a:srgbClr val="005147"/>
    <a:srgbClr val="1C827B"/>
    <a:srgbClr val="5973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9CD027-5C10-4EBA-9AC7-F82E429961A5}" v="4039" dt="2023-11-27T14:00:25.162"/>
    <p1510:client id="{CC2CFBDB-1923-4E83-8C2D-C8F9005D5579}" v="14519" dt="2023-11-27T13:06:47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2" y="379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12F32-8E0A-CA98-C7F1-6E5DCE6E5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25617-2340-AB9B-BF99-B5F03DEC5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3C51B-BAC2-7A1D-3B6C-B5D5ABC35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FB9B6-A38C-E186-582D-987B240C9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364D2-5B85-98A0-AA78-6B2FD94E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01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C171F-AA74-2815-6530-2922093B5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CDA0A-08B2-546D-937C-B2F29A343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B0476-164D-FD25-78AC-F5900BF6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C90A4-441A-6D01-6BDF-87EAD6C7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4344-47D9-738F-0BA8-CEDE9917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45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CF45-4E57-540B-3165-BA35AB60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2C930-5983-6984-426E-C0ACD7249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2D600-5966-A550-2B8D-318FA796E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EAC42-C91A-5ECD-89E6-FDF4C37DF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42FA5-8051-C3B8-F276-4679538C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98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76FD9-FD9C-207B-A15A-87D9B5FD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467A6-3141-EE84-97C6-76CE0CD07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D4472-FC8F-968C-CC53-E99BE5EA5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63B88-EC41-751F-1A41-1274CDC27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F0A61A-9F69-885C-390F-D41C77B50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FFDC8-2CC5-5910-EFFA-15BA0CFA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36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A91C6-EED5-D476-6202-1E963A95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385E0-56A0-284B-B937-4581E283A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ABBA5E-2DEB-712A-EE5C-00A7F2CBD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AF6CF-3627-857E-5953-09103EF3B8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B81FD-5DEB-B2B0-B5E0-839F58028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FBD1A6-840B-BE8A-337A-401481ED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629DD4-D862-5617-B5DF-57AC9B38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2172A8-B5BF-3D90-DF96-45F17110E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61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5546-3036-D72E-E7B0-7EDC08F1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265180-B00D-C3D7-5F58-9EFF9B204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C7253-6763-477A-F725-7E39DCA6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81938-1945-3F23-55AA-8CA414ED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8C7D89-7007-2624-B8B9-582AAC7F5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5E52EF-ACF7-C5F6-F083-9DBC9DD3A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8765A-2DEA-8D73-1E0C-DABACC926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18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82261-FFF4-53E7-4373-19084203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782F6-D3B7-D229-6FA7-31F5B30A5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E91CA-1E6D-AD2D-241D-51ECD7846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C3FFA-3A6A-98CA-7A6C-850B1F713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1011D-B263-DD02-DD43-7C0CB2F90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8F7E2-F6DA-9A3C-F65D-FE2B46341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5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7AC06-9A38-D514-6AE3-FB26CDC0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185CBA-EA98-2C53-5FD7-38B0B92986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FC351-B5BB-70D2-59F1-5E1E2CF5E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92DB4-BEED-2458-A0C5-D60780B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8EC44-8897-7001-9302-DB39B54F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A91EB-17D1-1780-CFEF-F85461DCD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75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FE7DA-C488-F6FE-F9E0-563DE7C5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B1FCE-9AD4-A232-245E-CE1E967C9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32B57-3CE9-ECA2-30D4-E90A89576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A342E-6A1E-5D1B-43A5-E224ABE2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2E5B7-32E2-AC72-789B-D5CE65B8C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15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912B0D-0BF0-80DD-87A1-BDB1261DC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BE9B6-EFFA-69F5-5A0A-9AD52F563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0B212-3216-AF35-4833-6685E4003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BEFE6-577B-B38D-7DD3-BAEB57864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45D64-3F83-D47D-5198-C0B06147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21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B2071E-D578-E5F3-1B23-BDB0CAF2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0D7C0-9295-118C-1B3C-8099EC08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3E88E-23B5-6AE4-52B7-9329A32FA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0FFC8-999A-4C76-B636-F1E75D74909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9B93C-1944-7F3E-083E-957564E06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D7DF5-E84A-3C6B-6F49-6AD4C19B1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2C67D-AE78-4675-94EC-CB2CEE967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48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audio" Target="../media/media1.m4a"/><Relationship Id="rId16" Type="http://schemas.openxmlformats.org/officeDocument/2006/relationships/image" Target="../media/image13.svg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19" Type="http://schemas.openxmlformats.org/officeDocument/2006/relationships/image" Target="../media/image16.png"/><Relationship Id="rId4" Type="http://schemas.openxmlformats.org/officeDocument/2006/relationships/image" Target="../media/image1.jpg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png"/><Relationship Id="rId18" Type="http://schemas.openxmlformats.org/officeDocument/2006/relationships/image" Target="../media/image20.svg"/><Relationship Id="rId26" Type="http://schemas.openxmlformats.org/officeDocument/2006/relationships/image" Target="../media/image28.svg"/><Relationship Id="rId3" Type="http://schemas.openxmlformats.org/officeDocument/2006/relationships/image" Target="../media/image4.png"/><Relationship Id="rId21" Type="http://schemas.openxmlformats.org/officeDocument/2006/relationships/image" Target="../media/image23.png"/><Relationship Id="rId7" Type="http://schemas.openxmlformats.org/officeDocument/2006/relationships/image" Target="../media/image6.png"/><Relationship Id="rId12" Type="http://schemas.openxmlformats.org/officeDocument/2006/relationships/image" Target="../media/image18.sv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1.jpg"/><Relationship Id="rId16" Type="http://schemas.openxmlformats.org/officeDocument/2006/relationships/image" Target="../media/image13.sv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7.png"/><Relationship Id="rId24" Type="http://schemas.openxmlformats.org/officeDocument/2006/relationships/image" Target="../media/image26.sv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5.png"/><Relationship Id="rId28" Type="http://schemas.openxmlformats.org/officeDocument/2006/relationships/image" Target="../media/image15.svg"/><Relationship Id="rId10" Type="http://schemas.openxmlformats.org/officeDocument/2006/relationships/image" Target="../media/image9.svg"/><Relationship Id="rId19" Type="http://schemas.openxmlformats.org/officeDocument/2006/relationships/image" Target="../media/image21.pn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11.svg"/><Relationship Id="rId22" Type="http://schemas.openxmlformats.org/officeDocument/2006/relationships/image" Target="../media/image24.svg"/><Relationship Id="rId27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7.png"/><Relationship Id="rId18" Type="http://schemas.openxmlformats.org/officeDocument/2006/relationships/image" Target="../media/image30.svg"/><Relationship Id="rId3" Type="http://schemas.openxmlformats.org/officeDocument/2006/relationships/image" Target="../media/image4.png"/><Relationship Id="rId21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29.png"/><Relationship Id="rId2" Type="http://schemas.openxmlformats.org/officeDocument/2006/relationships/image" Target="../media/image1.jpg"/><Relationship Id="rId16" Type="http://schemas.openxmlformats.org/officeDocument/2006/relationships/image" Target="../media/image15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31.pn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28.svg"/><Relationship Id="rId22" Type="http://schemas.openxmlformats.org/officeDocument/2006/relationships/image" Target="../media/image3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18" Type="http://schemas.openxmlformats.org/officeDocument/2006/relationships/image" Target="../media/image34.svg"/><Relationship Id="rId3" Type="http://schemas.openxmlformats.org/officeDocument/2006/relationships/image" Target="../media/image4.png"/><Relationship Id="rId21" Type="http://schemas.openxmlformats.org/officeDocument/2006/relationships/image" Target="../media/image39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33.png"/><Relationship Id="rId2" Type="http://schemas.openxmlformats.org/officeDocument/2006/relationships/image" Target="../media/image1.jpg"/><Relationship Id="rId16" Type="http://schemas.openxmlformats.org/officeDocument/2006/relationships/image" Target="../media/image36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0.png"/><Relationship Id="rId24" Type="http://schemas.openxmlformats.org/officeDocument/2006/relationships/image" Target="../media/image42.svg"/><Relationship Id="rId5" Type="http://schemas.openxmlformats.org/officeDocument/2006/relationships/image" Target="../media/image2.png"/><Relationship Id="rId15" Type="http://schemas.openxmlformats.org/officeDocument/2006/relationships/image" Target="../media/image35.png"/><Relationship Id="rId23" Type="http://schemas.openxmlformats.org/officeDocument/2006/relationships/image" Target="../media/image41.png"/><Relationship Id="rId10" Type="http://schemas.openxmlformats.org/officeDocument/2006/relationships/image" Target="../media/image9.svg"/><Relationship Id="rId19" Type="http://schemas.openxmlformats.org/officeDocument/2006/relationships/image" Target="../media/image37.pn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15.svg"/><Relationship Id="rId22" Type="http://schemas.openxmlformats.org/officeDocument/2006/relationships/image" Target="../media/image4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g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5" Type="http://schemas.openxmlformats.org/officeDocument/2006/relationships/image" Target="../media/image41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3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43.png"/><Relationship Id="rId18" Type="http://schemas.openxmlformats.org/officeDocument/2006/relationships/image" Target="../media/image42.svg"/><Relationship Id="rId26" Type="http://schemas.openxmlformats.org/officeDocument/2006/relationships/image" Target="../media/image28.svg"/><Relationship Id="rId3" Type="http://schemas.openxmlformats.org/officeDocument/2006/relationships/image" Target="../media/image4.png"/><Relationship Id="rId21" Type="http://schemas.openxmlformats.org/officeDocument/2006/relationships/image" Target="../media/image45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41.png"/><Relationship Id="rId25" Type="http://schemas.openxmlformats.org/officeDocument/2006/relationships/image" Target="../media/image27.png"/><Relationship Id="rId2" Type="http://schemas.openxmlformats.org/officeDocument/2006/relationships/image" Target="../media/image1.jpg"/><Relationship Id="rId16" Type="http://schemas.openxmlformats.org/officeDocument/2006/relationships/image" Target="../media/image36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0.png"/><Relationship Id="rId24" Type="http://schemas.openxmlformats.org/officeDocument/2006/relationships/image" Target="../media/image48.svg"/><Relationship Id="rId5" Type="http://schemas.openxmlformats.org/officeDocument/2006/relationships/image" Target="../media/image2.png"/><Relationship Id="rId15" Type="http://schemas.openxmlformats.org/officeDocument/2006/relationships/image" Target="../media/image35.png"/><Relationship Id="rId23" Type="http://schemas.openxmlformats.org/officeDocument/2006/relationships/image" Target="../media/image47.png"/><Relationship Id="rId10" Type="http://schemas.openxmlformats.org/officeDocument/2006/relationships/image" Target="../media/image9.svg"/><Relationship Id="rId19" Type="http://schemas.openxmlformats.org/officeDocument/2006/relationships/image" Target="../media/image31.pn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44.svg"/><Relationship Id="rId22" Type="http://schemas.openxmlformats.org/officeDocument/2006/relationships/image" Target="../media/image46.svg"/><Relationship Id="rId27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35.png"/><Relationship Id="rId18" Type="http://schemas.openxmlformats.org/officeDocument/2006/relationships/image" Target="../media/image29.png"/><Relationship Id="rId3" Type="http://schemas.openxmlformats.org/officeDocument/2006/relationships/image" Target="../media/image4.png"/><Relationship Id="rId21" Type="http://schemas.openxmlformats.org/officeDocument/2006/relationships/image" Target="../media/image32.svg"/><Relationship Id="rId7" Type="http://schemas.openxmlformats.org/officeDocument/2006/relationships/image" Target="../media/image6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image" Target="../media/image1.jpg"/><Relationship Id="rId16" Type="http://schemas.openxmlformats.org/officeDocument/2006/relationships/image" Target="../media/image28.sv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43.png"/><Relationship Id="rId5" Type="http://schemas.openxmlformats.org/officeDocument/2006/relationships/image" Target="../media/image2.png"/><Relationship Id="rId15" Type="http://schemas.openxmlformats.org/officeDocument/2006/relationships/image" Target="../media/image27.png"/><Relationship Id="rId10" Type="http://schemas.openxmlformats.org/officeDocument/2006/relationships/image" Target="../media/image9.svg"/><Relationship Id="rId19" Type="http://schemas.openxmlformats.org/officeDocument/2006/relationships/image" Target="../media/image30.sv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svg"/><Relationship Id="rId18" Type="http://schemas.openxmlformats.org/officeDocument/2006/relationships/image" Target="../media/image31.png"/><Relationship Id="rId3" Type="http://schemas.openxmlformats.org/officeDocument/2006/relationships/image" Target="../media/image1.jpg"/><Relationship Id="rId21" Type="http://schemas.openxmlformats.org/officeDocument/2006/relationships/image" Target="../media/image52.svg"/><Relationship Id="rId7" Type="http://schemas.openxmlformats.org/officeDocument/2006/relationships/image" Target="../media/image3.svg"/><Relationship Id="rId12" Type="http://schemas.openxmlformats.org/officeDocument/2006/relationships/image" Target="../media/image17.png"/><Relationship Id="rId17" Type="http://schemas.openxmlformats.org/officeDocument/2006/relationships/image" Target="../media/image36.svg"/><Relationship Id="rId25" Type="http://schemas.openxmlformats.org/officeDocument/2006/relationships/image" Target="../media/image56.svg"/><Relationship Id="rId2" Type="http://schemas.openxmlformats.org/officeDocument/2006/relationships/image" Target="../media/image50.png"/><Relationship Id="rId16" Type="http://schemas.openxmlformats.org/officeDocument/2006/relationships/image" Target="../media/image35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9.svg"/><Relationship Id="rId24" Type="http://schemas.openxmlformats.org/officeDocument/2006/relationships/image" Target="../media/image55.png"/><Relationship Id="rId5" Type="http://schemas.openxmlformats.org/officeDocument/2006/relationships/image" Target="../media/image5.svg"/><Relationship Id="rId15" Type="http://schemas.openxmlformats.org/officeDocument/2006/relationships/image" Target="../media/image44.svg"/><Relationship Id="rId23" Type="http://schemas.openxmlformats.org/officeDocument/2006/relationships/image" Target="../media/image54.svg"/><Relationship Id="rId10" Type="http://schemas.openxmlformats.org/officeDocument/2006/relationships/image" Target="../media/image8.png"/><Relationship Id="rId19" Type="http://schemas.openxmlformats.org/officeDocument/2006/relationships/image" Target="../media/image32.svg"/><Relationship Id="rId4" Type="http://schemas.openxmlformats.org/officeDocument/2006/relationships/image" Target="../media/image4.png"/><Relationship Id="rId9" Type="http://schemas.openxmlformats.org/officeDocument/2006/relationships/image" Target="../media/image7.svg"/><Relationship Id="rId14" Type="http://schemas.openxmlformats.org/officeDocument/2006/relationships/image" Target="../media/image43.png"/><Relationship Id="rId22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43.png"/><Relationship Id="rId18" Type="http://schemas.openxmlformats.org/officeDocument/2006/relationships/image" Target="../media/image52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8.svg"/><Relationship Id="rId17" Type="http://schemas.openxmlformats.org/officeDocument/2006/relationships/image" Target="../media/image51.png"/><Relationship Id="rId2" Type="http://schemas.openxmlformats.org/officeDocument/2006/relationships/image" Target="../media/image1.jpg"/><Relationship Id="rId16" Type="http://schemas.openxmlformats.org/officeDocument/2006/relationships/image" Target="../media/image36.svg"/><Relationship Id="rId20" Type="http://schemas.openxmlformats.org/officeDocument/2006/relationships/image" Target="../media/image5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5" Type="http://schemas.openxmlformats.org/officeDocument/2006/relationships/image" Target="../media/image35.png"/><Relationship Id="rId10" Type="http://schemas.openxmlformats.org/officeDocument/2006/relationships/image" Target="../media/image9.svg"/><Relationship Id="rId19" Type="http://schemas.openxmlformats.org/officeDocument/2006/relationships/image" Target="../media/image53.png"/><Relationship Id="rId4" Type="http://schemas.openxmlformats.org/officeDocument/2006/relationships/image" Target="../media/image5.svg"/><Relationship Id="rId9" Type="http://schemas.openxmlformats.org/officeDocument/2006/relationships/image" Target="../media/image8.png"/><Relationship Id="rId14" Type="http://schemas.openxmlformats.org/officeDocument/2006/relationships/image" Target="../media/image4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.png"/><Relationship Id="rId18" Type="http://schemas.openxmlformats.org/officeDocument/2006/relationships/image" Target="../media/image44.svg"/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12" Type="http://schemas.openxmlformats.org/officeDocument/2006/relationships/image" Target="../media/image3.svg"/><Relationship Id="rId17" Type="http://schemas.openxmlformats.org/officeDocument/2006/relationships/image" Target="../media/image43.png"/><Relationship Id="rId2" Type="http://schemas.openxmlformats.org/officeDocument/2006/relationships/image" Target="../media/image1.jpg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11" Type="http://schemas.openxmlformats.org/officeDocument/2006/relationships/image" Target="../media/image2.png"/><Relationship Id="rId5" Type="http://schemas.openxmlformats.org/officeDocument/2006/relationships/image" Target="../media/image53.png"/><Relationship Id="rId15" Type="http://schemas.openxmlformats.org/officeDocument/2006/relationships/image" Target="../media/image8.png"/><Relationship Id="rId10" Type="http://schemas.openxmlformats.org/officeDocument/2006/relationships/image" Target="../media/image5.svg"/><Relationship Id="rId4" Type="http://schemas.openxmlformats.org/officeDocument/2006/relationships/image" Target="../media/image36.svg"/><Relationship Id="rId9" Type="http://schemas.openxmlformats.org/officeDocument/2006/relationships/image" Target="../media/image4.png"/><Relationship Id="rId1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image" Target="../media/image32.svg"/><Relationship Id="rId3" Type="http://schemas.openxmlformats.org/officeDocument/2006/relationships/image" Target="../media/image35.png"/><Relationship Id="rId7" Type="http://schemas.openxmlformats.org/officeDocument/2006/relationships/image" Target="../media/image4.png"/><Relationship Id="rId12" Type="http://schemas.openxmlformats.org/officeDocument/2006/relationships/image" Target="../media/image7.svg"/><Relationship Id="rId17" Type="http://schemas.openxmlformats.org/officeDocument/2006/relationships/image" Target="../media/image31.png"/><Relationship Id="rId2" Type="http://schemas.openxmlformats.org/officeDocument/2006/relationships/image" Target="../media/image1.jpg"/><Relationship Id="rId16" Type="http://schemas.openxmlformats.org/officeDocument/2006/relationships/image" Target="../media/image44.svg"/><Relationship Id="rId20" Type="http://schemas.openxmlformats.org/officeDocument/2006/relationships/image" Target="../media/image6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11" Type="http://schemas.openxmlformats.org/officeDocument/2006/relationships/image" Target="../media/image6.png"/><Relationship Id="rId5" Type="http://schemas.openxmlformats.org/officeDocument/2006/relationships/image" Target="../media/image57.png"/><Relationship Id="rId15" Type="http://schemas.openxmlformats.org/officeDocument/2006/relationships/image" Target="../media/image43.png"/><Relationship Id="rId10" Type="http://schemas.openxmlformats.org/officeDocument/2006/relationships/image" Target="../media/image3.svg"/><Relationship Id="rId19" Type="http://schemas.openxmlformats.org/officeDocument/2006/relationships/image" Target="../media/image59.png"/><Relationship Id="rId4" Type="http://schemas.openxmlformats.org/officeDocument/2006/relationships/image" Target="../media/image36.svg"/><Relationship Id="rId9" Type="http://schemas.openxmlformats.org/officeDocument/2006/relationships/image" Target="../media/image2.png"/><Relationship Id="rId1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9.svg"/><Relationship Id="rId18" Type="http://schemas.openxmlformats.org/officeDocument/2006/relationships/image" Target="../media/image43.png"/><Relationship Id="rId26" Type="http://schemas.openxmlformats.org/officeDocument/2006/relationships/image" Target="../media/image31.png"/><Relationship Id="rId3" Type="http://schemas.openxmlformats.org/officeDocument/2006/relationships/image" Target="../media/image62.png"/><Relationship Id="rId21" Type="http://schemas.openxmlformats.org/officeDocument/2006/relationships/image" Target="../media/image36.svg"/><Relationship Id="rId7" Type="http://schemas.openxmlformats.org/officeDocument/2006/relationships/image" Target="../media/image66.svg"/><Relationship Id="rId12" Type="http://schemas.openxmlformats.org/officeDocument/2006/relationships/image" Target="../media/image8.png"/><Relationship Id="rId17" Type="http://schemas.openxmlformats.org/officeDocument/2006/relationships/image" Target="../media/image70.svg"/><Relationship Id="rId25" Type="http://schemas.openxmlformats.org/officeDocument/2006/relationships/image" Target="../media/image28.svg"/><Relationship Id="rId2" Type="http://schemas.openxmlformats.org/officeDocument/2006/relationships/image" Target="../media/image61.png"/><Relationship Id="rId16" Type="http://schemas.openxmlformats.org/officeDocument/2006/relationships/image" Target="../media/image69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.svg"/><Relationship Id="rId24" Type="http://schemas.openxmlformats.org/officeDocument/2006/relationships/image" Target="../media/image27.png"/><Relationship Id="rId5" Type="http://schemas.openxmlformats.org/officeDocument/2006/relationships/image" Target="../media/image64.svg"/><Relationship Id="rId15" Type="http://schemas.openxmlformats.org/officeDocument/2006/relationships/image" Target="../media/image18.svg"/><Relationship Id="rId23" Type="http://schemas.openxmlformats.org/officeDocument/2006/relationships/image" Target="../media/image60.svg"/><Relationship Id="rId10" Type="http://schemas.openxmlformats.org/officeDocument/2006/relationships/image" Target="../media/image6.png"/><Relationship Id="rId19" Type="http://schemas.openxmlformats.org/officeDocument/2006/relationships/image" Target="../media/image44.svg"/><Relationship Id="rId4" Type="http://schemas.openxmlformats.org/officeDocument/2006/relationships/image" Target="../media/image63.png"/><Relationship Id="rId9" Type="http://schemas.openxmlformats.org/officeDocument/2006/relationships/image" Target="../media/image68.svg"/><Relationship Id="rId14" Type="http://schemas.openxmlformats.org/officeDocument/2006/relationships/image" Target="../media/image17.png"/><Relationship Id="rId22" Type="http://schemas.openxmlformats.org/officeDocument/2006/relationships/image" Target="../media/image59.png"/><Relationship Id="rId27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1.png"/><Relationship Id="rId7" Type="http://schemas.openxmlformats.org/officeDocument/2006/relationships/image" Target="../media/image75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1.png"/><Relationship Id="rId7" Type="http://schemas.openxmlformats.org/officeDocument/2006/relationships/image" Target="../media/image75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599216-DA7B-E7DB-4C01-60E7C698F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20717" y="732358"/>
            <a:ext cx="2297720" cy="2325169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36F246E1-557B-4350-25A0-62B4438CF084}"/>
              </a:ext>
            </a:extLst>
          </p:cNvPr>
          <p:cNvSpPr/>
          <p:nvPr/>
        </p:nvSpPr>
        <p:spPr>
          <a:xfrm>
            <a:off x="8620717" y="707010"/>
            <a:ext cx="2297720" cy="2325169"/>
          </a:xfrm>
          <a:prstGeom prst="rect">
            <a:avLst/>
          </a:prstGeom>
          <a:gradFill>
            <a:gsLst>
              <a:gs pos="0">
                <a:srgbClr val="D7828F"/>
              </a:gs>
              <a:gs pos="81000">
                <a:srgbClr val="E17A4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94451" y="1990271"/>
            <a:ext cx="2297720" cy="2637592"/>
          </a:xfrm>
          <a:prstGeom prst="rect">
            <a:avLst/>
          </a:prstGeom>
        </p:spPr>
      </p:pic>
      <p:pic>
        <p:nvPicPr>
          <p:cNvPr id="506" name="Graphic 505">
            <a:extLst>
              <a:ext uri="{FF2B5EF4-FFF2-40B4-BE49-F238E27FC236}">
                <a16:creationId xmlns:a16="http://schemas.microsoft.com/office/drawing/2014/main" id="{276EAC3D-860F-0AF9-E4D3-2580EFDFDE7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80525" y="1481840"/>
            <a:ext cx="491586" cy="509038"/>
          </a:xfrm>
          <a:prstGeom prst="rect">
            <a:avLst/>
          </a:prstGeom>
        </p:spPr>
      </p:pic>
      <p:grpSp>
        <p:nvGrpSpPr>
          <p:cNvPr id="501" name="Group 500">
            <a:extLst>
              <a:ext uri="{FF2B5EF4-FFF2-40B4-BE49-F238E27FC236}">
                <a16:creationId xmlns:a16="http://schemas.microsoft.com/office/drawing/2014/main" id="{0CA984B1-B9AD-269C-1395-6B10CDA819B9}"/>
              </a:ext>
            </a:extLst>
          </p:cNvPr>
          <p:cNvGrpSpPr/>
          <p:nvPr/>
        </p:nvGrpSpPr>
        <p:grpSpPr>
          <a:xfrm>
            <a:off x="8693228" y="1990542"/>
            <a:ext cx="2298943" cy="2639019"/>
            <a:chOff x="5807981" y="1487192"/>
            <a:chExt cx="2298943" cy="3142370"/>
          </a:xfrm>
        </p:grpSpPr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0ADDAB8B-EACB-4D30-8DBD-AED2B3F0AB17}"/>
                </a:ext>
              </a:extLst>
            </p:cNvPr>
            <p:cNvSpPr/>
            <p:nvPr/>
          </p:nvSpPr>
          <p:spPr>
            <a:xfrm>
              <a:off x="5808457" y="1627570"/>
              <a:ext cx="2298331" cy="2496493"/>
            </a:xfrm>
            <a:custGeom>
              <a:avLst/>
              <a:gdLst>
                <a:gd name="connsiteX0" fmla="*/ 666271 w 2298331"/>
                <a:gd name="connsiteY0" fmla="*/ 2341907 h 2496493"/>
                <a:gd name="connsiteX1" fmla="*/ 647101 w 2298331"/>
                <a:gd name="connsiteY1" fmla="*/ 2354552 h 2496493"/>
                <a:gd name="connsiteX2" fmla="*/ 678779 w 2298331"/>
                <a:gd name="connsiteY2" fmla="*/ 2416345 h 2496493"/>
                <a:gd name="connsiteX3" fmla="*/ 678439 w 2298331"/>
                <a:gd name="connsiteY3" fmla="*/ 2417705 h 2496493"/>
                <a:gd name="connsiteX4" fmla="*/ 623987 w 2298331"/>
                <a:gd name="connsiteY4" fmla="*/ 2453666 h 2496493"/>
                <a:gd name="connsiteX5" fmla="*/ 625279 w 2298331"/>
                <a:gd name="connsiteY5" fmla="*/ 2454074 h 2496493"/>
                <a:gd name="connsiteX6" fmla="*/ 1406164 w 2298331"/>
                <a:gd name="connsiteY6" fmla="*/ 2454074 h 2496493"/>
                <a:gd name="connsiteX7" fmla="*/ 1408543 w 2298331"/>
                <a:gd name="connsiteY7" fmla="*/ 2458765 h 2496493"/>
                <a:gd name="connsiteX8" fmla="*/ 1408203 w 2298331"/>
                <a:gd name="connsiteY8" fmla="*/ 2460124 h 2496493"/>
                <a:gd name="connsiteX9" fmla="*/ 1353751 w 2298331"/>
                <a:gd name="connsiteY9" fmla="*/ 2496086 h 2496493"/>
                <a:gd name="connsiteX10" fmla="*/ 1355043 w 2298331"/>
                <a:gd name="connsiteY10" fmla="*/ 2496494 h 2496493"/>
                <a:gd name="connsiteX11" fmla="*/ 2298332 w 2298331"/>
                <a:gd name="connsiteY11" fmla="*/ 2496494 h 2496493"/>
                <a:gd name="connsiteX12" fmla="*/ 2298332 w 2298331"/>
                <a:gd name="connsiteY12" fmla="*/ 483405 h 2496493"/>
                <a:gd name="connsiteX13" fmla="*/ 2297992 w 2298331"/>
                <a:gd name="connsiteY13" fmla="*/ 483201 h 2496493"/>
                <a:gd name="connsiteX14" fmla="*/ 2297992 w 2298331"/>
                <a:gd name="connsiteY14" fmla="*/ 482997 h 2496493"/>
                <a:gd name="connsiteX15" fmla="*/ 2298332 w 2298331"/>
                <a:gd name="connsiteY15" fmla="*/ 482249 h 2496493"/>
                <a:gd name="connsiteX16" fmla="*/ 2298332 w 2298331"/>
                <a:gd name="connsiteY16" fmla="*/ 399586 h 2496493"/>
                <a:gd name="connsiteX17" fmla="*/ 2274879 w 2298331"/>
                <a:gd name="connsiteY17" fmla="*/ 384086 h 2496493"/>
                <a:gd name="connsiteX18" fmla="*/ 2274879 w 2298331"/>
                <a:gd name="connsiteY18" fmla="*/ 383950 h 2496493"/>
                <a:gd name="connsiteX19" fmla="*/ 2298332 w 2298331"/>
                <a:gd name="connsiteY19" fmla="*/ 338064 h 2496493"/>
                <a:gd name="connsiteX20" fmla="*/ 2298332 w 2298331"/>
                <a:gd name="connsiteY20" fmla="*/ 315699 h 2496493"/>
                <a:gd name="connsiteX21" fmla="*/ 2251766 w 2298331"/>
                <a:gd name="connsiteY21" fmla="*/ 284904 h 2496493"/>
                <a:gd name="connsiteX22" fmla="*/ 2251766 w 2298331"/>
                <a:gd name="connsiteY22" fmla="*/ 284904 h 2496493"/>
                <a:gd name="connsiteX23" fmla="*/ 2283852 w 2298331"/>
                <a:gd name="connsiteY23" fmla="*/ 222226 h 2496493"/>
                <a:gd name="connsiteX24" fmla="*/ 2254825 w 2298331"/>
                <a:gd name="connsiteY24" fmla="*/ 203056 h 2496493"/>
                <a:gd name="connsiteX25" fmla="*/ 2225661 w 2298331"/>
                <a:gd name="connsiteY25" fmla="*/ 14140 h 2496493"/>
                <a:gd name="connsiteX26" fmla="*/ 2202208 w 2298331"/>
                <a:gd name="connsiteY26" fmla="*/ 203260 h 2496493"/>
                <a:gd name="connsiteX27" fmla="*/ 2173521 w 2298331"/>
                <a:gd name="connsiteY27" fmla="*/ 222226 h 2496493"/>
                <a:gd name="connsiteX28" fmla="*/ 2205607 w 2298331"/>
                <a:gd name="connsiteY28" fmla="*/ 284768 h 2496493"/>
                <a:gd name="connsiteX29" fmla="*/ 2205607 w 2298331"/>
                <a:gd name="connsiteY29" fmla="*/ 284904 h 2496493"/>
                <a:gd name="connsiteX30" fmla="*/ 2171618 w 2298331"/>
                <a:gd name="connsiteY30" fmla="*/ 307337 h 2496493"/>
                <a:gd name="connsiteX31" fmla="*/ 2171142 w 2298331"/>
                <a:gd name="connsiteY31" fmla="*/ 305570 h 2496493"/>
                <a:gd name="connsiteX32" fmla="*/ 2170598 w 2298331"/>
                <a:gd name="connsiteY32" fmla="*/ 308017 h 2496493"/>
                <a:gd name="connsiteX33" fmla="*/ 2150476 w 2298331"/>
                <a:gd name="connsiteY33" fmla="*/ 321341 h 2496493"/>
                <a:gd name="connsiteX34" fmla="*/ 2162712 w 2298331"/>
                <a:gd name="connsiteY34" fmla="*/ 345270 h 2496493"/>
                <a:gd name="connsiteX35" fmla="*/ 2153467 w 2298331"/>
                <a:gd name="connsiteY35" fmla="*/ 403189 h 2496493"/>
                <a:gd name="connsiteX36" fmla="*/ 2127363 w 2298331"/>
                <a:gd name="connsiteY36" fmla="*/ 420456 h 2496493"/>
                <a:gd name="connsiteX37" fmla="*/ 2148708 w 2298331"/>
                <a:gd name="connsiteY37" fmla="*/ 462059 h 2496493"/>
                <a:gd name="connsiteX38" fmla="*/ 2147757 w 2298331"/>
                <a:gd name="connsiteY38" fmla="*/ 490883 h 2496493"/>
                <a:gd name="connsiteX39" fmla="*/ 2104317 w 2298331"/>
                <a:gd name="connsiteY39" fmla="*/ 519570 h 2496493"/>
                <a:gd name="connsiteX40" fmla="*/ 2136336 w 2298331"/>
                <a:gd name="connsiteY40" fmla="*/ 582044 h 2496493"/>
                <a:gd name="connsiteX41" fmla="*/ 2136336 w 2298331"/>
                <a:gd name="connsiteY41" fmla="*/ 582384 h 2496493"/>
                <a:gd name="connsiteX42" fmla="*/ 2081272 w 2298331"/>
                <a:gd name="connsiteY42" fmla="*/ 618753 h 2496493"/>
                <a:gd name="connsiteX43" fmla="*/ 2113223 w 2298331"/>
                <a:gd name="connsiteY43" fmla="*/ 681159 h 2496493"/>
                <a:gd name="connsiteX44" fmla="*/ 2113223 w 2298331"/>
                <a:gd name="connsiteY44" fmla="*/ 681566 h 2496493"/>
                <a:gd name="connsiteX45" fmla="*/ 2058159 w 2298331"/>
                <a:gd name="connsiteY45" fmla="*/ 717868 h 2496493"/>
                <a:gd name="connsiteX46" fmla="*/ 2090109 w 2298331"/>
                <a:gd name="connsiteY46" fmla="*/ 780205 h 2496493"/>
                <a:gd name="connsiteX47" fmla="*/ 2089974 w 2298331"/>
                <a:gd name="connsiteY47" fmla="*/ 780681 h 2496493"/>
                <a:gd name="connsiteX48" fmla="*/ 2035046 w 2298331"/>
                <a:gd name="connsiteY48" fmla="*/ 816982 h 2496493"/>
                <a:gd name="connsiteX49" fmla="*/ 2066996 w 2298331"/>
                <a:gd name="connsiteY49" fmla="*/ 879320 h 2496493"/>
                <a:gd name="connsiteX50" fmla="*/ 2066860 w 2298331"/>
                <a:gd name="connsiteY50" fmla="*/ 879864 h 2496493"/>
                <a:gd name="connsiteX51" fmla="*/ 2016487 w 2298331"/>
                <a:gd name="connsiteY51" fmla="*/ 913106 h 2496493"/>
                <a:gd name="connsiteX52" fmla="*/ 2017983 w 2298331"/>
                <a:gd name="connsiteY52" fmla="*/ 910183 h 2496493"/>
                <a:gd name="connsiteX53" fmla="*/ 1962919 w 2298331"/>
                <a:gd name="connsiteY53" fmla="*/ 873814 h 2496493"/>
                <a:gd name="connsiteX54" fmla="*/ 1962919 w 2298331"/>
                <a:gd name="connsiteY54" fmla="*/ 873542 h 2496493"/>
                <a:gd name="connsiteX55" fmla="*/ 1994870 w 2298331"/>
                <a:gd name="connsiteY55" fmla="*/ 811068 h 2496493"/>
                <a:gd name="connsiteX56" fmla="*/ 1939806 w 2298331"/>
                <a:gd name="connsiteY56" fmla="*/ 774699 h 2496493"/>
                <a:gd name="connsiteX57" fmla="*/ 1939806 w 2298331"/>
                <a:gd name="connsiteY57" fmla="*/ 774495 h 2496493"/>
                <a:gd name="connsiteX58" fmla="*/ 1971824 w 2298331"/>
                <a:gd name="connsiteY58" fmla="*/ 711953 h 2496493"/>
                <a:gd name="connsiteX59" fmla="*/ 1916693 w 2298331"/>
                <a:gd name="connsiteY59" fmla="*/ 675516 h 2496493"/>
                <a:gd name="connsiteX60" fmla="*/ 1916693 w 2298331"/>
                <a:gd name="connsiteY60" fmla="*/ 675380 h 2496493"/>
                <a:gd name="connsiteX61" fmla="*/ 1948711 w 2298331"/>
                <a:gd name="connsiteY61" fmla="*/ 612771 h 2496493"/>
                <a:gd name="connsiteX62" fmla="*/ 1893580 w 2298331"/>
                <a:gd name="connsiteY62" fmla="*/ 576334 h 2496493"/>
                <a:gd name="connsiteX63" fmla="*/ 1893580 w 2298331"/>
                <a:gd name="connsiteY63" fmla="*/ 576334 h 2496493"/>
                <a:gd name="connsiteX64" fmla="*/ 1925666 w 2298331"/>
                <a:gd name="connsiteY64" fmla="*/ 513656 h 2496493"/>
                <a:gd name="connsiteX65" fmla="*/ 1896639 w 2298331"/>
                <a:gd name="connsiteY65" fmla="*/ 494486 h 2496493"/>
                <a:gd name="connsiteX66" fmla="*/ 1867475 w 2298331"/>
                <a:gd name="connsiteY66" fmla="*/ 305570 h 2496493"/>
                <a:gd name="connsiteX67" fmla="*/ 1851500 w 2298331"/>
                <a:gd name="connsiteY67" fmla="*/ 390476 h 2496493"/>
                <a:gd name="connsiteX68" fmla="*/ 1820433 w 2298331"/>
                <a:gd name="connsiteY68" fmla="*/ 369947 h 2496493"/>
                <a:gd name="connsiteX69" fmla="*/ 1820433 w 2298331"/>
                <a:gd name="connsiteY69" fmla="*/ 369811 h 2496493"/>
                <a:gd name="connsiteX70" fmla="*/ 1852452 w 2298331"/>
                <a:gd name="connsiteY70" fmla="*/ 307201 h 2496493"/>
                <a:gd name="connsiteX71" fmla="*/ 1797320 w 2298331"/>
                <a:gd name="connsiteY71" fmla="*/ 270764 h 2496493"/>
                <a:gd name="connsiteX72" fmla="*/ 1797320 w 2298331"/>
                <a:gd name="connsiteY72" fmla="*/ 270764 h 2496493"/>
                <a:gd name="connsiteX73" fmla="*/ 1829407 w 2298331"/>
                <a:gd name="connsiteY73" fmla="*/ 208086 h 2496493"/>
                <a:gd name="connsiteX74" fmla="*/ 1800379 w 2298331"/>
                <a:gd name="connsiteY74" fmla="*/ 188916 h 2496493"/>
                <a:gd name="connsiteX75" fmla="*/ 1771216 w 2298331"/>
                <a:gd name="connsiteY75" fmla="*/ 0 h 2496493"/>
                <a:gd name="connsiteX76" fmla="*/ 1747763 w 2298331"/>
                <a:gd name="connsiteY76" fmla="*/ 189120 h 2496493"/>
                <a:gd name="connsiteX77" fmla="*/ 1719075 w 2298331"/>
                <a:gd name="connsiteY77" fmla="*/ 208086 h 2496493"/>
                <a:gd name="connsiteX78" fmla="*/ 1751162 w 2298331"/>
                <a:gd name="connsiteY78" fmla="*/ 270628 h 2496493"/>
                <a:gd name="connsiteX79" fmla="*/ 1751162 w 2298331"/>
                <a:gd name="connsiteY79" fmla="*/ 270764 h 2496493"/>
                <a:gd name="connsiteX80" fmla="*/ 1696030 w 2298331"/>
                <a:gd name="connsiteY80" fmla="*/ 307201 h 2496493"/>
                <a:gd name="connsiteX81" fmla="*/ 1728049 w 2298331"/>
                <a:gd name="connsiteY81" fmla="*/ 369743 h 2496493"/>
                <a:gd name="connsiteX82" fmla="*/ 1728049 w 2298331"/>
                <a:gd name="connsiteY82" fmla="*/ 369947 h 2496493"/>
                <a:gd name="connsiteX83" fmla="*/ 1672917 w 2298331"/>
                <a:gd name="connsiteY83" fmla="*/ 406316 h 2496493"/>
                <a:gd name="connsiteX84" fmla="*/ 1704936 w 2298331"/>
                <a:gd name="connsiteY84" fmla="*/ 468789 h 2496493"/>
                <a:gd name="connsiteX85" fmla="*/ 1704936 w 2298331"/>
                <a:gd name="connsiteY85" fmla="*/ 469061 h 2496493"/>
                <a:gd name="connsiteX86" fmla="*/ 1649804 w 2298331"/>
                <a:gd name="connsiteY86" fmla="*/ 505431 h 2496493"/>
                <a:gd name="connsiteX87" fmla="*/ 1681822 w 2298331"/>
                <a:gd name="connsiteY87" fmla="*/ 567904 h 2496493"/>
                <a:gd name="connsiteX88" fmla="*/ 1681822 w 2298331"/>
                <a:gd name="connsiteY88" fmla="*/ 568244 h 2496493"/>
                <a:gd name="connsiteX89" fmla="*/ 1626759 w 2298331"/>
                <a:gd name="connsiteY89" fmla="*/ 604613 h 2496493"/>
                <a:gd name="connsiteX90" fmla="*/ 1658709 w 2298331"/>
                <a:gd name="connsiteY90" fmla="*/ 667019 h 2496493"/>
                <a:gd name="connsiteX91" fmla="*/ 1658709 w 2298331"/>
                <a:gd name="connsiteY91" fmla="*/ 667427 h 2496493"/>
                <a:gd name="connsiteX92" fmla="*/ 1603645 w 2298331"/>
                <a:gd name="connsiteY92" fmla="*/ 703728 h 2496493"/>
                <a:gd name="connsiteX93" fmla="*/ 1635596 w 2298331"/>
                <a:gd name="connsiteY93" fmla="*/ 766065 h 2496493"/>
                <a:gd name="connsiteX94" fmla="*/ 1635460 w 2298331"/>
                <a:gd name="connsiteY94" fmla="*/ 766541 h 2496493"/>
                <a:gd name="connsiteX95" fmla="*/ 1580532 w 2298331"/>
                <a:gd name="connsiteY95" fmla="*/ 802843 h 2496493"/>
                <a:gd name="connsiteX96" fmla="*/ 1612143 w 2298331"/>
                <a:gd name="connsiteY96" fmla="*/ 864432 h 2496493"/>
                <a:gd name="connsiteX97" fmla="*/ 1574006 w 2298331"/>
                <a:gd name="connsiteY97" fmla="*/ 839280 h 2496493"/>
                <a:gd name="connsiteX98" fmla="*/ 1582980 w 2298331"/>
                <a:gd name="connsiteY98" fmla="*/ 821741 h 2496493"/>
                <a:gd name="connsiteX99" fmla="*/ 1570879 w 2298331"/>
                <a:gd name="connsiteY99" fmla="*/ 813719 h 2496493"/>
                <a:gd name="connsiteX100" fmla="*/ 1593992 w 2298331"/>
                <a:gd name="connsiteY100" fmla="*/ 768581 h 2496493"/>
                <a:gd name="connsiteX101" fmla="*/ 1550961 w 2298331"/>
                <a:gd name="connsiteY101" fmla="*/ 740165 h 2496493"/>
                <a:gd name="connsiteX102" fmla="*/ 1559934 w 2298331"/>
                <a:gd name="connsiteY102" fmla="*/ 722626 h 2496493"/>
                <a:gd name="connsiteX103" fmla="*/ 1547834 w 2298331"/>
                <a:gd name="connsiteY103" fmla="*/ 714605 h 2496493"/>
                <a:gd name="connsiteX104" fmla="*/ 1570947 w 2298331"/>
                <a:gd name="connsiteY104" fmla="*/ 669466 h 2496493"/>
                <a:gd name="connsiteX105" fmla="*/ 1527916 w 2298331"/>
                <a:gd name="connsiteY105" fmla="*/ 641050 h 2496493"/>
                <a:gd name="connsiteX106" fmla="*/ 1536889 w 2298331"/>
                <a:gd name="connsiteY106" fmla="*/ 623512 h 2496493"/>
                <a:gd name="connsiteX107" fmla="*/ 1524789 w 2298331"/>
                <a:gd name="connsiteY107" fmla="*/ 615490 h 2496493"/>
                <a:gd name="connsiteX108" fmla="*/ 1547902 w 2298331"/>
                <a:gd name="connsiteY108" fmla="*/ 570351 h 2496493"/>
                <a:gd name="connsiteX109" fmla="*/ 1504871 w 2298331"/>
                <a:gd name="connsiteY109" fmla="*/ 541936 h 2496493"/>
                <a:gd name="connsiteX110" fmla="*/ 1513844 w 2298331"/>
                <a:gd name="connsiteY110" fmla="*/ 524397 h 2496493"/>
                <a:gd name="connsiteX111" fmla="*/ 1501744 w 2298331"/>
                <a:gd name="connsiteY111" fmla="*/ 516375 h 2496493"/>
                <a:gd name="connsiteX112" fmla="*/ 1524857 w 2298331"/>
                <a:gd name="connsiteY112" fmla="*/ 471237 h 2496493"/>
                <a:gd name="connsiteX113" fmla="*/ 1495829 w 2298331"/>
                <a:gd name="connsiteY113" fmla="*/ 452066 h 2496493"/>
                <a:gd name="connsiteX114" fmla="*/ 1466666 w 2298331"/>
                <a:gd name="connsiteY114" fmla="*/ 263150 h 2496493"/>
                <a:gd name="connsiteX115" fmla="*/ 1455449 w 2298331"/>
                <a:gd name="connsiteY115" fmla="*/ 318078 h 2496493"/>
                <a:gd name="connsiteX116" fmla="*/ 1438658 w 2298331"/>
                <a:gd name="connsiteY116" fmla="*/ 306997 h 2496493"/>
                <a:gd name="connsiteX117" fmla="*/ 1409495 w 2298331"/>
                <a:gd name="connsiteY117" fmla="*/ 118081 h 2496493"/>
                <a:gd name="connsiteX118" fmla="*/ 1386042 w 2298331"/>
                <a:gd name="connsiteY118" fmla="*/ 307201 h 2496493"/>
                <a:gd name="connsiteX119" fmla="*/ 1357354 w 2298331"/>
                <a:gd name="connsiteY119" fmla="*/ 326168 h 2496493"/>
                <a:gd name="connsiteX120" fmla="*/ 1389441 w 2298331"/>
                <a:gd name="connsiteY120" fmla="*/ 388709 h 2496493"/>
                <a:gd name="connsiteX121" fmla="*/ 1389441 w 2298331"/>
                <a:gd name="connsiteY121" fmla="*/ 388845 h 2496493"/>
                <a:gd name="connsiteX122" fmla="*/ 1334309 w 2298331"/>
                <a:gd name="connsiteY122" fmla="*/ 425282 h 2496493"/>
                <a:gd name="connsiteX123" fmla="*/ 1366328 w 2298331"/>
                <a:gd name="connsiteY123" fmla="*/ 487824 h 2496493"/>
                <a:gd name="connsiteX124" fmla="*/ 1366328 w 2298331"/>
                <a:gd name="connsiteY124" fmla="*/ 488028 h 2496493"/>
                <a:gd name="connsiteX125" fmla="*/ 1311196 w 2298331"/>
                <a:gd name="connsiteY125" fmla="*/ 524397 h 2496493"/>
                <a:gd name="connsiteX126" fmla="*/ 1343215 w 2298331"/>
                <a:gd name="connsiteY126" fmla="*/ 586870 h 2496493"/>
                <a:gd name="connsiteX127" fmla="*/ 1343215 w 2298331"/>
                <a:gd name="connsiteY127" fmla="*/ 587142 h 2496493"/>
                <a:gd name="connsiteX128" fmla="*/ 1288083 w 2298331"/>
                <a:gd name="connsiteY128" fmla="*/ 623512 h 2496493"/>
                <a:gd name="connsiteX129" fmla="*/ 1320101 w 2298331"/>
                <a:gd name="connsiteY129" fmla="*/ 685985 h 2496493"/>
                <a:gd name="connsiteX130" fmla="*/ 1320101 w 2298331"/>
                <a:gd name="connsiteY130" fmla="*/ 686325 h 2496493"/>
                <a:gd name="connsiteX131" fmla="*/ 1265038 w 2298331"/>
                <a:gd name="connsiteY131" fmla="*/ 722694 h 2496493"/>
                <a:gd name="connsiteX132" fmla="*/ 1296988 w 2298331"/>
                <a:gd name="connsiteY132" fmla="*/ 785100 h 2496493"/>
                <a:gd name="connsiteX133" fmla="*/ 1296988 w 2298331"/>
                <a:gd name="connsiteY133" fmla="*/ 785508 h 2496493"/>
                <a:gd name="connsiteX134" fmla="*/ 1241925 w 2298331"/>
                <a:gd name="connsiteY134" fmla="*/ 821809 h 2496493"/>
                <a:gd name="connsiteX135" fmla="*/ 1253889 w 2298331"/>
                <a:gd name="connsiteY135" fmla="*/ 845194 h 2496493"/>
                <a:gd name="connsiteX136" fmla="*/ 1233019 w 2298331"/>
                <a:gd name="connsiteY136" fmla="*/ 831394 h 2496493"/>
                <a:gd name="connsiteX137" fmla="*/ 1233019 w 2298331"/>
                <a:gd name="connsiteY137" fmla="*/ 831122 h 2496493"/>
                <a:gd name="connsiteX138" fmla="*/ 1264970 w 2298331"/>
                <a:gd name="connsiteY138" fmla="*/ 768649 h 2496493"/>
                <a:gd name="connsiteX139" fmla="*/ 1209906 w 2298331"/>
                <a:gd name="connsiteY139" fmla="*/ 732279 h 2496493"/>
                <a:gd name="connsiteX140" fmla="*/ 1209906 w 2298331"/>
                <a:gd name="connsiteY140" fmla="*/ 732075 h 2496493"/>
                <a:gd name="connsiteX141" fmla="*/ 1241925 w 2298331"/>
                <a:gd name="connsiteY141" fmla="*/ 669534 h 2496493"/>
                <a:gd name="connsiteX142" fmla="*/ 1186793 w 2298331"/>
                <a:gd name="connsiteY142" fmla="*/ 633097 h 2496493"/>
                <a:gd name="connsiteX143" fmla="*/ 1186793 w 2298331"/>
                <a:gd name="connsiteY143" fmla="*/ 632961 h 2496493"/>
                <a:gd name="connsiteX144" fmla="*/ 1218811 w 2298331"/>
                <a:gd name="connsiteY144" fmla="*/ 570351 h 2496493"/>
                <a:gd name="connsiteX145" fmla="*/ 1163680 w 2298331"/>
                <a:gd name="connsiteY145" fmla="*/ 533914 h 2496493"/>
                <a:gd name="connsiteX146" fmla="*/ 1163680 w 2298331"/>
                <a:gd name="connsiteY146" fmla="*/ 533914 h 2496493"/>
                <a:gd name="connsiteX147" fmla="*/ 1195766 w 2298331"/>
                <a:gd name="connsiteY147" fmla="*/ 471237 h 2496493"/>
                <a:gd name="connsiteX148" fmla="*/ 1166739 w 2298331"/>
                <a:gd name="connsiteY148" fmla="*/ 452066 h 2496493"/>
                <a:gd name="connsiteX149" fmla="*/ 1137575 w 2298331"/>
                <a:gd name="connsiteY149" fmla="*/ 263150 h 2496493"/>
                <a:gd name="connsiteX150" fmla="*/ 1114122 w 2298331"/>
                <a:gd name="connsiteY150" fmla="*/ 452270 h 2496493"/>
                <a:gd name="connsiteX151" fmla="*/ 1085435 w 2298331"/>
                <a:gd name="connsiteY151" fmla="*/ 471237 h 2496493"/>
                <a:gd name="connsiteX152" fmla="*/ 1093660 w 2298331"/>
                <a:gd name="connsiteY152" fmla="*/ 487280 h 2496493"/>
                <a:gd name="connsiteX153" fmla="*/ 1044851 w 2298331"/>
                <a:gd name="connsiteY153" fmla="*/ 455057 h 2496493"/>
                <a:gd name="connsiteX154" fmla="*/ 1044851 w 2298331"/>
                <a:gd name="connsiteY154" fmla="*/ 454921 h 2496493"/>
                <a:gd name="connsiteX155" fmla="*/ 1076869 w 2298331"/>
                <a:gd name="connsiteY155" fmla="*/ 392312 h 2496493"/>
                <a:gd name="connsiteX156" fmla="*/ 1021738 w 2298331"/>
                <a:gd name="connsiteY156" fmla="*/ 355875 h 2496493"/>
                <a:gd name="connsiteX157" fmla="*/ 1021738 w 2298331"/>
                <a:gd name="connsiteY157" fmla="*/ 355875 h 2496493"/>
                <a:gd name="connsiteX158" fmla="*/ 1053824 w 2298331"/>
                <a:gd name="connsiteY158" fmla="*/ 293197 h 2496493"/>
                <a:gd name="connsiteX159" fmla="*/ 1024797 w 2298331"/>
                <a:gd name="connsiteY159" fmla="*/ 274027 h 2496493"/>
                <a:gd name="connsiteX160" fmla="*/ 995633 w 2298331"/>
                <a:gd name="connsiteY160" fmla="*/ 85111 h 2496493"/>
                <a:gd name="connsiteX161" fmla="*/ 974831 w 2298331"/>
                <a:gd name="connsiteY161" fmla="*/ 214748 h 2496493"/>
                <a:gd name="connsiteX162" fmla="*/ 949883 w 2298331"/>
                <a:gd name="connsiteY162" fmla="*/ 85111 h 2496493"/>
                <a:gd name="connsiteX163" fmla="*/ 926430 w 2298331"/>
                <a:gd name="connsiteY163" fmla="*/ 274231 h 2496493"/>
                <a:gd name="connsiteX164" fmla="*/ 897742 w 2298331"/>
                <a:gd name="connsiteY164" fmla="*/ 293197 h 2496493"/>
                <a:gd name="connsiteX165" fmla="*/ 929829 w 2298331"/>
                <a:gd name="connsiteY165" fmla="*/ 355739 h 2496493"/>
                <a:gd name="connsiteX166" fmla="*/ 929829 w 2298331"/>
                <a:gd name="connsiteY166" fmla="*/ 355875 h 2496493"/>
                <a:gd name="connsiteX167" fmla="*/ 874697 w 2298331"/>
                <a:gd name="connsiteY167" fmla="*/ 392312 h 2496493"/>
                <a:gd name="connsiteX168" fmla="*/ 906716 w 2298331"/>
                <a:gd name="connsiteY168" fmla="*/ 454853 h 2496493"/>
                <a:gd name="connsiteX169" fmla="*/ 906716 w 2298331"/>
                <a:gd name="connsiteY169" fmla="*/ 455057 h 2496493"/>
                <a:gd name="connsiteX170" fmla="*/ 851584 w 2298331"/>
                <a:gd name="connsiteY170" fmla="*/ 491427 h 2496493"/>
                <a:gd name="connsiteX171" fmla="*/ 883603 w 2298331"/>
                <a:gd name="connsiteY171" fmla="*/ 553900 h 2496493"/>
                <a:gd name="connsiteX172" fmla="*/ 883603 w 2298331"/>
                <a:gd name="connsiteY172" fmla="*/ 554172 h 2496493"/>
                <a:gd name="connsiteX173" fmla="*/ 857430 w 2298331"/>
                <a:gd name="connsiteY173" fmla="*/ 571439 h 2496493"/>
                <a:gd name="connsiteX174" fmla="*/ 864704 w 2298331"/>
                <a:gd name="connsiteY174" fmla="*/ 557231 h 2496493"/>
                <a:gd name="connsiteX175" fmla="*/ 809572 w 2298331"/>
                <a:gd name="connsiteY175" fmla="*/ 520794 h 2496493"/>
                <a:gd name="connsiteX176" fmla="*/ 809572 w 2298331"/>
                <a:gd name="connsiteY176" fmla="*/ 520658 h 2496493"/>
                <a:gd name="connsiteX177" fmla="*/ 841591 w 2298331"/>
                <a:gd name="connsiteY177" fmla="*/ 458049 h 2496493"/>
                <a:gd name="connsiteX178" fmla="*/ 786459 w 2298331"/>
                <a:gd name="connsiteY178" fmla="*/ 421611 h 2496493"/>
                <a:gd name="connsiteX179" fmla="*/ 786459 w 2298331"/>
                <a:gd name="connsiteY179" fmla="*/ 421611 h 2496493"/>
                <a:gd name="connsiteX180" fmla="*/ 818546 w 2298331"/>
                <a:gd name="connsiteY180" fmla="*/ 358934 h 2496493"/>
                <a:gd name="connsiteX181" fmla="*/ 789518 w 2298331"/>
                <a:gd name="connsiteY181" fmla="*/ 339763 h 2496493"/>
                <a:gd name="connsiteX182" fmla="*/ 760355 w 2298331"/>
                <a:gd name="connsiteY182" fmla="*/ 150847 h 2496493"/>
                <a:gd name="connsiteX183" fmla="*/ 736902 w 2298331"/>
                <a:gd name="connsiteY183" fmla="*/ 339967 h 2496493"/>
                <a:gd name="connsiteX184" fmla="*/ 708214 w 2298331"/>
                <a:gd name="connsiteY184" fmla="*/ 358934 h 2496493"/>
                <a:gd name="connsiteX185" fmla="*/ 740301 w 2298331"/>
                <a:gd name="connsiteY185" fmla="*/ 421475 h 2496493"/>
                <a:gd name="connsiteX186" fmla="*/ 740301 w 2298331"/>
                <a:gd name="connsiteY186" fmla="*/ 421611 h 2496493"/>
                <a:gd name="connsiteX187" fmla="*/ 685169 w 2298331"/>
                <a:gd name="connsiteY187" fmla="*/ 458049 h 2496493"/>
                <a:gd name="connsiteX188" fmla="*/ 717188 w 2298331"/>
                <a:gd name="connsiteY188" fmla="*/ 520590 h 2496493"/>
                <a:gd name="connsiteX189" fmla="*/ 717188 w 2298331"/>
                <a:gd name="connsiteY189" fmla="*/ 520794 h 2496493"/>
                <a:gd name="connsiteX190" fmla="*/ 710050 w 2298331"/>
                <a:gd name="connsiteY190" fmla="*/ 525485 h 2496493"/>
                <a:gd name="connsiteX191" fmla="*/ 713177 w 2298331"/>
                <a:gd name="connsiteY191" fmla="*/ 519366 h 2496493"/>
                <a:gd name="connsiteX192" fmla="*/ 658113 w 2298331"/>
                <a:gd name="connsiteY192" fmla="*/ 482997 h 2496493"/>
                <a:gd name="connsiteX193" fmla="*/ 658113 w 2298331"/>
                <a:gd name="connsiteY193" fmla="*/ 482793 h 2496493"/>
                <a:gd name="connsiteX194" fmla="*/ 690132 w 2298331"/>
                <a:gd name="connsiteY194" fmla="*/ 420252 h 2496493"/>
                <a:gd name="connsiteX195" fmla="*/ 635000 w 2298331"/>
                <a:gd name="connsiteY195" fmla="*/ 383814 h 2496493"/>
                <a:gd name="connsiteX196" fmla="*/ 635000 w 2298331"/>
                <a:gd name="connsiteY196" fmla="*/ 383679 h 2496493"/>
                <a:gd name="connsiteX197" fmla="*/ 667019 w 2298331"/>
                <a:gd name="connsiteY197" fmla="*/ 321069 h 2496493"/>
                <a:gd name="connsiteX198" fmla="*/ 611887 w 2298331"/>
                <a:gd name="connsiteY198" fmla="*/ 284632 h 2496493"/>
                <a:gd name="connsiteX199" fmla="*/ 611887 w 2298331"/>
                <a:gd name="connsiteY199" fmla="*/ 284632 h 2496493"/>
                <a:gd name="connsiteX200" fmla="*/ 643973 w 2298331"/>
                <a:gd name="connsiteY200" fmla="*/ 221954 h 2496493"/>
                <a:gd name="connsiteX201" fmla="*/ 614946 w 2298331"/>
                <a:gd name="connsiteY201" fmla="*/ 202784 h 2496493"/>
                <a:gd name="connsiteX202" fmla="*/ 585783 w 2298331"/>
                <a:gd name="connsiteY202" fmla="*/ 13868 h 2496493"/>
                <a:gd name="connsiteX203" fmla="*/ 562330 w 2298331"/>
                <a:gd name="connsiteY203" fmla="*/ 202988 h 2496493"/>
                <a:gd name="connsiteX204" fmla="*/ 533642 w 2298331"/>
                <a:gd name="connsiteY204" fmla="*/ 221954 h 2496493"/>
                <a:gd name="connsiteX205" fmla="*/ 565729 w 2298331"/>
                <a:gd name="connsiteY205" fmla="*/ 284496 h 2496493"/>
                <a:gd name="connsiteX206" fmla="*/ 565729 w 2298331"/>
                <a:gd name="connsiteY206" fmla="*/ 284632 h 2496493"/>
                <a:gd name="connsiteX207" fmla="*/ 510597 w 2298331"/>
                <a:gd name="connsiteY207" fmla="*/ 321069 h 2496493"/>
                <a:gd name="connsiteX208" fmla="*/ 542615 w 2298331"/>
                <a:gd name="connsiteY208" fmla="*/ 383611 h 2496493"/>
                <a:gd name="connsiteX209" fmla="*/ 542615 w 2298331"/>
                <a:gd name="connsiteY209" fmla="*/ 383814 h 2496493"/>
                <a:gd name="connsiteX210" fmla="*/ 487484 w 2298331"/>
                <a:gd name="connsiteY210" fmla="*/ 420184 h 2496493"/>
                <a:gd name="connsiteX211" fmla="*/ 519502 w 2298331"/>
                <a:gd name="connsiteY211" fmla="*/ 482657 h 2496493"/>
                <a:gd name="connsiteX212" fmla="*/ 519502 w 2298331"/>
                <a:gd name="connsiteY212" fmla="*/ 482929 h 2496493"/>
                <a:gd name="connsiteX213" fmla="*/ 464371 w 2298331"/>
                <a:gd name="connsiteY213" fmla="*/ 519298 h 2496493"/>
                <a:gd name="connsiteX214" fmla="*/ 496389 w 2298331"/>
                <a:gd name="connsiteY214" fmla="*/ 581772 h 2496493"/>
                <a:gd name="connsiteX215" fmla="*/ 496389 w 2298331"/>
                <a:gd name="connsiteY215" fmla="*/ 582112 h 2496493"/>
                <a:gd name="connsiteX216" fmla="*/ 441325 w 2298331"/>
                <a:gd name="connsiteY216" fmla="*/ 618481 h 2496493"/>
                <a:gd name="connsiteX217" fmla="*/ 451862 w 2298331"/>
                <a:gd name="connsiteY217" fmla="*/ 639011 h 2496493"/>
                <a:gd name="connsiteX218" fmla="*/ 422835 w 2298331"/>
                <a:gd name="connsiteY218" fmla="*/ 619841 h 2496493"/>
                <a:gd name="connsiteX219" fmla="*/ 422835 w 2298331"/>
                <a:gd name="connsiteY219" fmla="*/ 619637 h 2496493"/>
                <a:gd name="connsiteX220" fmla="*/ 454853 w 2298331"/>
                <a:gd name="connsiteY220" fmla="*/ 557095 h 2496493"/>
                <a:gd name="connsiteX221" fmla="*/ 399722 w 2298331"/>
                <a:gd name="connsiteY221" fmla="*/ 520658 h 2496493"/>
                <a:gd name="connsiteX222" fmla="*/ 399722 w 2298331"/>
                <a:gd name="connsiteY222" fmla="*/ 520522 h 2496493"/>
                <a:gd name="connsiteX223" fmla="*/ 431740 w 2298331"/>
                <a:gd name="connsiteY223" fmla="*/ 457913 h 2496493"/>
                <a:gd name="connsiteX224" fmla="*/ 376609 w 2298331"/>
                <a:gd name="connsiteY224" fmla="*/ 421475 h 2496493"/>
                <a:gd name="connsiteX225" fmla="*/ 376609 w 2298331"/>
                <a:gd name="connsiteY225" fmla="*/ 421475 h 2496493"/>
                <a:gd name="connsiteX226" fmla="*/ 408695 w 2298331"/>
                <a:gd name="connsiteY226" fmla="*/ 358798 h 2496493"/>
                <a:gd name="connsiteX227" fmla="*/ 379668 w 2298331"/>
                <a:gd name="connsiteY227" fmla="*/ 339628 h 2496493"/>
                <a:gd name="connsiteX228" fmla="*/ 350504 w 2298331"/>
                <a:gd name="connsiteY228" fmla="*/ 150711 h 2496493"/>
                <a:gd name="connsiteX229" fmla="*/ 327051 w 2298331"/>
                <a:gd name="connsiteY229" fmla="*/ 339831 h 2496493"/>
                <a:gd name="connsiteX230" fmla="*/ 298364 w 2298331"/>
                <a:gd name="connsiteY230" fmla="*/ 358798 h 2496493"/>
                <a:gd name="connsiteX231" fmla="*/ 330450 w 2298331"/>
                <a:gd name="connsiteY231" fmla="*/ 421339 h 2496493"/>
                <a:gd name="connsiteX232" fmla="*/ 330450 w 2298331"/>
                <a:gd name="connsiteY232" fmla="*/ 421475 h 2496493"/>
                <a:gd name="connsiteX233" fmla="*/ 275319 w 2298331"/>
                <a:gd name="connsiteY233" fmla="*/ 457913 h 2496493"/>
                <a:gd name="connsiteX234" fmla="*/ 307337 w 2298331"/>
                <a:gd name="connsiteY234" fmla="*/ 520454 h 2496493"/>
                <a:gd name="connsiteX235" fmla="*/ 307337 w 2298331"/>
                <a:gd name="connsiteY235" fmla="*/ 520658 h 2496493"/>
                <a:gd name="connsiteX236" fmla="*/ 275658 w 2298331"/>
                <a:gd name="connsiteY236" fmla="*/ 541528 h 2496493"/>
                <a:gd name="connsiteX237" fmla="*/ 279873 w 2298331"/>
                <a:gd name="connsiteY237" fmla="*/ 533302 h 2496493"/>
                <a:gd name="connsiteX238" fmla="*/ 224809 w 2298331"/>
                <a:gd name="connsiteY238" fmla="*/ 496933 h 2496493"/>
                <a:gd name="connsiteX239" fmla="*/ 224809 w 2298331"/>
                <a:gd name="connsiteY239" fmla="*/ 496729 h 2496493"/>
                <a:gd name="connsiteX240" fmla="*/ 256828 w 2298331"/>
                <a:gd name="connsiteY240" fmla="*/ 434188 h 2496493"/>
                <a:gd name="connsiteX241" fmla="*/ 201696 w 2298331"/>
                <a:gd name="connsiteY241" fmla="*/ 397750 h 2496493"/>
                <a:gd name="connsiteX242" fmla="*/ 201696 w 2298331"/>
                <a:gd name="connsiteY242" fmla="*/ 397614 h 2496493"/>
                <a:gd name="connsiteX243" fmla="*/ 233715 w 2298331"/>
                <a:gd name="connsiteY243" fmla="*/ 335005 h 2496493"/>
                <a:gd name="connsiteX244" fmla="*/ 178583 w 2298331"/>
                <a:gd name="connsiteY244" fmla="*/ 298568 h 2496493"/>
                <a:gd name="connsiteX245" fmla="*/ 178583 w 2298331"/>
                <a:gd name="connsiteY245" fmla="*/ 298568 h 2496493"/>
                <a:gd name="connsiteX246" fmla="*/ 210670 w 2298331"/>
                <a:gd name="connsiteY246" fmla="*/ 235890 h 2496493"/>
                <a:gd name="connsiteX247" fmla="*/ 181642 w 2298331"/>
                <a:gd name="connsiteY247" fmla="*/ 216720 h 2496493"/>
                <a:gd name="connsiteX248" fmla="*/ 152479 w 2298331"/>
                <a:gd name="connsiteY248" fmla="*/ 27804 h 2496493"/>
                <a:gd name="connsiteX249" fmla="*/ 129026 w 2298331"/>
                <a:gd name="connsiteY249" fmla="*/ 216924 h 2496493"/>
                <a:gd name="connsiteX250" fmla="*/ 100338 w 2298331"/>
                <a:gd name="connsiteY250" fmla="*/ 235890 h 2496493"/>
                <a:gd name="connsiteX251" fmla="*/ 132425 w 2298331"/>
                <a:gd name="connsiteY251" fmla="*/ 298432 h 2496493"/>
                <a:gd name="connsiteX252" fmla="*/ 132425 w 2298331"/>
                <a:gd name="connsiteY252" fmla="*/ 298568 h 2496493"/>
                <a:gd name="connsiteX253" fmla="*/ 77293 w 2298331"/>
                <a:gd name="connsiteY253" fmla="*/ 335005 h 2496493"/>
                <a:gd name="connsiteX254" fmla="*/ 109312 w 2298331"/>
                <a:gd name="connsiteY254" fmla="*/ 397546 h 2496493"/>
                <a:gd name="connsiteX255" fmla="*/ 109312 w 2298331"/>
                <a:gd name="connsiteY255" fmla="*/ 397750 h 2496493"/>
                <a:gd name="connsiteX256" fmla="*/ 54180 w 2298331"/>
                <a:gd name="connsiteY256" fmla="*/ 434120 h 2496493"/>
                <a:gd name="connsiteX257" fmla="*/ 86198 w 2298331"/>
                <a:gd name="connsiteY257" fmla="*/ 496593 h 2496493"/>
                <a:gd name="connsiteX258" fmla="*/ 86198 w 2298331"/>
                <a:gd name="connsiteY258" fmla="*/ 496865 h 2496493"/>
                <a:gd name="connsiteX259" fmla="*/ 31067 w 2298331"/>
                <a:gd name="connsiteY259" fmla="*/ 533234 h 2496493"/>
                <a:gd name="connsiteX260" fmla="*/ 63085 w 2298331"/>
                <a:gd name="connsiteY260" fmla="*/ 595708 h 2496493"/>
                <a:gd name="connsiteX261" fmla="*/ 63085 w 2298331"/>
                <a:gd name="connsiteY261" fmla="*/ 596048 h 2496493"/>
                <a:gd name="connsiteX262" fmla="*/ 8022 w 2298331"/>
                <a:gd name="connsiteY262" fmla="*/ 632417 h 2496493"/>
                <a:gd name="connsiteX263" fmla="*/ 39972 w 2298331"/>
                <a:gd name="connsiteY263" fmla="*/ 694823 h 2496493"/>
                <a:gd name="connsiteX264" fmla="*/ 39972 w 2298331"/>
                <a:gd name="connsiteY264" fmla="*/ 695230 h 2496493"/>
                <a:gd name="connsiteX265" fmla="*/ 0 w 2298331"/>
                <a:gd name="connsiteY265" fmla="*/ 721539 h 2496493"/>
                <a:gd name="connsiteX266" fmla="*/ 0 w 2298331"/>
                <a:gd name="connsiteY266" fmla="*/ 761035 h 2496493"/>
                <a:gd name="connsiteX267" fmla="*/ 16859 w 2298331"/>
                <a:gd name="connsiteY267" fmla="*/ 793869 h 2496493"/>
                <a:gd name="connsiteX268" fmla="*/ 16723 w 2298331"/>
                <a:gd name="connsiteY268" fmla="*/ 794345 h 2496493"/>
                <a:gd name="connsiteX269" fmla="*/ 0 w 2298331"/>
                <a:gd name="connsiteY269" fmla="*/ 805426 h 2496493"/>
                <a:gd name="connsiteX270" fmla="*/ 0 w 2298331"/>
                <a:gd name="connsiteY270" fmla="*/ 2341568 h 2496493"/>
                <a:gd name="connsiteX271" fmla="*/ 666271 w 2298331"/>
                <a:gd name="connsiteY271" fmla="*/ 2341568 h 2496493"/>
                <a:gd name="connsiteX272" fmla="*/ 2020702 w 2298331"/>
                <a:gd name="connsiteY272" fmla="*/ 1078093 h 2496493"/>
                <a:gd name="connsiteX273" fmla="*/ 2019478 w 2298331"/>
                <a:gd name="connsiteY273" fmla="*/ 1078909 h 2496493"/>
                <a:gd name="connsiteX274" fmla="*/ 2009213 w 2298331"/>
                <a:gd name="connsiteY274" fmla="*/ 1072111 h 2496493"/>
                <a:gd name="connsiteX275" fmla="*/ 2009213 w 2298331"/>
                <a:gd name="connsiteY275" fmla="*/ 1071703 h 2496493"/>
                <a:gd name="connsiteX276" fmla="*/ 2013496 w 2298331"/>
                <a:gd name="connsiteY276" fmla="*/ 1063138 h 2496493"/>
                <a:gd name="connsiteX277" fmla="*/ 2020838 w 2298331"/>
                <a:gd name="connsiteY277" fmla="*/ 1077413 h 2496493"/>
                <a:gd name="connsiteX278" fmla="*/ 2020702 w 2298331"/>
                <a:gd name="connsiteY278" fmla="*/ 1078093 h 2496493"/>
                <a:gd name="connsiteX279" fmla="*/ 2013564 w 2298331"/>
                <a:gd name="connsiteY279" fmla="*/ 919020 h 2496493"/>
                <a:gd name="connsiteX280" fmla="*/ 2043951 w 2298331"/>
                <a:gd name="connsiteY280" fmla="*/ 978367 h 2496493"/>
                <a:gd name="connsiteX281" fmla="*/ 2043815 w 2298331"/>
                <a:gd name="connsiteY281" fmla="*/ 978978 h 2496493"/>
                <a:gd name="connsiteX282" fmla="*/ 2019478 w 2298331"/>
                <a:gd name="connsiteY282" fmla="*/ 995022 h 2496493"/>
                <a:gd name="connsiteX283" fmla="*/ 1986100 w 2298331"/>
                <a:gd name="connsiteY283" fmla="*/ 972996 h 2496493"/>
                <a:gd name="connsiteX284" fmla="*/ 1986100 w 2298331"/>
                <a:gd name="connsiteY284" fmla="*/ 972656 h 2496493"/>
                <a:gd name="connsiteX285" fmla="*/ 2013496 w 2298331"/>
                <a:gd name="connsiteY285" fmla="*/ 919020 h 2496493"/>
                <a:gd name="connsiteX286" fmla="*/ 1844974 w 2298331"/>
                <a:gd name="connsiteY286" fmla="*/ 466342 h 2496493"/>
                <a:gd name="connsiteX287" fmla="*/ 1844838 w 2298331"/>
                <a:gd name="connsiteY287" fmla="*/ 469945 h 2496493"/>
                <a:gd name="connsiteX288" fmla="*/ 1843682 w 2298331"/>
                <a:gd name="connsiteY288" fmla="*/ 469197 h 2496493"/>
                <a:gd name="connsiteX289" fmla="*/ 1843682 w 2298331"/>
                <a:gd name="connsiteY289" fmla="*/ 468993 h 2496493"/>
                <a:gd name="connsiteX290" fmla="*/ 1844974 w 2298331"/>
                <a:gd name="connsiteY290" fmla="*/ 466342 h 2496493"/>
                <a:gd name="connsiteX291" fmla="*/ 1448855 w 2298331"/>
                <a:gd name="connsiteY291" fmla="*/ 363149 h 2496493"/>
                <a:gd name="connsiteX292" fmla="*/ 1445728 w 2298331"/>
                <a:gd name="connsiteY292" fmla="*/ 395575 h 2496493"/>
                <a:gd name="connsiteX293" fmla="*/ 1435667 w 2298331"/>
                <a:gd name="connsiteY293" fmla="*/ 388913 h 2496493"/>
                <a:gd name="connsiteX294" fmla="*/ 1435667 w 2298331"/>
                <a:gd name="connsiteY294" fmla="*/ 388913 h 2496493"/>
                <a:gd name="connsiteX295" fmla="*/ 1448855 w 2298331"/>
                <a:gd name="connsiteY295" fmla="*/ 363149 h 2496493"/>
                <a:gd name="connsiteX296" fmla="*/ 1098011 w 2298331"/>
                <a:gd name="connsiteY296" fmla="*/ 495573 h 2496493"/>
                <a:gd name="connsiteX297" fmla="*/ 1117657 w 2298331"/>
                <a:gd name="connsiteY297" fmla="*/ 533914 h 2496493"/>
                <a:gd name="connsiteX298" fmla="*/ 1117657 w 2298331"/>
                <a:gd name="connsiteY298" fmla="*/ 534050 h 2496493"/>
                <a:gd name="connsiteX299" fmla="*/ 1077549 w 2298331"/>
                <a:gd name="connsiteY299" fmla="*/ 560494 h 2496493"/>
                <a:gd name="connsiteX300" fmla="*/ 1068100 w 2298331"/>
                <a:gd name="connsiteY300" fmla="*/ 554240 h 2496493"/>
                <a:gd name="connsiteX301" fmla="*/ 1068100 w 2298331"/>
                <a:gd name="connsiteY301" fmla="*/ 554036 h 2496493"/>
                <a:gd name="connsiteX302" fmla="*/ 1098011 w 2298331"/>
                <a:gd name="connsiteY302" fmla="*/ 495573 h 2496493"/>
                <a:gd name="connsiteX303" fmla="*/ 838192 w 2298331"/>
                <a:gd name="connsiteY303" fmla="*/ 609304 h 2496493"/>
                <a:gd name="connsiteX304" fmla="*/ 849341 w 2298331"/>
                <a:gd name="connsiteY304" fmla="*/ 631057 h 2496493"/>
                <a:gd name="connsiteX305" fmla="*/ 832822 w 2298331"/>
                <a:gd name="connsiteY305" fmla="*/ 620113 h 2496493"/>
                <a:gd name="connsiteX306" fmla="*/ 832822 w 2298331"/>
                <a:gd name="connsiteY306" fmla="*/ 619909 h 2496493"/>
                <a:gd name="connsiteX307" fmla="*/ 838192 w 2298331"/>
                <a:gd name="connsiteY307" fmla="*/ 609304 h 2496493"/>
                <a:gd name="connsiteX308" fmla="*/ 469333 w 2298331"/>
                <a:gd name="connsiteY308" fmla="*/ 673341 h 2496493"/>
                <a:gd name="connsiteX309" fmla="*/ 473344 w 2298331"/>
                <a:gd name="connsiteY309" fmla="*/ 681159 h 2496493"/>
                <a:gd name="connsiteX310" fmla="*/ 473344 w 2298331"/>
                <a:gd name="connsiteY310" fmla="*/ 681566 h 2496493"/>
                <a:gd name="connsiteX311" fmla="*/ 460972 w 2298331"/>
                <a:gd name="connsiteY311" fmla="*/ 689656 h 2496493"/>
                <a:gd name="connsiteX312" fmla="*/ 469333 w 2298331"/>
                <a:gd name="connsiteY312" fmla="*/ 673341 h 2496493"/>
                <a:gd name="connsiteX313" fmla="*/ 247855 w 2298331"/>
                <a:gd name="connsiteY313" fmla="*/ 596184 h 2496493"/>
                <a:gd name="connsiteX314" fmla="*/ 259955 w 2298331"/>
                <a:gd name="connsiteY314" fmla="*/ 572527 h 2496493"/>
                <a:gd name="connsiteX315" fmla="*/ 284224 w 2298331"/>
                <a:gd name="connsiteY315" fmla="*/ 619909 h 2496493"/>
                <a:gd name="connsiteX316" fmla="*/ 284224 w 2298331"/>
                <a:gd name="connsiteY316" fmla="*/ 620181 h 2496493"/>
                <a:gd name="connsiteX317" fmla="*/ 284020 w 2298331"/>
                <a:gd name="connsiteY317" fmla="*/ 620317 h 2496493"/>
                <a:gd name="connsiteX318" fmla="*/ 247923 w 2298331"/>
                <a:gd name="connsiteY318" fmla="*/ 596456 h 2496493"/>
                <a:gd name="connsiteX319" fmla="*/ 247923 w 2298331"/>
                <a:gd name="connsiteY319" fmla="*/ 596184 h 24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298331" h="2496493">
                  <a:moveTo>
                    <a:pt x="666271" y="2341907"/>
                  </a:moveTo>
                  <a:lnTo>
                    <a:pt x="647101" y="2354552"/>
                  </a:lnTo>
                  <a:lnTo>
                    <a:pt x="678779" y="2416345"/>
                  </a:lnTo>
                  <a:lnTo>
                    <a:pt x="678439" y="2417705"/>
                  </a:lnTo>
                  <a:lnTo>
                    <a:pt x="623987" y="2453666"/>
                  </a:lnTo>
                  <a:lnTo>
                    <a:pt x="625279" y="2454074"/>
                  </a:lnTo>
                  <a:lnTo>
                    <a:pt x="1406164" y="2454074"/>
                  </a:lnTo>
                  <a:lnTo>
                    <a:pt x="1408543" y="2458765"/>
                  </a:lnTo>
                  <a:lnTo>
                    <a:pt x="1408203" y="2460124"/>
                  </a:lnTo>
                  <a:lnTo>
                    <a:pt x="1353751" y="2496086"/>
                  </a:lnTo>
                  <a:lnTo>
                    <a:pt x="1355043" y="2496494"/>
                  </a:lnTo>
                  <a:lnTo>
                    <a:pt x="2298332" y="2496494"/>
                  </a:lnTo>
                  <a:lnTo>
                    <a:pt x="2298332" y="483405"/>
                  </a:lnTo>
                  <a:lnTo>
                    <a:pt x="2297992" y="483201"/>
                  </a:lnTo>
                  <a:lnTo>
                    <a:pt x="2297992" y="482997"/>
                  </a:lnTo>
                  <a:cubicBezTo>
                    <a:pt x="2297992" y="482997"/>
                    <a:pt x="2298332" y="482249"/>
                    <a:pt x="2298332" y="482249"/>
                  </a:cubicBezTo>
                  <a:lnTo>
                    <a:pt x="2298332" y="399586"/>
                  </a:lnTo>
                  <a:lnTo>
                    <a:pt x="2274879" y="384086"/>
                  </a:lnTo>
                  <a:lnTo>
                    <a:pt x="2274879" y="383950"/>
                  </a:lnTo>
                  <a:cubicBezTo>
                    <a:pt x="2274879" y="383950"/>
                    <a:pt x="2298332" y="338064"/>
                    <a:pt x="2298332" y="338064"/>
                  </a:cubicBezTo>
                  <a:lnTo>
                    <a:pt x="2298332" y="315699"/>
                  </a:lnTo>
                  <a:lnTo>
                    <a:pt x="2251766" y="284904"/>
                  </a:lnTo>
                  <a:lnTo>
                    <a:pt x="2251766" y="284904"/>
                  </a:lnTo>
                  <a:cubicBezTo>
                    <a:pt x="2251766" y="284904"/>
                    <a:pt x="2283852" y="222226"/>
                    <a:pt x="2283852" y="222226"/>
                  </a:cubicBezTo>
                  <a:lnTo>
                    <a:pt x="2254825" y="203056"/>
                  </a:lnTo>
                  <a:cubicBezTo>
                    <a:pt x="2252649" y="142078"/>
                    <a:pt x="2245376" y="90685"/>
                    <a:pt x="2225661" y="14140"/>
                  </a:cubicBezTo>
                  <a:cubicBezTo>
                    <a:pt x="2208666" y="88510"/>
                    <a:pt x="2203432" y="137387"/>
                    <a:pt x="2202208" y="203260"/>
                  </a:cubicBezTo>
                  <a:lnTo>
                    <a:pt x="2173521" y="222226"/>
                  </a:lnTo>
                  <a:lnTo>
                    <a:pt x="2205607" y="284768"/>
                  </a:lnTo>
                  <a:lnTo>
                    <a:pt x="2205607" y="284904"/>
                  </a:lnTo>
                  <a:cubicBezTo>
                    <a:pt x="2205607" y="284904"/>
                    <a:pt x="2171618" y="307337"/>
                    <a:pt x="2171618" y="307337"/>
                  </a:cubicBezTo>
                  <a:cubicBezTo>
                    <a:pt x="2171481" y="306725"/>
                    <a:pt x="2171346" y="306181"/>
                    <a:pt x="2171142" y="305570"/>
                  </a:cubicBezTo>
                  <a:cubicBezTo>
                    <a:pt x="2170938" y="306385"/>
                    <a:pt x="2170802" y="307201"/>
                    <a:pt x="2170598" y="308017"/>
                  </a:cubicBezTo>
                  <a:lnTo>
                    <a:pt x="2150476" y="321341"/>
                  </a:lnTo>
                  <a:lnTo>
                    <a:pt x="2162712" y="345270"/>
                  </a:lnTo>
                  <a:cubicBezTo>
                    <a:pt x="2158701" y="365868"/>
                    <a:pt x="2155710" y="384766"/>
                    <a:pt x="2153467" y="403189"/>
                  </a:cubicBezTo>
                  <a:lnTo>
                    <a:pt x="2127363" y="420456"/>
                  </a:lnTo>
                  <a:lnTo>
                    <a:pt x="2148708" y="462059"/>
                  </a:lnTo>
                  <a:cubicBezTo>
                    <a:pt x="2148300" y="471373"/>
                    <a:pt x="2147960" y="480958"/>
                    <a:pt x="2147757" y="490883"/>
                  </a:cubicBezTo>
                  <a:lnTo>
                    <a:pt x="2104317" y="519570"/>
                  </a:lnTo>
                  <a:lnTo>
                    <a:pt x="2136336" y="582044"/>
                  </a:lnTo>
                  <a:lnTo>
                    <a:pt x="2136336" y="582384"/>
                  </a:lnTo>
                  <a:cubicBezTo>
                    <a:pt x="2136336" y="582384"/>
                    <a:pt x="2081272" y="618753"/>
                    <a:pt x="2081272" y="618753"/>
                  </a:cubicBezTo>
                  <a:lnTo>
                    <a:pt x="2113223" y="681159"/>
                  </a:lnTo>
                  <a:lnTo>
                    <a:pt x="2113223" y="681566"/>
                  </a:lnTo>
                  <a:cubicBezTo>
                    <a:pt x="2113223" y="681566"/>
                    <a:pt x="2058159" y="717868"/>
                    <a:pt x="2058159" y="717868"/>
                  </a:cubicBezTo>
                  <a:lnTo>
                    <a:pt x="2090109" y="780205"/>
                  </a:lnTo>
                  <a:lnTo>
                    <a:pt x="2089974" y="780681"/>
                  </a:lnTo>
                  <a:lnTo>
                    <a:pt x="2035046" y="816982"/>
                  </a:lnTo>
                  <a:lnTo>
                    <a:pt x="2066996" y="879320"/>
                  </a:lnTo>
                  <a:lnTo>
                    <a:pt x="2066860" y="879864"/>
                  </a:lnTo>
                  <a:lnTo>
                    <a:pt x="2016487" y="913106"/>
                  </a:lnTo>
                  <a:lnTo>
                    <a:pt x="2017983" y="910183"/>
                  </a:lnTo>
                  <a:lnTo>
                    <a:pt x="1962919" y="873814"/>
                  </a:lnTo>
                  <a:lnTo>
                    <a:pt x="1962919" y="873542"/>
                  </a:lnTo>
                  <a:cubicBezTo>
                    <a:pt x="1962919" y="873542"/>
                    <a:pt x="1994870" y="811068"/>
                    <a:pt x="1994870" y="811068"/>
                  </a:cubicBezTo>
                  <a:lnTo>
                    <a:pt x="1939806" y="774699"/>
                  </a:lnTo>
                  <a:lnTo>
                    <a:pt x="1939806" y="774495"/>
                  </a:lnTo>
                  <a:cubicBezTo>
                    <a:pt x="1939806" y="774495"/>
                    <a:pt x="1971824" y="711953"/>
                    <a:pt x="1971824" y="711953"/>
                  </a:cubicBezTo>
                  <a:lnTo>
                    <a:pt x="1916693" y="675516"/>
                  </a:lnTo>
                  <a:lnTo>
                    <a:pt x="1916693" y="675380"/>
                  </a:lnTo>
                  <a:cubicBezTo>
                    <a:pt x="1916693" y="675380"/>
                    <a:pt x="1948711" y="612771"/>
                    <a:pt x="1948711" y="612771"/>
                  </a:cubicBezTo>
                  <a:lnTo>
                    <a:pt x="1893580" y="576334"/>
                  </a:lnTo>
                  <a:lnTo>
                    <a:pt x="1893580" y="576334"/>
                  </a:lnTo>
                  <a:cubicBezTo>
                    <a:pt x="1893580" y="576334"/>
                    <a:pt x="1925666" y="513656"/>
                    <a:pt x="1925666" y="513656"/>
                  </a:cubicBezTo>
                  <a:lnTo>
                    <a:pt x="1896639" y="494486"/>
                  </a:lnTo>
                  <a:cubicBezTo>
                    <a:pt x="1894463" y="433508"/>
                    <a:pt x="1887189" y="382115"/>
                    <a:pt x="1867475" y="305570"/>
                  </a:cubicBezTo>
                  <a:cubicBezTo>
                    <a:pt x="1860202" y="337452"/>
                    <a:pt x="1855103" y="364644"/>
                    <a:pt x="1851500" y="390476"/>
                  </a:cubicBezTo>
                  <a:lnTo>
                    <a:pt x="1820433" y="369947"/>
                  </a:lnTo>
                  <a:lnTo>
                    <a:pt x="1820433" y="369811"/>
                  </a:lnTo>
                  <a:cubicBezTo>
                    <a:pt x="1820433" y="369811"/>
                    <a:pt x="1852452" y="307201"/>
                    <a:pt x="1852452" y="307201"/>
                  </a:cubicBezTo>
                  <a:lnTo>
                    <a:pt x="1797320" y="270764"/>
                  </a:lnTo>
                  <a:lnTo>
                    <a:pt x="1797320" y="270764"/>
                  </a:lnTo>
                  <a:cubicBezTo>
                    <a:pt x="1797320" y="270764"/>
                    <a:pt x="1829407" y="208086"/>
                    <a:pt x="1829407" y="208086"/>
                  </a:cubicBezTo>
                  <a:lnTo>
                    <a:pt x="1800379" y="188916"/>
                  </a:lnTo>
                  <a:cubicBezTo>
                    <a:pt x="1798204" y="127938"/>
                    <a:pt x="1790930" y="76545"/>
                    <a:pt x="1771216" y="0"/>
                  </a:cubicBezTo>
                  <a:cubicBezTo>
                    <a:pt x="1754221" y="74370"/>
                    <a:pt x="1748986" y="123248"/>
                    <a:pt x="1747763" y="189120"/>
                  </a:cubicBezTo>
                  <a:lnTo>
                    <a:pt x="1719075" y="208086"/>
                  </a:lnTo>
                  <a:lnTo>
                    <a:pt x="1751162" y="270628"/>
                  </a:lnTo>
                  <a:lnTo>
                    <a:pt x="1751162" y="270764"/>
                  </a:lnTo>
                  <a:cubicBezTo>
                    <a:pt x="1751162" y="270764"/>
                    <a:pt x="1696030" y="307201"/>
                    <a:pt x="1696030" y="307201"/>
                  </a:cubicBezTo>
                  <a:lnTo>
                    <a:pt x="1728049" y="369743"/>
                  </a:lnTo>
                  <a:lnTo>
                    <a:pt x="1728049" y="369947"/>
                  </a:lnTo>
                  <a:cubicBezTo>
                    <a:pt x="1728049" y="369947"/>
                    <a:pt x="1672917" y="406316"/>
                    <a:pt x="1672917" y="406316"/>
                  </a:cubicBezTo>
                  <a:lnTo>
                    <a:pt x="1704936" y="468789"/>
                  </a:lnTo>
                  <a:lnTo>
                    <a:pt x="1704936" y="469061"/>
                  </a:lnTo>
                  <a:cubicBezTo>
                    <a:pt x="1704936" y="469061"/>
                    <a:pt x="1649804" y="505431"/>
                    <a:pt x="1649804" y="505431"/>
                  </a:cubicBezTo>
                  <a:lnTo>
                    <a:pt x="1681822" y="567904"/>
                  </a:lnTo>
                  <a:lnTo>
                    <a:pt x="1681822" y="568244"/>
                  </a:lnTo>
                  <a:cubicBezTo>
                    <a:pt x="1681822" y="568244"/>
                    <a:pt x="1626759" y="604613"/>
                    <a:pt x="1626759" y="604613"/>
                  </a:cubicBezTo>
                  <a:lnTo>
                    <a:pt x="1658709" y="667019"/>
                  </a:lnTo>
                  <a:lnTo>
                    <a:pt x="1658709" y="667427"/>
                  </a:lnTo>
                  <a:cubicBezTo>
                    <a:pt x="1658709" y="667427"/>
                    <a:pt x="1603645" y="703728"/>
                    <a:pt x="1603645" y="703728"/>
                  </a:cubicBezTo>
                  <a:lnTo>
                    <a:pt x="1635596" y="766065"/>
                  </a:lnTo>
                  <a:lnTo>
                    <a:pt x="1635460" y="766541"/>
                  </a:lnTo>
                  <a:lnTo>
                    <a:pt x="1580532" y="802843"/>
                  </a:lnTo>
                  <a:lnTo>
                    <a:pt x="1612143" y="864432"/>
                  </a:lnTo>
                  <a:lnTo>
                    <a:pt x="1574006" y="839280"/>
                  </a:lnTo>
                  <a:lnTo>
                    <a:pt x="1582980" y="821741"/>
                  </a:lnTo>
                  <a:lnTo>
                    <a:pt x="1570879" y="813719"/>
                  </a:lnTo>
                  <a:lnTo>
                    <a:pt x="1593992" y="768581"/>
                  </a:lnTo>
                  <a:lnTo>
                    <a:pt x="1550961" y="740165"/>
                  </a:lnTo>
                  <a:lnTo>
                    <a:pt x="1559934" y="722626"/>
                  </a:lnTo>
                  <a:lnTo>
                    <a:pt x="1547834" y="714605"/>
                  </a:lnTo>
                  <a:lnTo>
                    <a:pt x="1570947" y="669466"/>
                  </a:lnTo>
                  <a:lnTo>
                    <a:pt x="1527916" y="641050"/>
                  </a:lnTo>
                  <a:lnTo>
                    <a:pt x="1536889" y="623512"/>
                  </a:lnTo>
                  <a:lnTo>
                    <a:pt x="1524789" y="615490"/>
                  </a:lnTo>
                  <a:lnTo>
                    <a:pt x="1547902" y="570351"/>
                  </a:lnTo>
                  <a:lnTo>
                    <a:pt x="1504871" y="541936"/>
                  </a:lnTo>
                  <a:lnTo>
                    <a:pt x="1513844" y="524397"/>
                  </a:lnTo>
                  <a:lnTo>
                    <a:pt x="1501744" y="516375"/>
                  </a:lnTo>
                  <a:lnTo>
                    <a:pt x="1524857" y="471237"/>
                  </a:lnTo>
                  <a:lnTo>
                    <a:pt x="1495829" y="452066"/>
                  </a:lnTo>
                  <a:cubicBezTo>
                    <a:pt x="1493654" y="391088"/>
                    <a:pt x="1486380" y="339696"/>
                    <a:pt x="1466666" y="263150"/>
                  </a:cubicBezTo>
                  <a:cubicBezTo>
                    <a:pt x="1462111" y="283000"/>
                    <a:pt x="1458440" y="301015"/>
                    <a:pt x="1455449" y="318078"/>
                  </a:cubicBezTo>
                  <a:lnTo>
                    <a:pt x="1438658" y="306997"/>
                  </a:lnTo>
                  <a:cubicBezTo>
                    <a:pt x="1436483" y="246019"/>
                    <a:pt x="1429209" y="194626"/>
                    <a:pt x="1409495" y="118081"/>
                  </a:cubicBezTo>
                  <a:cubicBezTo>
                    <a:pt x="1392500" y="192451"/>
                    <a:pt x="1387266" y="241329"/>
                    <a:pt x="1386042" y="307201"/>
                  </a:cubicBezTo>
                  <a:lnTo>
                    <a:pt x="1357354" y="326168"/>
                  </a:lnTo>
                  <a:lnTo>
                    <a:pt x="1389441" y="388709"/>
                  </a:lnTo>
                  <a:lnTo>
                    <a:pt x="1389441" y="388845"/>
                  </a:lnTo>
                  <a:cubicBezTo>
                    <a:pt x="1389441" y="388845"/>
                    <a:pt x="1334309" y="425282"/>
                    <a:pt x="1334309" y="425282"/>
                  </a:cubicBezTo>
                  <a:lnTo>
                    <a:pt x="1366328" y="487824"/>
                  </a:lnTo>
                  <a:lnTo>
                    <a:pt x="1366328" y="488028"/>
                  </a:lnTo>
                  <a:cubicBezTo>
                    <a:pt x="1366328" y="488028"/>
                    <a:pt x="1311196" y="524397"/>
                    <a:pt x="1311196" y="524397"/>
                  </a:cubicBezTo>
                  <a:lnTo>
                    <a:pt x="1343215" y="586870"/>
                  </a:lnTo>
                  <a:lnTo>
                    <a:pt x="1343215" y="587142"/>
                  </a:lnTo>
                  <a:cubicBezTo>
                    <a:pt x="1343215" y="587142"/>
                    <a:pt x="1288083" y="623512"/>
                    <a:pt x="1288083" y="623512"/>
                  </a:cubicBezTo>
                  <a:lnTo>
                    <a:pt x="1320101" y="685985"/>
                  </a:lnTo>
                  <a:lnTo>
                    <a:pt x="1320101" y="686325"/>
                  </a:lnTo>
                  <a:cubicBezTo>
                    <a:pt x="1320101" y="686325"/>
                    <a:pt x="1265038" y="722694"/>
                    <a:pt x="1265038" y="722694"/>
                  </a:cubicBezTo>
                  <a:lnTo>
                    <a:pt x="1296988" y="785100"/>
                  </a:lnTo>
                  <a:lnTo>
                    <a:pt x="1296988" y="785508"/>
                  </a:lnTo>
                  <a:cubicBezTo>
                    <a:pt x="1296988" y="785508"/>
                    <a:pt x="1241925" y="821809"/>
                    <a:pt x="1241925" y="821809"/>
                  </a:cubicBezTo>
                  <a:lnTo>
                    <a:pt x="1253889" y="845194"/>
                  </a:lnTo>
                  <a:lnTo>
                    <a:pt x="1233019" y="831394"/>
                  </a:lnTo>
                  <a:lnTo>
                    <a:pt x="1233019" y="831122"/>
                  </a:lnTo>
                  <a:cubicBezTo>
                    <a:pt x="1233019" y="831122"/>
                    <a:pt x="1264970" y="768649"/>
                    <a:pt x="1264970" y="768649"/>
                  </a:cubicBezTo>
                  <a:lnTo>
                    <a:pt x="1209906" y="732279"/>
                  </a:lnTo>
                  <a:lnTo>
                    <a:pt x="1209906" y="732075"/>
                  </a:lnTo>
                  <a:cubicBezTo>
                    <a:pt x="1209906" y="732075"/>
                    <a:pt x="1241925" y="669534"/>
                    <a:pt x="1241925" y="669534"/>
                  </a:cubicBezTo>
                  <a:lnTo>
                    <a:pt x="1186793" y="633097"/>
                  </a:lnTo>
                  <a:lnTo>
                    <a:pt x="1186793" y="632961"/>
                  </a:lnTo>
                  <a:cubicBezTo>
                    <a:pt x="1186793" y="632961"/>
                    <a:pt x="1218811" y="570351"/>
                    <a:pt x="1218811" y="570351"/>
                  </a:cubicBezTo>
                  <a:lnTo>
                    <a:pt x="1163680" y="533914"/>
                  </a:lnTo>
                  <a:lnTo>
                    <a:pt x="1163680" y="533914"/>
                  </a:lnTo>
                  <a:cubicBezTo>
                    <a:pt x="1163680" y="533914"/>
                    <a:pt x="1195766" y="471237"/>
                    <a:pt x="1195766" y="471237"/>
                  </a:cubicBezTo>
                  <a:lnTo>
                    <a:pt x="1166739" y="452066"/>
                  </a:lnTo>
                  <a:cubicBezTo>
                    <a:pt x="1164563" y="391088"/>
                    <a:pt x="1157290" y="339696"/>
                    <a:pt x="1137575" y="263150"/>
                  </a:cubicBezTo>
                  <a:cubicBezTo>
                    <a:pt x="1120580" y="337520"/>
                    <a:pt x="1115346" y="386398"/>
                    <a:pt x="1114122" y="452270"/>
                  </a:cubicBezTo>
                  <a:lnTo>
                    <a:pt x="1085435" y="471237"/>
                  </a:lnTo>
                  <a:lnTo>
                    <a:pt x="1093660" y="487280"/>
                  </a:lnTo>
                  <a:lnTo>
                    <a:pt x="1044851" y="455057"/>
                  </a:lnTo>
                  <a:lnTo>
                    <a:pt x="1044851" y="454921"/>
                  </a:lnTo>
                  <a:cubicBezTo>
                    <a:pt x="1044851" y="454921"/>
                    <a:pt x="1076869" y="392312"/>
                    <a:pt x="1076869" y="392312"/>
                  </a:cubicBezTo>
                  <a:lnTo>
                    <a:pt x="1021738" y="355875"/>
                  </a:lnTo>
                  <a:lnTo>
                    <a:pt x="1021738" y="355875"/>
                  </a:lnTo>
                  <a:cubicBezTo>
                    <a:pt x="1021738" y="355875"/>
                    <a:pt x="1053824" y="293197"/>
                    <a:pt x="1053824" y="293197"/>
                  </a:cubicBezTo>
                  <a:lnTo>
                    <a:pt x="1024797" y="274027"/>
                  </a:lnTo>
                  <a:cubicBezTo>
                    <a:pt x="1022621" y="213049"/>
                    <a:pt x="1015348" y="161656"/>
                    <a:pt x="995633" y="85111"/>
                  </a:cubicBezTo>
                  <a:cubicBezTo>
                    <a:pt x="984077" y="135620"/>
                    <a:pt x="977959" y="174368"/>
                    <a:pt x="974831" y="214748"/>
                  </a:cubicBezTo>
                  <a:cubicBezTo>
                    <a:pt x="970549" y="175864"/>
                    <a:pt x="962935" y="136028"/>
                    <a:pt x="949883" y="85111"/>
                  </a:cubicBezTo>
                  <a:cubicBezTo>
                    <a:pt x="932888" y="159481"/>
                    <a:pt x="927654" y="208358"/>
                    <a:pt x="926430" y="274231"/>
                  </a:cubicBezTo>
                  <a:lnTo>
                    <a:pt x="897742" y="293197"/>
                  </a:lnTo>
                  <a:lnTo>
                    <a:pt x="929829" y="355739"/>
                  </a:lnTo>
                  <a:lnTo>
                    <a:pt x="929829" y="355875"/>
                  </a:lnTo>
                  <a:cubicBezTo>
                    <a:pt x="929829" y="355875"/>
                    <a:pt x="874697" y="392312"/>
                    <a:pt x="874697" y="392312"/>
                  </a:cubicBezTo>
                  <a:lnTo>
                    <a:pt x="906716" y="454853"/>
                  </a:lnTo>
                  <a:lnTo>
                    <a:pt x="906716" y="455057"/>
                  </a:lnTo>
                  <a:cubicBezTo>
                    <a:pt x="906716" y="455057"/>
                    <a:pt x="851584" y="491427"/>
                    <a:pt x="851584" y="491427"/>
                  </a:cubicBezTo>
                  <a:lnTo>
                    <a:pt x="883603" y="553900"/>
                  </a:lnTo>
                  <a:lnTo>
                    <a:pt x="883603" y="554172"/>
                  </a:lnTo>
                  <a:cubicBezTo>
                    <a:pt x="883603" y="554172"/>
                    <a:pt x="857430" y="571439"/>
                    <a:pt x="857430" y="571439"/>
                  </a:cubicBezTo>
                  <a:lnTo>
                    <a:pt x="864704" y="557231"/>
                  </a:lnTo>
                  <a:lnTo>
                    <a:pt x="809572" y="520794"/>
                  </a:lnTo>
                  <a:lnTo>
                    <a:pt x="809572" y="520658"/>
                  </a:lnTo>
                  <a:cubicBezTo>
                    <a:pt x="809572" y="520658"/>
                    <a:pt x="841591" y="458049"/>
                    <a:pt x="841591" y="458049"/>
                  </a:cubicBezTo>
                  <a:lnTo>
                    <a:pt x="786459" y="421611"/>
                  </a:lnTo>
                  <a:lnTo>
                    <a:pt x="786459" y="421611"/>
                  </a:lnTo>
                  <a:cubicBezTo>
                    <a:pt x="786459" y="421611"/>
                    <a:pt x="818546" y="358934"/>
                    <a:pt x="818546" y="358934"/>
                  </a:cubicBezTo>
                  <a:lnTo>
                    <a:pt x="789518" y="339763"/>
                  </a:lnTo>
                  <a:cubicBezTo>
                    <a:pt x="787343" y="278786"/>
                    <a:pt x="780069" y="227393"/>
                    <a:pt x="760355" y="150847"/>
                  </a:cubicBezTo>
                  <a:cubicBezTo>
                    <a:pt x="743360" y="225217"/>
                    <a:pt x="738126" y="274095"/>
                    <a:pt x="736902" y="339967"/>
                  </a:cubicBezTo>
                  <a:lnTo>
                    <a:pt x="708214" y="358934"/>
                  </a:lnTo>
                  <a:lnTo>
                    <a:pt x="740301" y="421475"/>
                  </a:lnTo>
                  <a:lnTo>
                    <a:pt x="740301" y="421611"/>
                  </a:lnTo>
                  <a:cubicBezTo>
                    <a:pt x="740301" y="421611"/>
                    <a:pt x="685169" y="458049"/>
                    <a:pt x="685169" y="458049"/>
                  </a:cubicBezTo>
                  <a:lnTo>
                    <a:pt x="717188" y="520590"/>
                  </a:lnTo>
                  <a:lnTo>
                    <a:pt x="717188" y="520794"/>
                  </a:lnTo>
                  <a:cubicBezTo>
                    <a:pt x="717188" y="520794"/>
                    <a:pt x="710050" y="525485"/>
                    <a:pt x="710050" y="525485"/>
                  </a:cubicBezTo>
                  <a:lnTo>
                    <a:pt x="713177" y="519366"/>
                  </a:lnTo>
                  <a:lnTo>
                    <a:pt x="658113" y="482997"/>
                  </a:lnTo>
                  <a:lnTo>
                    <a:pt x="658113" y="482793"/>
                  </a:lnTo>
                  <a:cubicBezTo>
                    <a:pt x="658113" y="482793"/>
                    <a:pt x="690132" y="420252"/>
                    <a:pt x="690132" y="420252"/>
                  </a:cubicBezTo>
                  <a:lnTo>
                    <a:pt x="635000" y="383814"/>
                  </a:lnTo>
                  <a:lnTo>
                    <a:pt x="635000" y="383679"/>
                  </a:lnTo>
                  <a:cubicBezTo>
                    <a:pt x="635000" y="383679"/>
                    <a:pt x="667019" y="321069"/>
                    <a:pt x="667019" y="321069"/>
                  </a:cubicBezTo>
                  <a:lnTo>
                    <a:pt x="611887" y="284632"/>
                  </a:lnTo>
                  <a:lnTo>
                    <a:pt x="611887" y="284632"/>
                  </a:lnTo>
                  <a:cubicBezTo>
                    <a:pt x="611887" y="284632"/>
                    <a:pt x="643973" y="221954"/>
                    <a:pt x="643973" y="221954"/>
                  </a:cubicBezTo>
                  <a:lnTo>
                    <a:pt x="614946" y="202784"/>
                  </a:lnTo>
                  <a:cubicBezTo>
                    <a:pt x="612771" y="141806"/>
                    <a:pt x="605497" y="90413"/>
                    <a:pt x="585783" y="13868"/>
                  </a:cubicBezTo>
                  <a:cubicBezTo>
                    <a:pt x="568788" y="88238"/>
                    <a:pt x="563553" y="137115"/>
                    <a:pt x="562330" y="202988"/>
                  </a:cubicBezTo>
                  <a:lnTo>
                    <a:pt x="533642" y="221954"/>
                  </a:lnTo>
                  <a:lnTo>
                    <a:pt x="565729" y="284496"/>
                  </a:lnTo>
                  <a:lnTo>
                    <a:pt x="565729" y="284632"/>
                  </a:lnTo>
                  <a:cubicBezTo>
                    <a:pt x="565729" y="284632"/>
                    <a:pt x="510597" y="321069"/>
                    <a:pt x="510597" y="321069"/>
                  </a:cubicBezTo>
                  <a:lnTo>
                    <a:pt x="542615" y="383611"/>
                  </a:lnTo>
                  <a:lnTo>
                    <a:pt x="542615" y="383814"/>
                  </a:lnTo>
                  <a:cubicBezTo>
                    <a:pt x="542615" y="383814"/>
                    <a:pt x="487484" y="420184"/>
                    <a:pt x="487484" y="420184"/>
                  </a:cubicBezTo>
                  <a:lnTo>
                    <a:pt x="519502" y="482657"/>
                  </a:lnTo>
                  <a:lnTo>
                    <a:pt x="519502" y="482929"/>
                  </a:lnTo>
                  <a:cubicBezTo>
                    <a:pt x="519502" y="482929"/>
                    <a:pt x="464371" y="519298"/>
                    <a:pt x="464371" y="519298"/>
                  </a:cubicBezTo>
                  <a:lnTo>
                    <a:pt x="496389" y="581772"/>
                  </a:lnTo>
                  <a:lnTo>
                    <a:pt x="496389" y="582112"/>
                  </a:lnTo>
                  <a:cubicBezTo>
                    <a:pt x="496389" y="582112"/>
                    <a:pt x="441325" y="618481"/>
                    <a:pt x="441325" y="618481"/>
                  </a:cubicBezTo>
                  <a:lnTo>
                    <a:pt x="451862" y="639011"/>
                  </a:lnTo>
                  <a:lnTo>
                    <a:pt x="422835" y="619841"/>
                  </a:lnTo>
                  <a:lnTo>
                    <a:pt x="422835" y="619637"/>
                  </a:lnTo>
                  <a:cubicBezTo>
                    <a:pt x="422835" y="619637"/>
                    <a:pt x="454853" y="557095"/>
                    <a:pt x="454853" y="557095"/>
                  </a:cubicBezTo>
                  <a:lnTo>
                    <a:pt x="399722" y="520658"/>
                  </a:lnTo>
                  <a:lnTo>
                    <a:pt x="399722" y="520522"/>
                  </a:lnTo>
                  <a:cubicBezTo>
                    <a:pt x="399722" y="520522"/>
                    <a:pt x="431740" y="457913"/>
                    <a:pt x="431740" y="457913"/>
                  </a:cubicBezTo>
                  <a:lnTo>
                    <a:pt x="376609" y="421475"/>
                  </a:lnTo>
                  <a:lnTo>
                    <a:pt x="376609" y="421475"/>
                  </a:lnTo>
                  <a:cubicBezTo>
                    <a:pt x="376609" y="421475"/>
                    <a:pt x="408695" y="358798"/>
                    <a:pt x="408695" y="358798"/>
                  </a:cubicBezTo>
                  <a:lnTo>
                    <a:pt x="379668" y="339628"/>
                  </a:lnTo>
                  <a:cubicBezTo>
                    <a:pt x="377492" y="278650"/>
                    <a:pt x="370218" y="227257"/>
                    <a:pt x="350504" y="150711"/>
                  </a:cubicBezTo>
                  <a:cubicBezTo>
                    <a:pt x="333509" y="225081"/>
                    <a:pt x="328275" y="273959"/>
                    <a:pt x="327051" y="339831"/>
                  </a:cubicBezTo>
                  <a:lnTo>
                    <a:pt x="298364" y="358798"/>
                  </a:lnTo>
                  <a:lnTo>
                    <a:pt x="330450" y="421339"/>
                  </a:lnTo>
                  <a:lnTo>
                    <a:pt x="330450" y="421475"/>
                  </a:lnTo>
                  <a:cubicBezTo>
                    <a:pt x="330450" y="421475"/>
                    <a:pt x="275319" y="457913"/>
                    <a:pt x="275319" y="457913"/>
                  </a:cubicBezTo>
                  <a:lnTo>
                    <a:pt x="307337" y="520454"/>
                  </a:lnTo>
                  <a:lnTo>
                    <a:pt x="307337" y="520658"/>
                  </a:lnTo>
                  <a:cubicBezTo>
                    <a:pt x="307337" y="520658"/>
                    <a:pt x="275658" y="541528"/>
                    <a:pt x="275658" y="541528"/>
                  </a:cubicBezTo>
                  <a:lnTo>
                    <a:pt x="279873" y="533302"/>
                  </a:lnTo>
                  <a:lnTo>
                    <a:pt x="224809" y="496933"/>
                  </a:lnTo>
                  <a:lnTo>
                    <a:pt x="224809" y="496729"/>
                  </a:lnTo>
                  <a:cubicBezTo>
                    <a:pt x="224809" y="496729"/>
                    <a:pt x="256828" y="434188"/>
                    <a:pt x="256828" y="434188"/>
                  </a:cubicBezTo>
                  <a:lnTo>
                    <a:pt x="201696" y="397750"/>
                  </a:lnTo>
                  <a:lnTo>
                    <a:pt x="201696" y="397614"/>
                  </a:lnTo>
                  <a:cubicBezTo>
                    <a:pt x="201696" y="397614"/>
                    <a:pt x="233715" y="335005"/>
                    <a:pt x="233715" y="335005"/>
                  </a:cubicBezTo>
                  <a:lnTo>
                    <a:pt x="178583" y="298568"/>
                  </a:lnTo>
                  <a:lnTo>
                    <a:pt x="178583" y="298568"/>
                  </a:lnTo>
                  <a:cubicBezTo>
                    <a:pt x="178583" y="298568"/>
                    <a:pt x="210670" y="235890"/>
                    <a:pt x="210670" y="235890"/>
                  </a:cubicBezTo>
                  <a:lnTo>
                    <a:pt x="181642" y="216720"/>
                  </a:lnTo>
                  <a:cubicBezTo>
                    <a:pt x="179467" y="155742"/>
                    <a:pt x="172193" y="104349"/>
                    <a:pt x="152479" y="27804"/>
                  </a:cubicBezTo>
                  <a:cubicBezTo>
                    <a:pt x="135484" y="102174"/>
                    <a:pt x="130249" y="151051"/>
                    <a:pt x="129026" y="216924"/>
                  </a:cubicBezTo>
                  <a:lnTo>
                    <a:pt x="100338" y="235890"/>
                  </a:lnTo>
                  <a:lnTo>
                    <a:pt x="132425" y="298432"/>
                  </a:lnTo>
                  <a:lnTo>
                    <a:pt x="132425" y="298568"/>
                  </a:lnTo>
                  <a:cubicBezTo>
                    <a:pt x="132425" y="298568"/>
                    <a:pt x="77293" y="335005"/>
                    <a:pt x="77293" y="335005"/>
                  </a:cubicBezTo>
                  <a:lnTo>
                    <a:pt x="109312" y="397546"/>
                  </a:lnTo>
                  <a:lnTo>
                    <a:pt x="109312" y="397750"/>
                  </a:lnTo>
                  <a:cubicBezTo>
                    <a:pt x="109312" y="397750"/>
                    <a:pt x="54180" y="434120"/>
                    <a:pt x="54180" y="434120"/>
                  </a:cubicBezTo>
                  <a:lnTo>
                    <a:pt x="86198" y="496593"/>
                  </a:lnTo>
                  <a:lnTo>
                    <a:pt x="86198" y="496865"/>
                  </a:lnTo>
                  <a:cubicBezTo>
                    <a:pt x="86198" y="496865"/>
                    <a:pt x="31067" y="533234"/>
                    <a:pt x="31067" y="533234"/>
                  </a:cubicBezTo>
                  <a:lnTo>
                    <a:pt x="63085" y="595708"/>
                  </a:lnTo>
                  <a:lnTo>
                    <a:pt x="63085" y="596048"/>
                  </a:lnTo>
                  <a:cubicBezTo>
                    <a:pt x="63085" y="596048"/>
                    <a:pt x="8022" y="632417"/>
                    <a:pt x="8022" y="632417"/>
                  </a:cubicBezTo>
                  <a:lnTo>
                    <a:pt x="39972" y="694823"/>
                  </a:lnTo>
                  <a:lnTo>
                    <a:pt x="39972" y="695230"/>
                  </a:lnTo>
                  <a:cubicBezTo>
                    <a:pt x="39972" y="695230"/>
                    <a:pt x="0" y="721539"/>
                    <a:pt x="0" y="721539"/>
                  </a:cubicBezTo>
                  <a:lnTo>
                    <a:pt x="0" y="761035"/>
                  </a:lnTo>
                  <a:lnTo>
                    <a:pt x="16859" y="793869"/>
                  </a:lnTo>
                  <a:lnTo>
                    <a:pt x="16723" y="794345"/>
                  </a:lnTo>
                  <a:lnTo>
                    <a:pt x="0" y="805426"/>
                  </a:lnTo>
                  <a:lnTo>
                    <a:pt x="0" y="2341568"/>
                  </a:lnTo>
                  <a:lnTo>
                    <a:pt x="666271" y="2341568"/>
                  </a:lnTo>
                  <a:close/>
                  <a:moveTo>
                    <a:pt x="2020702" y="1078093"/>
                  </a:moveTo>
                  <a:lnTo>
                    <a:pt x="2019478" y="1078909"/>
                  </a:lnTo>
                  <a:lnTo>
                    <a:pt x="2009213" y="1072111"/>
                  </a:lnTo>
                  <a:lnTo>
                    <a:pt x="2009213" y="1071703"/>
                  </a:lnTo>
                  <a:cubicBezTo>
                    <a:pt x="2009213" y="1071703"/>
                    <a:pt x="2013496" y="1063138"/>
                    <a:pt x="2013496" y="1063138"/>
                  </a:cubicBezTo>
                  <a:lnTo>
                    <a:pt x="2020838" y="1077413"/>
                  </a:lnTo>
                  <a:lnTo>
                    <a:pt x="2020702" y="1078093"/>
                  </a:lnTo>
                  <a:close/>
                  <a:moveTo>
                    <a:pt x="2013564" y="919020"/>
                  </a:moveTo>
                  <a:lnTo>
                    <a:pt x="2043951" y="978367"/>
                  </a:lnTo>
                  <a:lnTo>
                    <a:pt x="2043815" y="978978"/>
                  </a:lnTo>
                  <a:lnTo>
                    <a:pt x="2019478" y="995022"/>
                  </a:lnTo>
                  <a:lnTo>
                    <a:pt x="1986100" y="972996"/>
                  </a:lnTo>
                  <a:lnTo>
                    <a:pt x="1986100" y="972656"/>
                  </a:lnTo>
                  <a:cubicBezTo>
                    <a:pt x="1986100" y="972656"/>
                    <a:pt x="2013496" y="919020"/>
                    <a:pt x="2013496" y="919020"/>
                  </a:cubicBezTo>
                  <a:close/>
                  <a:moveTo>
                    <a:pt x="1844974" y="466342"/>
                  </a:moveTo>
                  <a:cubicBezTo>
                    <a:pt x="1844974" y="467566"/>
                    <a:pt x="1844838" y="468721"/>
                    <a:pt x="1844838" y="469945"/>
                  </a:cubicBezTo>
                  <a:lnTo>
                    <a:pt x="1843682" y="469197"/>
                  </a:lnTo>
                  <a:lnTo>
                    <a:pt x="1843682" y="468993"/>
                  </a:lnTo>
                  <a:cubicBezTo>
                    <a:pt x="1843682" y="468993"/>
                    <a:pt x="1844974" y="466342"/>
                    <a:pt x="1844974" y="466342"/>
                  </a:cubicBezTo>
                  <a:close/>
                  <a:moveTo>
                    <a:pt x="1448855" y="363149"/>
                  </a:moveTo>
                  <a:cubicBezTo>
                    <a:pt x="1447564" y="373957"/>
                    <a:pt x="1446544" y="384698"/>
                    <a:pt x="1445728" y="395575"/>
                  </a:cubicBezTo>
                  <a:lnTo>
                    <a:pt x="1435667" y="388913"/>
                  </a:lnTo>
                  <a:lnTo>
                    <a:pt x="1435667" y="388913"/>
                  </a:lnTo>
                  <a:cubicBezTo>
                    <a:pt x="1435667" y="388913"/>
                    <a:pt x="1448855" y="363149"/>
                    <a:pt x="1448855" y="363149"/>
                  </a:cubicBezTo>
                  <a:close/>
                  <a:moveTo>
                    <a:pt x="1098011" y="495573"/>
                  </a:moveTo>
                  <a:lnTo>
                    <a:pt x="1117657" y="533914"/>
                  </a:lnTo>
                  <a:lnTo>
                    <a:pt x="1117657" y="534050"/>
                  </a:lnTo>
                  <a:cubicBezTo>
                    <a:pt x="1117657" y="534050"/>
                    <a:pt x="1077549" y="560494"/>
                    <a:pt x="1077549" y="560494"/>
                  </a:cubicBezTo>
                  <a:lnTo>
                    <a:pt x="1068100" y="554240"/>
                  </a:lnTo>
                  <a:lnTo>
                    <a:pt x="1068100" y="554036"/>
                  </a:lnTo>
                  <a:cubicBezTo>
                    <a:pt x="1068100" y="554036"/>
                    <a:pt x="1098011" y="495573"/>
                    <a:pt x="1098011" y="495573"/>
                  </a:cubicBezTo>
                  <a:close/>
                  <a:moveTo>
                    <a:pt x="838192" y="609304"/>
                  </a:moveTo>
                  <a:lnTo>
                    <a:pt x="849341" y="631057"/>
                  </a:lnTo>
                  <a:lnTo>
                    <a:pt x="832822" y="620113"/>
                  </a:lnTo>
                  <a:lnTo>
                    <a:pt x="832822" y="619909"/>
                  </a:lnTo>
                  <a:cubicBezTo>
                    <a:pt x="832822" y="619909"/>
                    <a:pt x="838192" y="609304"/>
                    <a:pt x="838192" y="609304"/>
                  </a:cubicBezTo>
                  <a:close/>
                  <a:moveTo>
                    <a:pt x="469333" y="673341"/>
                  </a:moveTo>
                  <a:lnTo>
                    <a:pt x="473344" y="681159"/>
                  </a:lnTo>
                  <a:lnTo>
                    <a:pt x="473344" y="681566"/>
                  </a:lnTo>
                  <a:cubicBezTo>
                    <a:pt x="473344" y="681566"/>
                    <a:pt x="460972" y="689656"/>
                    <a:pt x="460972" y="689656"/>
                  </a:cubicBezTo>
                  <a:lnTo>
                    <a:pt x="469333" y="673341"/>
                  </a:lnTo>
                  <a:close/>
                  <a:moveTo>
                    <a:pt x="247855" y="596184"/>
                  </a:moveTo>
                  <a:lnTo>
                    <a:pt x="259955" y="572527"/>
                  </a:lnTo>
                  <a:lnTo>
                    <a:pt x="284224" y="619909"/>
                  </a:lnTo>
                  <a:lnTo>
                    <a:pt x="284224" y="620181"/>
                  </a:lnTo>
                  <a:cubicBezTo>
                    <a:pt x="284224" y="620181"/>
                    <a:pt x="284020" y="620317"/>
                    <a:pt x="284020" y="620317"/>
                  </a:cubicBezTo>
                  <a:lnTo>
                    <a:pt x="247923" y="596456"/>
                  </a:lnTo>
                  <a:lnTo>
                    <a:pt x="247923" y="596184"/>
                  </a:ln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8BC3360-8274-EE1C-1A06-783EA0D9F81E}"/>
                </a:ext>
              </a:extLst>
            </p:cNvPr>
            <p:cNvSpPr/>
            <p:nvPr/>
          </p:nvSpPr>
          <p:spPr>
            <a:xfrm>
              <a:off x="5807981" y="1487192"/>
              <a:ext cx="2298943" cy="3142370"/>
            </a:xfrm>
            <a:custGeom>
              <a:avLst/>
              <a:gdLst>
                <a:gd name="connsiteX0" fmla="*/ 476 w 2298943"/>
                <a:gd name="connsiteY0" fmla="*/ 1725942 h 3142370"/>
                <a:gd name="connsiteX1" fmla="*/ 476 w 2298943"/>
                <a:gd name="connsiteY1" fmla="*/ 3142371 h 3142370"/>
                <a:gd name="connsiteX2" fmla="*/ 2298944 w 2298943"/>
                <a:gd name="connsiteY2" fmla="*/ 3142371 h 3142370"/>
                <a:gd name="connsiteX3" fmla="*/ 2298944 w 2298943"/>
                <a:gd name="connsiteY3" fmla="*/ 626911 h 3142370"/>
                <a:gd name="connsiteX4" fmla="*/ 2269508 w 2298943"/>
                <a:gd name="connsiteY4" fmla="*/ 474228 h 3142370"/>
                <a:gd name="connsiteX5" fmla="*/ 2241705 w 2298943"/>
                <a:gd name="connsiteY5" fmla="*/ 698221 h 3142370"/>
                <a:gd name="connsiteX6" fmla="*/ 2207715 w 2298943"/>
                <a:gd name="connsiteY6" fmla="*/ 720655 h 3142370"/>
                <a:gd name="connsiteX7" fmla="*/ 2245716 w 2298943"/>
                <a:gd name="connsiteY7" fmla="*/ 794753 h 3142370"/>
                <a:gd name="connsiteX8" fmla="*/ 2245716 w 2298943"/>
                <a:gd name="connsiteY8" fmla="*/ 794889 h 3142370"/>
                <a:gd name="connsiteX9" fmla="*/ 2180387 w 2298943"/>
                <a:gd name="connsiteY9" fmla="*/ 837988 h 3142370"/>
                <a:gd name="connsiteX10" fmla="*/ 2218320 w 2298943"/>
                <a:gd name="connsiteY10" fmla="*/ 912086 h 3142370"/>
                <a:gd name="connsiteX11" fmla="*/ 2218320 w 2298943"/>
                <a:gd name="connsiteY11" fmla="*/ 912358 h 3142370"/>
                <a:gd name="connsiteX12" fmla="*/ 2153059 w 2298943"/>
                <a:gd name="connsiteY12" fmla="*/ 955457 h 3142370"/>
                <a:gd name="connsiteX13" fmla="*/ 2190992 w 2298943"/>
                <a:gd name="connsiteY13" fmla="*/ 1029488 h 3142370"/>
                <a:gd name="connsiteX14" fmla="*/ 2190992 w 2298943"/>
                <a:gd name="connsiteY14" fmla="*/ 1029827 h 3142370"/>
                <a:gd name="connsiteX15" fmla="*/ 2125731 w 2298943"/>
                <a:gd name="connsiteY15" fmla="*/ 1072927 h 3142370"/>
                <a:gd name="connsiteX16" fmla="*/ 2163664 w 2298943"/>
                <a:gd name="connsiteY16" fmla="*/ 1146889 h 3142370"/>
                <a:gd name="connsiteX17" fmla="*/ 2163664 w 2298943"/>
                <a:gd name="connsiteY17" fmla="*/ 1147297 h 3142370"/>
                <a:gd name="connsiteX18" fmla="*/ 2098403 w 2298943"/>
                <a:gd name="connsiteY18" fmla="*/ 1190328 h 3142370"/>
                <a:gd name="connsiteX19" fmla="*/ 2136268 w 2298943"/>
                <a:gd name="connsiteY19" fmla="*/ 1264222 h 3142370"/>
                <a:gd name="connsiteX20" fmla="*/ 2136132 w 2298943"/>
                <a:gd name="connsiteY20" fmla="*/ 1264698 h 3142370"/>
                <a:gd name="connsiteX21" fmla="*/ 2071007 w 2298943"/>
                <a:gd name="connsiteY21" fmla="*/ 1307729 h 3142370"/>
                <a:gd name="connsiteX22" fmla="*/ 2108872 w 2298943"/>
                <a:gd name="connsiteY22" fmla="*/ 1381623 h 3142370"/>
                <a:gd name="connsiteX23" fmla="*/ 2108736 w 2298943"/>
                <a:gd name="connsiteY23" fmla="*/ 1382167 h 3142370"/>
                <a:gd name="connsiteX24" fmla="*/ 2043679 w 2298943"/>
                <a:gd name="connsiteY24" fmla="*/ 1425131 h 3142370"/>
                <a:gd name="connsiteX25" fmla="*/ 2081476 w 2298943"/>
                <a:gd name="connsiteY25" fmla="*/ 1498957 h 3142370"/>
                <a:gd name="connsiteX26" fmla="*/ 2081340 w 2298943"/>
                <a:gd name="connsiteY26" fmla="*/ 1499568 h 3142370"/>
                <a:gd name="connsiteX27" fmla="*/ 2016351 w 2298943"/>
                <a:gd name="connsiteY27" fmla="*/ 1542532 h 3142370"/>
                <a:gd name="connsiteX28" fmla="*/ 2054148 w 2298943"/>
                <a:gd name="connsiteY28" fmla="*/ 1616290 h 3142370"/>
                <a:gd name="connsiteX29" fmla="*/ 2054012 w 2298943"/>
                <a:gd name="connsiteY29" fmla="*/ 1616970 h 3142370"/>
                <a:gd name="connsiteX30" fmla="*/ 1989023 w 2298943"/>
                <a:gd name="connsiteY30" fmla="*/ 1659865 h 3142370"/>
                <a:gd name="connsiteX31" fmla="*/ 2026820 w 2298943"/>
                <a:gd name="connsiteY31" fmla="*/ 1733623 h 3142370"/>
                <a:gd name="connsiteX32" fmla="*/ 2026616 w 2298943"/>
                <a:gd name="connsiteY32" fmla="*/ 1734371 h 3142370"/>
                <a:gd name="connsiteX33" fmla="*/ 1961696 w 2298943"/>
                <a:gd name="connsiteY33" fmla="*/ 1777266 h 3142370"/>
                <a:gd name="connsiteX34" fmla="*/ 1999424 w 2298943"/>
                <a:gd name="connsiteY34" fmla="*/ 1850957 h 3142370"/>
                <a:gd name="connsiteX35" fmla="*/ 1999220 w 2298943"/>
                <a:gd name="connsiteY35" fmla="*/ 1851840 h 3142370"/>
                <a:gd name="connsiteX36" fmla="*/ 1934300 w 2298943"/>
                <a:gd name="connsiteY36" fmla="*/ 1894736 h 3142370"/>
                <a:gd name="connsiteX37" fmla="*/ 1972028 w 2298943"/>
                <a:gd name="connsiteY37" fmla="*/ 1968358 h 3142370"/>
                <a:gd name="connsiteX38" fmla="*/ 1971824 w 2298943"/>
                <a:gd name="connsiteY38" fmla="*/ 1969310 h 3142370"/>
                <a:gd name="connsiteX39" fmla="*/ 1906972 w 2298943"/>
                <a:gd name="connsiteY39" fmla="*/ 2012137 h 3142370"/>
                <a:gd name="connsiteX40" fmla="*/ 1944701 w 2298943"/>
                <a:gd name="connsiteY40" fmla="*/ 2085691 h 3142370"/>
                <a:gd name="connsiteX41" fmla="*/ 1944497 w 2298943"/>
                <a:gd name="connsiteY41" fmla="*/ 2086711 h 3142370"/>
                <a:gd name="connsiteX42" fmla="*/ 1879712 w 2298943"/>
                <a:gd name="connsiteY42" fmla="*/ 2129538 h 3142370"/>
                <a:gd name="connsiteX43" fmla="*/ 1917373 w 2298943"/>
                <a:gd name="connsiteY43" fmla="*/ 2203092 h 3142370"/>
                <a:gd name="connsiteX44" fmla="*/ 1917101 w 2298943"/>
                <a:gd name="connsiteY44" fmla="*/ 2204180 h 3142370"/>
                <a:gd name="connsiteX45" fmla="*/ 1852316 w 2298943"/>
                <a:gd name="connsiteY45" fmla="*/ 2246939 h 3142370"/>
                <a:gd name="connsiteX46" fmla="*/ 1858162 w 2298943"/>
                <a:gd name="connsiteY46" fmla="*/ 2258360 h 3142370"/>
                <a:gd name="connsiteX47" fmla="*/ 1830426 w 2298943"/>
                <a:gd name="connsiteY47" fmla="*/ 2240006 h 3142370"/>
                <a:gd name="connsiteX48" fmla="*/ 1830222 w 2298943"/>
                <a:gd name="connsiteY48" fmla="*/ 2239258 h 3142370"/>
                <a:gd name="connsiteX49" fmla="*/ 1860949 w 2298943"/>
                <a:gd name="connsiteY49" fmla="*/ 2179299 h 3142370"/>
                <a:gd name="connsiteX50" fmla="*/ 1808129 w 2298943"/>
                <a:gd name="connsiteY50" fmla="*/ 2144426 h 3142370"/>
                <a:gd name="connsiteX51" fmla="*/ 1807993 w 2298943"/>
                <a:gd name="connsiteY51" fmla="*/ 2143746 h 3142370"/>
                <a:gd name="connsiteX52" fmla="*/ 1838720 w 2298943"/>
                <a:gd name="connsiteY52" fmla="*/ 2083788 h 3142370"/>
                <a:gd name="connsiteX53" fmla="*/ 1785832 w 2298943"/>
                <a:gd name="connsiteY53" fmla="*/ 2048846 h 3142370"/>
                <a:gd name="connsiteX54" fmla="*/ 1785695 w 2298943"/>
                <a:gd name="connsiteY54" fmla="*/ 2048234 h 3142370"/>
                <a:gd name="connsiteX55" fmla="*/ 1816423 w 2298943"/>
                <a:gd name="connsiteY55" fmla="*/ 1988208 h 3142370"/>
                <a:gd name="connsiteX56" fmla="*/ 1763534 w 2298943"/>
                <a:gd name="connsiteY56" fmla="*/ 1953266 h 3142370"/>
                <a:gd name="connsiteX57" fmla="*/ 1763398 w 2298943"/>
                <a:gd name="connsiteY57" fmla="*/ 1952722 h 3142370"/>
                <a:gd name="connsiteX58" fmla="*/ 1794193 w 2298943"/>
                <a:gd name="connsiteY58" fmla="*/ 1892696 h 3142370"/>
                <a:gd name="connsiteX59" fmla="*/ 1741237 w 2298943"/>
                <a:gd name="connsiteY59" fmla="*/ 1857755 h 3142370"/>
                <a:gd name="connsiteX60" fmla="*/ 1741101 w 2298943"/>
                <a:gd name="connsiteY60" fmla="*/ 1857279 h 3142370"/>
                <a:gd name="connsiteX61" fmla="*/ 1771896 w 2298943"/>
                <a:gd name="connsiteY61" fmla="*/ 1797184 h 3142370"/>
                <a:gd name="connsiteX62" fmla="*/ 1718939 w 2298943"/>
                <a:gd name="connsiteY62" fmla="*/ 1762175 h 3142370"/>
                <a:gd name="connsiteX63" fmla="*/ 1718803 w 2298943"/>
                <a:gd name="connsiteY63" fmla="*/ 1761767 h 3142370"/>
                <a:gd name="connsiteX64" fmla="*/ 1749598 w 2298943"/>
                <a:gd name="connsiteY64" fmla="*/ 1701605 h 3142370"/>
                <a:gd name="connsiteX65" fmla="*/ 1696574 w 2298943"/>
                <a:gd name="connsiteY65" fmla="*/ 1666595 h 3142370"/>
                <a:gd name="connsiteX66" fmla="*/ 1696574 w 2298943"/>
                <a:gd name="connsiteY66" fmla="*/ 1666187 h 3142370"/>
                <a:gd name="connsiteX67" fmla="*/ 1727301 w 2298943"/>
                <a:gd name="connsiteY67" fmla="*/ 1606025 h 3142370"/>
                <a:gd name="connsiteX68" fmla="*/ 1674277 w 2298943"/>
                <a:gd name="connsiteY68" fmla="*/ 1571015 h 3142370"/>
                <a:gd name="connsiteX69" fmla="*/ 1674277 w 2298943"/>
                <a:gd name="connsiteY69" fmla="*/ 1570675 h 3142370"/>
                <a:gd name="connsiteX70" fmla="*/ 1705071 w 2298943"/>
                <a:gd name="connsiteY70" fmla="*/ 1510445 h 3142370"/>
                <a:gd name="connsiteX71" fmla="*/ 1651979 w 2298943"/>
                <a:gd name="connsiteY71" fmla="*/ 1475368 h 3142370"/>
                <a:gd name="connsiteX72" fmla="*/ 1651979 w 2298943"/>
                <a:gd name="connsiteY72" fmla="*/ 1475096 h 3142370"/>
                <a:gd name="connsiteX73" fmla="*/ 1682774 w 2298943"/>
                <a:gd name="connsiteY73" fmla="*/ 1414866 h 3142370"/>
                <a:gd name="connsiteX74" fmla="*/ 1629682 w 2298943"/>
                <a:gd name="connsiteY74" fmla="*/ 1379788 h 3142370"/>
                <a:gd name="connsiteX75" fmla="*/ 1629682 w 2298943"/>
                <a:gd name="connsiteY75" fmla="*/ 1379584 h 3142370"/>
                <a:gd name="connsiteX76" fmla="*/ 1660545 w 2298943"/>
                <a:gd name="connsiteY76" fmla="*/ 1319286 h 3142370"/>
                <a:gd name="connsiteX77" fmla="*/ 1607384 w 2298943"/>
                <a:gd name="connsiteY77" fmla="*/ 1284208 h 3142370"/>
                <a:gd name="connsiteX78" fmla="*/ 1638247 w 2298943"/>
                <a:gd name="connsiteY78" fmla="*/ 1223774 h 3142370"/>
                <a:gd name="connsiteX79" fmla="*/ 1585087 w 2298943"/>
                <a:gd name="connsiteY79" fmla="*/ 1188629 h 3142370"/>
                <a:gd name="connsiteX80" fmla="*/ 1616018 w 2298943"/>
                <a:gd name="connsiteY80" fmla="*/ 1128194 h 3142370"/>
                <a:gd name="connsiteX81" fmla="*/ 1588010 w 2298943"/>
                <a:gd name="connsiteY81" fmla="*/ 1109704 h 3142370"/>
                <a:gd name="connsiteX82" fmla="*/ 1559934 w 2298943"/>
                <a:gd name="connsiteY82" fmla="*/ 927586 h 3142370"/>
                <a:gd name="connsiteX83" fmla="*/ 1537297 w 2298943"/>
                <a:gd name="connsiteY83" fmla="*/ 1109908 h 3142370"/>
                <a:gd name="connsiteX84" fmla="*/ 1509629 w 2298943"/>
                <a:gd name="connsiteY84" fmla="*/ 1128194 h 3142370"/>
                <a:gd name="connsiteX85" fmla="*/ 1540560 w 2298943"/>
                <a:gd name="connsiteY85" fmla="*/ 1188493 h 3142370"/>
                <a:gd name="connsiteX86" fmla="*/ 1487400 w 2298943"/>
                <a:gd name="connsiteY86" fmla="*/ 1223706 h 3142370"/>
                <a:gd name="connsiteX87" fmla="*/ 1518263 w 2298943"/>
                <a:gd name="connsiteY87" fmla="*/ 1284004 h 3142370"/>
                <a:gd name="connsiteX88" fmla="*/ 1518263 w 2298943"/>
                <a:gd name="connsiteY88" fmla="*/ 1284208 h 3142370"/>
                <a:gd name="connsiteX89" fmla="*/ 1465102 w 2298943"/>
                <a:gd name="connsiteY89" fmla="*/ 1319286 h 3142370"/>
                <a:gd name="connsiteX90" fmla="*/ 1495965 w 2298943"/>
                <a:gd name="connsiteY90" fmla="*/ 1379516 h 3142370"/>
                <a:gd name="connsiteX91" fmla="*/ 1495965 w 2298943"/>
                <a:gd name="connsiteY91" fmla="*/ 1379788 h 3142370"/>
                <a:gd name="connsiteX92" fmla="*/ 1442873 w 2298943"/>
                <a:gd name="connsiteY92" fmla="*/ 1414866 h 3142370"/>
                <a:gd name="connsiteX93" fmla="*/ 1473736 w 2298943"/>
                <a:gd name="connsiteY93" fmla="*/ 1475096 h 3142370"/>
                <a:gd name="connsiteX94" fmla="*/ 1473736 w 2298943"/>
                <a:gd name="connsiteY94" fmla="*/ 1475436 h 3142370"/>
                <a:gd name="connsiteX95" fmla="*/ 1427850 w 2298943"/>
                <a:gd name="connsiteY95" fmla="*/ 1505687 h 3142370"/>
                <a:gd name="connsiteX96" fmla="*/ 1374145 w 2298943"/>
                <a:gd name="connsiteY96" fmla="*/ 1470201 h 3142370"/>
                <a:gd name="connsiteX97" fmla="*/ 1374009 w 2298943"/>
                <a:gd name="connsiteY97" fmla="*/ 1469657 h 3142370"/>
                <a:gd name="connsiteX98" fmla="*/ 1411874 w 2298943"/>
                <a:gd name="connsiteY98" fmla="*/ 1395763 h 3142370"/>
                <a:gd name="connsiteX99" fmla="*/ 1346749 w 2298943"/>
                <a:gd name="connsiteY99" fmla="*/ 1352732 h 3142370"/>
                <a:gd name="connsiteX100" fmla="*/ 1346614 w 2298943"/>
                <a:gd name="connsiteY100" fmla="*/ 1352256 h 3142370"/>
                <a:gd name="connsiteX101" fmla="*/ 1384478 w 2298943"/>
                <a:gd name="connsiteY101" fmla="*/ 1278362 h 3142370"/>
                <a:gd name="connsiteX102" fmla="*/ 1319354 w 2298943"/>
                <a:gd name="connsiteY102" fmla="*/ 1235331 h 3142370"/>
                <a:gd name="connsiteX103" fmla="*/ 1319354 w 2298943"/>
                <a:gd name="connsiteY103" fmla="*/ 1234923 h 3142370"/>
                <a:gd name="connsiteX104" fmla="*/ 1357150 w 2298943"/>
                <a:gd name="connsiteY104" fmla="*/ 1160961 h 3142370"/>
                <a:gd name="connsiteX105" fmla="*/ 1291958 w 2298943"/>
                <a:gd name="connsiteY105" fmla="*/ 1117861 h 3142370"/>
                <a:gd name="connsiteX106" fmla="*/ 1291958 w 2298943"/>
                <a:gd name="connsiteY106" fmla="*/ 1117521 h 3142370"/>
                <a:gd name="connsiteX107" fmla="*/ 1329823 w 2298943"/>
                <a:gd name="connsiteY107" fmla="*/ 1043491 h 3142370"/>
                <a:gd name="connsiteX108" fmla="*/ 1264562 w 2298943"/>
                <a:gd name="connsiteY108" fmla="*/ 1000392 h 3142370"/>
                <a:gd name="connsiteX109" fmla="*/ 1264562 w 2298943"/>
                <a:gd name="connsiteY109" fmla="*/ 1000188 h 3142370"/>
                <a:gd name="connsiteX110" fmla="*/ 1302495 w 2298943"/>
                <a:gd name="connsiteY110" fmla="*/ 926090 h 3142370"/>
                <a:gd name="connsiteX111" fmla="*/ 1237234 w 2298943"/>
                <a:gd name="connsiteY111" fmla="*/ 882991 h 3142370"/>
                <a:gd name="connsiteX112" fmla="*/ 1275167 w 2298943"/>
                <a:gd name="connsiteY112" fmla="*/ 808689 h 3142370"/>
                <a:gd name="connsiteX113" fmla="*/ 1209838 w 2298943"/>
                <a:gd name="connsiteY113" fmla="*/ 765522 h 3142370"/>
                <a:gd name="connsiteX114" fmla="*/ 1247839 w 2298943"/>
                <a:gd name="connsiteY114" fmla="*/ 691288 h 3142370"/>
                <a:gd name="connsiteX115" fmla="*/ 1213441 w 2298943"/>
                <a:gd name="connsiteY115" fmla="*/ 668582 h 3142370"/>
                <a:gd name="connsiteX116" fmla="*/ 1178907 w 2298943"/>
                <a:gd name="connsiteY116" fmla="*/ 444792 h 3142370"/>
                <a:gd name="connsiteX117" fmla="*/ 1151103 w 2298943"/>
                <a:gd name="connsiteY117" fmla="*/ 668786 h 3142370"/>
                <a:gd name="connsiteX118" fmla="*/ 1117113 w 2298943"/>
                <a:gd name="connsiteY118" fmla="*/ 691220 h 3142370"/>
                <a:gd name="connsiteX119" fmla="*/ 1155114 w 2298943"/>
                <a:gd name="connsiteY119" fmla="*/ 765318 h 3142370"/>
                <a:gd name="connsiteX120" fmla="*/ 1155114 w 2298943"/>
                <a:gd name="connsiteY120" fmla="*/ 765454 h 3142370"/>
                <a:gd name="connsiteX121" fmla="*/ 1089786 w 2298943"/>
                <a:gd name="connsiteY121" fmla="*/ 808553 h 3142370"/>
                <a:gd name="connsiteX122" fmla="*/ 1127718 w 2298943"/>
                <a:gd name="connsiteY122" fmla="*/ 882651 h 3142370"/>
                <a:gd name="connsiteX123" fmla="*/ 1127718 w 2298943"/>
                <a:gd name="connsiteY123" fmla="*/ 882923 h 3142370"/>
                <a:gd name="connsiteX124" fmla="*/ 1062458 w 2298943"/>
                <a:gd name="connsiteY124" fmla="*/ 926022 h 3142370"/>
                <a:gd name="connsiteX125" fmla="*/ 1100390 w 2298943"/>
                <a:gd name="connsiteY125" fmla="*/ 1000052 h 3142370"/>
                <a:gd name="connsiteX126" fmla="*/ 1100390 w 2298943"/>
                <a:gd name="connsiteY126" fmla="*/ 1000392 h 3142370"/>
                <a:gd name="connsiteX127" fmla="*/ 1035130 w 2298943"/>
                <a:gd name="connsiteY127" fmla="*/ 1043491 h 3142370"/>
                <a:gd name="connsiteX128" fmla="*/ 1073062 w 2298943"/>
                <a:gd name="connsiteY128" fmla="*/ 1117454 h 3142370"/>
                <a:gd name="connsiteX129" fmla="*/ 1073062 w 2298943"/>
                <a:gd name="connsiteY129" fmla="*/ 1117861 h 3142370"/>
                <a:gd name="connsiteX130" fmla="*/ 1007802 w 2298943"/>
                <a:gd name="connsiteY130" fmla="*/ 1160893 h 3142370"/>
                <a:gd name="connsiteX131" fmla="*/ 1045667 w 2298943"/>
                <a:gd name="connsiteY131" fmla="*/ 1234787 h 3142370"/>
                <a:gd name="connsiteX132" fmla="*/ 1045531 w 2298943"/>
                <a:gd name="connsiteY132" fmla="*/ 1235263 h 3142370"/>
                <a:gd name="connsiteX133" fmla="*/ 980406 w 2298943"/>
                <a:gd name="connsiteY133" fmla="*/ 1278294 h 3142370"/>
                <a:gd name="connsiteX134" fmla="*/ 1018271 w 2298943"/>
                <a:gd name="connsiteY134" fmla="*/ 1352188 h 3142370"/>
                <a:gd name="connsiteX135" fmla="*/ 1018135 w 2298943"/>
                <a:gd name="connsiteY135" fmla="*/ 1352732 h 3142370"/>
                <a:gd name="connsiteX136" fmla="*/ 998692 w 2298943"/>
                <a:gd name="connsiteY136" fmla="*/ 1365580 h 3142370"/>
                <a:gd name="connsiteX137" fmla="*/ 938258 w 2298943"/>
                <a:gd name="connsiteY137" fmla="*/ 1325676 h 3142370"/>
                <a:gd name="connsiteX138" fmla="*/ 938122 w 2298943"/>
                <a:gd name="connsiteY138" fmla="*/ 1324996 h 3142370"/>
                <a:gd name="connsiteX139" fmla="*/ 982037 w 2298943"/>
                <a:gd name="connsiteY139" fmla="*/ 1239341 h 3142370"/>
                <a:gd name="connsiteX140" fmla="*/ 906580 w 2298943"/>
                <a:gd name="connsiteY140" fmla="*/ 1189444 h 3142370"/>
                <a:gd name="connsiteX141" fmla="*/ 906444 w 2298943"/>
                <a:gd name="connsiteY141" fmla="*/ 1188832 h 3142370"/>
                <a:gd name="connsiteX142" fmla="*/ 950359 w 2298943"/>
                <a:gd name="connsiteY142" fmla="*/ 1103110 h 3142370"/>
                <a:gd name="connsiteX143" fmla="*/ 874833 w 2298943"/>
                <a:gd name="connsiteY143" fmla="*/ 1053212 h 3142370"/>
                <a:gd name="connsiteX144" fmla="*/ 874697 w 2298943"/>
                <a:gd name="connsiteY144" fmla="*/ 1052669 h 3142370"/>
                <a:gd name="connsiteX145" fmla="*/ 918612 w 2298943"/>
                <a:gd name="connsiteY145" fmla="*/ 966878 h 3142370"/>
                <a:gd name="connsiteX146" fmla="*/ 843019 w 2298943"/>
                <a:gd name="connsiteY146" fmla="*/ 916981 h 3142370"/>
                <a:gd name="connsiteX147" fmla="*/ 842883 w 2298943"/>
                <a:gd name="connsiteY147" fmla="*/ 916505 h 3142370"/>
                <a:gd name="connsiteX148" fmla="*/ 886866 w 2298943"/>
                <a:gd name="connsiteY148" fmla="*/ 830714 h 3142370"/>
                <a:gd name="connsiteX149" fmla="*/ 811204 w 2298943"/>
                <a:gd name="connsiteY149" fmla="*/ 780749 h 3142370"/>
                <a:gd name="connsiteX150" fmla="*/ 811204 w 2298943"/>
                <a:gd name="connsiteY150" fmla="*/ 780409 h 3142370"/>
                <a:gd name="connsiteX151" fmla="*/ 855119 w 2298943"/>
                <a:gd name="connsiteY151" fmla="*/ 694551 h 3142370"/>
                <a:gd name="connsiteX152" fmla="*/ 779457 w 2298943"/>
                <a:gd name="connsiteY152" fmla="*/ 644585 h 3142370"/>
                <a:gd name="connsiteX153" fmla="*/ 779457 w 2298943"/>
                <a:gd name="connsiteY153" fmla="*/ 644313 h 3142370"/>
                <a:gd name="connsiteX154" fmla="*/ 823440 w 2298943"/>
                <a:gd name="connsiteY154" fmla="*/ 558387 h 3142370"/>
                <a:gd name="connsiteX155" fmla="*/ 747711 w 2298943"/>
                <a:gd name="connsiteY155" fmla="*/ 508354 h 3142370"/>
                <a:gd name="connsiteX156" fmla="*/ 747711 w 2298943"/>
                <a:gd name="connsiteY156" fmla="*/ 508150 h 3142370"/>
                <a:gd name="connsiteX157" fmla="*/ 791762 w 2298943"/>
                <a:gd name="connsiteY157" fmla="*/ 422155 h 3142370"/>
                <a:gd name="connsiteX158" fmla="*/ 715964 w 2298943"/>
                <a:gd name="connsiteY158" fmla="*/ 372122 h 3142370"/>
                <a:gd name="connsiteX159" fmla="*/ 760015 w 2298943"/>
                <a:gd name="connsiteY159" fmla="*/ 285991 h 3142370"/>
                <a:gd name="connsiteX160" fmla="*/ 720111 w 2298943"/>
                <a:gd name="connsiteY160" fmla="*/ 259615 h 3142370"/>
                <a:gd name="connsiteX161" fmla="*/ 680071 w 2298943"/>
                <a:gd name="connsiteY161" fmla="*/ 0 h 3142370"/>
                <a:gd name="connsiteX162" fmla="*/ 647848 w 2298943"/>
                <a:gd name="connsiteY162" fmla="*/ 259887 h 3142370"/>
                <a:gd name="connsiteX163" fmla="*/ 608420 w 2298943"/>
                <a:gd name="connsiteY163" fmla="*/ 285923 h 3142370"/>
                <a:gd name="connsiteX164" fmla="*/ 652471 w 2298943"/>
                <a:gd name="connsiteY164" fmla="*/ 371918 h 3142370"/>
                <a:gd name="connsiteX165" fmla="*/ 652471 w 2298943"/>
                <a:gd name="connsiteY165" fmla="*/ 372122 h 3142370"/>
                <a:gd name="connsiteX166" fmla="*/ 576673 w 2298943"/>
                <a:gd name="connsiteY166" fmla="*/ 422155 h 3142370"/>
                <a:gd name="connsiteX167" fmla="*/ 620724 w 2298943"/>
                <a:gd name="connsiteY167" fmla="*/ 508082 h 3142370"/>
                <a:gd name="connsiteX168" fmla="*/ 620724 w 2298943"/>
                <a:gd name="connsiteY168" fmla="*/ 508354 h 3142370"/>
                <a:gd name="connsiteX169" fmla="*/ 544995 w 2298943"/>
                <a:gd name="connsiteY169" fmla="*/ 558319 h 3142370"/>
                <a:gd name="connsiteX170" fmla="*/ 588978 w 2298943"/>
                <a:gd name="connsiteY170" fmla="*/ 644178 h 3142370"/>
                <a:gd name="connsiteX171" fmla="*/ 588978 w 2298943"/>
                <a:gd name="connsiteY171" fmla="*/ 644517 h 3142370"/>
                <a:gd name="connsiteX172" fmla="*/ 513248 w 2298943"/>
                <a:gd name="connsiteY172" fmla="*/ 694483 h 3142370"/>
                <a:gd name="connsiteX173" fmla="*/ 557231 w 2298943"/>
                <a:gd name="connsiteY173" fmla="*/ 780273 h 3142370"/>
                <a:gd name="connsiteX174" fmla="*/ 557095 w 2298943"/>
                <a:gd name="connsiteY174" fmla="*/ 780749 h 3142370"/>
                <a:gd name="connsiteX175" fmla="*/ 481502 w 2298943"/>
                <a:gd name="connsiteY175" fmla="*/ 830646 h 3142370"/>
                <a:gd name="connsiteX176" fmla="*/ 525417 w 2298943"/>
                <a:gd name="connsiteY176" fmla="*/ 916369 h 3142370"/>
                <a:gd name="connsiteX177" fmla="*/ 525281 w 2298943"/>
                <a:gd name="connsiteY177" fmla="*/ 916913 h 3142370"/>
                <a:gd name="connsiteX178" fmla="*/ 449755 w 2298943"/>
                <a:gd name="connsiteY178" fmla="*/ 966810 h 3142370"/>
                <a:gd name="connsiteX179" fmla="*/ 493670 w 2298943"/>
                <a:gd name="connsiteY179" fmla="*/ 1052533 h 3142370"/>
                <a:gd name="connsiteX180" fmla="*/ 493534 w 2298943"/>
                <a:gd name="connsiteY180" fmla="*/ 1053145 h 3142370"/>
                <a:gd name="connsiteX181" fmla="*/ 418076 w 2298943"/>
                <a:gd name="connsiteY181" fmla="*/ 1102974 h 3142370"/>
                <a:gd name="connsiteX182" fmla="*/ 461991 w 2298943"/>
                <a:gd name="connsiteY182" fmla="*/ 1188629 h 3142370"/>
                <a:gd name="connsiteX183" fmla="*/ 461855 w 2298943"/>
                <a:gd name="connsiteY183" fmla="*/ 1189376 h 3142370"/>
                <a:gd name="connsiteX184" fmla="*/ 386398 w 2298943"/>
                <a:gd name="connsiteY184" fmla="*/ 1239205 h 3142370"/>
                <a:gd name="connsiteX185" fmla="*/ 430245 w 2298943"/>
                <a:gd name="connsiteY185" fmla="*/ 1324792 h 3142370"/>
                <a:gd name="connsiteX186" fmla="*/ 430041 w 2298943"/>
                <a:gd name="connsiteY186" fmla="*/ 1325608 h 3142370"/>
                <a:gd name="connsiteX187" fmla="*/ 354651 w 2298943"/>
                <a:gd name="connsiteY187" fmla="*/ 1375437 h 3142370"/>
                <a:gd name="connsiteX188" fmla="*/ 398498 w 2298943"/>
                <a:gd name="connsiteY188" fmla="*/ 1460956 h 3142370"/>
                <a:gd name="connsiteX189" fmla="*/ 398294 w 2298943"/>
                <a:gd name="connsiteY189" fmla="*/ 1461840 h 3142370"/>
                <a:gd name="connsiteX190" fmla="*/ 322972 w 2298943"/>
                <a:gd name="connsiteY190" fmla="*/ 1511601 h 3142370"/>
                <a:gd name="connsiteX191" fmla="*/ 366751 w 2298943"/>
                <a:gd name="connsiteY191" fmla="*/ 1597052 h 3142370"/>
                <a:gd name="connsiteX192" fmla="*/ 366548 w 2298943"/>
                <a:gd name="connsiteY192" fmla="*/ 1598071 h 3142370"/>
                <a:gd name="connsiteX193" fmla="*/ 291294 w 2298943"/>
                <a:gd name="connsiteY193" fmla="*/ 1647833 h 3142370"/>
                <a:gd name="connsiteX194" fmla="*/ 298024 w 2298943"/>
                <a:gd name="connsiteY194" fmla="*/ 1661021 h 3142370"/>
                <a:gd name="connsiteX195" fmla="*/ 248399 w 2298943"/>
                <a:gd name="connsiteY195" fmla="*/ 1628254 h 3142370"/>
                <a:gd name="connsiteX196" fmla="*/ 248399 w 2298943"/>
                <a:gd name="connsiteY196" fmla="*/ 1627915 h 3142370"/>
                <a:gd name="connsiteX197" fmla="*/ 279193 w 2298943"/>
                <a:gd name="connsiteY197" fmla="*/ 1567684 h 3142370"/>
                <a:gd name="connsiteX198" fmla="*/ 226101 w 2298943"/>
                <a:gd name="connsiteY198" fmla="*/ 1532607 h 3142370"/>
                <a:gd name="connsiteX199" fmla="*/ 226101 w 2298943"/>
                <a:gd name="connsiteY199" fmla="*/ 1532335 h 3142370"/>
                <a:gd name="connsiteX200" fmla="*/ 256896 w 2298943"/>
                <a:gd name="connsiteY200" fmla="*/ 1472105 h 3142370"/>
                <a:gd name="connsiteX201" fmla="*/ 203804 w 2298943"/>
                <a:gd name="connsiteY201" fmla="*/ 1437027 h 3142370"/>
                <a:gd name="connsiteX202" fmla="*/ 203804 w 2298943"/>
                <a:gd name="connsiteY202" fmla="*/ 1436823 h 3142370"/>
                <a:gd name="connsiteX203" fmla="*/ 234667 w 2298943"/>
                <a:gd name="connsiteY203" fmla="*/ 1376525 h 3142370"/>
                <a:gd name="connsiteX204" fmla="*/ 181506 w 2298943"/>
                <a:gd name="connsiteY204" fmla="*/ 1341447 h 3142370"/>
                <a:gd name="connsiteX205" fmla="*/ 212369 w 2298943"/>
                <a:gd name="connsiteY205" fmla="*/ 1281013 h 3142370"/>
                <a:gd name="connsiteX206" fmla="*/ 159209 w 2298943"/>
                <a:gd name="connsiteY206" fmla="*/ 1245868 h 3142370"/>
                <a:gd name="connsiteX207" fmla="*/ 190140 w 2298943"/>
                <a:gd name="connsiteY207" fmla="*/ 1185433 h 3142370"/>
                <a:gd name="connsiteX208" fmla="*/ 162132 w 2298943"/>
                <a:gd name="connsiteY208" fmla="*/ 1166943 h 3142370"/>
                <a:gd name="connsiteX209" fmla="*/ 134056 w 2298943"/>
                <a:gd name="connsiteY209" fmla="*/ 984825 h 3142370"/>
                <a:gd name="connsiteX210" fmla="*/ 111419 w 2298943"/>
                <a:gd name="connsiteY210" fmla="*/ 1167147 h 3142370"/>
                <a:gd name="connsiteX211" fmla="*/ 83751 w 2298943"/>
                <a:gd name="connsiteY211" fmla="*/ 1185433 h 3142370"/>
                <a:gd name="connsiteX212" fmla="*/ 114682 w 2298943"/>
                <a:gd name="connsiteY212" fmla="*/ 1245732 h 3142370"/>
                <a:gd name="connsiteX213" fmla="*/ 61522 w 2298943"/>
                <a:gd name="connsiteY213" fmla="*/ 1280945 h 3142370"/>
                <a:gd name="connsiteX214" fmla="*/ 92385 w 2298943"/>
                <a:gd name="connsiteY214" fmla="*/ 1341243 h 3142370"/>
                <a:gd name="connsiteX215" fmla="*/ 92385 w 2298943"/>
                <a:gd name="connsiteY215" fmla="*/ 1341447 h 3142370"/>
                <a:gd name="connsiteX216" fmla="*/ 39224 w 2298943"/>
                <a:gd name="connsiteY216" fmla="*/ 1376525 h 3142370"/>
                <a:gd name="connsiteX217" fmla="*/ 70087 w 2298943"/>
                <a:gd name="connsiteY217" fmla="*/ 1436755 h 3142370"/>
                <a:gd name="connsiteX218" fmla="*/ 70087 w 2298943"/>
                <a:gd name="connsiteY218" fmla="*/ 1437027 h 3142370"/>
                <a:gd name="connsiteX219" fmla="*/ 16995 w 2298943"/>
                <a:gd name="connsiteY219" fmla="*/ 1472105 h 3142370"/>
                <a:gd name="connsiteX220" fmla="*/ 47858 w 2298943"/>
                <a:gd name="connsiteY220" fmla="*/ 1532335 h 3142370"/>
                <a:gd name="connsiteX221" fmla="*/ 47858 w 2298943"/>
                <a:gd name="connsiteY221" fmla="*/ 1532675 h 3142370"/>
                <a:gd name="connsiteX222" fmla="*/ 68 w 2298943"/>
                <a:gd name="connsiteY222" fmla="*/ 1564217 h 3142370"/>
                <a:gd name="connsiteX223" fmla="*/ 68 w 2298943"/>
                <a:gd name="connsiteY223" fmla="*/ 1578017 h 3142370"/>
                <a:gd name="connsiteX224" fmla="*/ 25628 w 2298943"/>
                <a:gd name="connsiteY224" fmla="*/ 1627847 h 3142370"/>
                <a:gd name="connsiteX225" fmla="*/ 25628 w 2298943"/>
                <a:gd name="connsiteY225" fmla="*/ 1628254 h 3142370"/>
                <a:gd name="connsiteX226" fmla="*/ 68 w 2298943"/>
                <a:gd name="connsiteY226" fmla="*/ 1645046 h 3142370"/>
                <a:gd name="connsiteX227" fmla="*/ 68 w 2298943"/>
                <a:gd name="connsiteY227" fmla="*/ 1716968 h 3142370"/>
                <a:gd name="connsiteX228" fmla="*/ 3331 w 2298943"/>
                <a:gd name="connsiteY228" fmla="*/ 1723358 h 3142370"/>
                <a:gd name="connsiteX229" fmla="*/ 3195 w 2298943"/>
                <a:gd name="connsiteY229" fmla="*/ 1723834 h 3142370"/>
                <a:gd name="connsiteX230" fmla="*/ 0 w 2298943"/>
                <a:gd name="connsiteY230" fmla="*/ 1725942 h 3142370"/>
                <a:gd name="connsiteX231" fmla="*/ 1874953 w 2298943"/>
                <a:gd name="connsiteY231" fmla="*/ 2290991 h 3142370"/>
                <a:gd name="connsiteX232" fmla="*/ 1889977 w 2298943"/>
                <a:gd name="connsiteY232" fmla="*/ 2320358 h 3142370"/>
                <a:gd name="connsiteX233" fmla="*/ 1889705 w 2298943"/>
                <a:gd name="connsiteY233" fmla="*/ 2321513 h 3142370"/>
                <a:gd name="connsiteX234" fmla="*/ 1860609 w 2298943"/>
                <a:gd name="connsiteY234" fmla="*/ 2340752 h 3142370"/>
                <a:gd name="connsiteX235" fmla="*/ 1852724 w 2298943"/>
                <a:gd name="connsiteY235" fmla="*/ 2335517 h 3142370"/>
                <a:gd name="connsiteX236" fmla="*/ 1852520 w 2298943"/>
                <a:gd name="connsiteY236" fmla="*/ 2334702 h 3142370"/>
                <a:gd name="connsiteX237" fmla="*/ 1874953 w 2298943"/>
                <a:gd name="connsiteY237" fmla="*/ 2290991 h 3142370"/>
                <a:gd name="connsiteX238" fmla="*/ 1430841 w 2298943"/>
                <a:gd name="connsiteY238" fmla="*/ 1529820 h 3142370"/>
                <a:gd name="connsiteX239" fmla="*/ 1451710 w 2298943"/>
                <a:gd name="connsiteY239" fmla="*/ 1570472 h 3142370"/>
                <a:gd name="connsiteX240" fmla="*/ 1451710 w 2298943"/>
                <a:gd name="connsiteY240" fmla="*/ 1570879 h 3142370"/>
                <a:gd name="connsiteX241" fmla="*/ 1414118 w 2298943"/>
                <a:gd name="connsiteY241" fmla="*/ 1595692 h 3142370"/>
                <a:gd name="connsiteX242" fmla="*/ 1401745 w 2298943"/>
                <a:gd name="connsiteY242" fmla="*/ 1587534 h 3142370"/>
                <a:gd name="connsiteX243" fmla="*/ 1401609 w 2298943"/>
                <a:gd name="connsiteY243" fmla="*/ 1586923 h 3142370"/>
                <a:gd name="connsiteX244" fmla="*/ 1430841 w 2298943"/>
                <a:gd name="connsiteY244" fmla="*/ 1529820 h 3142370"/>
                <a:gd name="connsiteX245" fmla="*/ 978502 w 2298943"/>
                <a:gd name="connsiteY245" fmla="*/ 1444709 h 3142370"/>
                <a:gd name="connsiteX246" fmla="*/ 991215 w 2298943"/>
                <a:gd name="connsiteY246" fmla="*/ 1469453 h 3142370"/>
                <a:gd name="connsiteX247" fmla="*/ 991079 w 2298943"/>
                <a:gd name="connsiteY247" fmla="*/ 1470065 h 3142370"/>
                <a:gd name="connsiteX248" fmla="*/ 987000 w 2298943"/>
                <a:gd name="connsiteY248" fmla="*/ 1472784 h 3142370"/>
                <a:gd name="connsiteX249" fmla="*/ 970345 w 2298943"/>
                <a:gd name="connsiteY249" fmla="*/ 1461772 h 3142370"/>
                <a:gd name="connsiteX250" fmla="*/ 970141 w 2298943"/>
                <a:gd name="connsiteY250" fmla="*/ 1460956 h 3142370"/>
                <a:gd name="connsiteX251" fmla="*/ 978502 w 2298943"/>
                <a:gd name="connsiteY251" fmla="*/ 1444641 h 3142370"/>
                <a:gd name="connsiteX252" fmla="*/ 300675 w 2298943"/>
                <a:gd name="connsiteY252" fmla="*/ 1665439 h 3142370"/>
                <a:gd name="connsiteX253" fmla="*/ 335413 w 2298943"/>
                <a:gd name="connsiteY253" fmla="*/ 1733215 h 3142370"/>
                <a:gd name="connsiteX254" fmla="*/ 335141 w 2298943"/>
                <a:gd name="connsiteY254" fmla="*/ 1734303 h 3142370"/>
                <a:gd name="connsiteX255" fmla="*/ 311076 w 2298943"/>
                <a:gd name="connsiteY255" fmla="*/ 1750210 h 3142370"/>
                <a:gd name="connsiteX256" fmla="*/ 271036 w 2298943"/>
                <a:gd name="connsiteY256" fmla="*/ 1723766 h 3142370"/>
                <a:gd name="connsiteX257" fmla="*/ 271036 w 2298943"/>
                <a:gd name="connsiteY257" fmla="*/ 1723358 h 3142370"/>
                <a:gd name="connsiteX258" fmla="*/ 300675 w 2298943"/>
                <a:gd name="connsiteY258" fmla="*/ 1665371 h 314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2298943" h="3142370">
                  <a:moveTo>
                    <a:pt x="476" y="1725942"/>
                  </a:moveTo>
                  <a:lnTo>
                    <a:pt x="476" y="3142371"/>
                  </a:lnTo>
                  <a:lnTo>
                    <a:pt x="2298944" y="3142371"/>
                  </a:lnTo>
                  <a:lnTo>
                    <a:pt x="2298944" y="626911"/>
                  </a:lnTo>
                  <a:cubicBezTo>
                    <a:pt x="2293845" y="581092"/>
                    <a:pt x="2284872" y="534186"/>
                    <a:pt x="2269508" y="474228"/>
                  </a:cubicBezTo>
                  <a:cubicBezTo>
                    <a:pt x="2249386" y="562262"/>
                    <a:pt x="2243132" y="620181"/>
                    <a:pt x="2241705" y="698221"/>
                  </a:cubicBezTo>
                  <a:lnTo>
                    <a:pt x="2207715" y="720655"/>
                  </a:lnTo>
                  <a:lnTo>
                    <a:pt x="2245716" y="794753"/>
                  </a:lnTo>
                  <a:lnTo>
                    <a:pt x="2245716" y="794889"/>
                  </a:lnTo>
                  <a:cubicBezTo>
                    <a:pt x="2245716" y="794889"/>
                    <a:pt x="2180387" y="837988"/>
                    <a:pt x="2180387" y="837988"/>
                  </a:cubicBezTo>
                  <a:lnTo>
                    <a:pt x="2218320" y="912086"/>
                  </a:lnTo>
                  <a:lnTo>
                    <a:pt x="2218320" y="912358"/>
                  </a:lnTo>
                  <a:cubicBezTo>
                    <a:pt x="2218320" y="912358"/>
                    <a:pt x="2153059" y="955457"/>
                    <a:pt x="2153059" y="955457"/>
                  </a:cubicBezTo>
                  <a:lnTo>
                    <a:pt x="2190992" y="1029488"/>
                  </a:lnTo>
                  <a:lnTo>
                    <a:pt x="2190992" y="1029827"/>
                  </a:lnTo>
                  <a:cubicBezTo>
                    <a:pt x="2190992" y="1029827"/>
                    <a:pt x="2125731" y="1072927"/>
                    <a:pt x="2125731" y="1072927"/>
                  </a:cubicBezTo>
                  <a:lnTo>
                    <a:pt x="2163664" y="1146889"/>
                  </a:lnTo>
                  <a:lnTo>
                    <a:pt x="2163664" y="1147297"/>
                  </a:lnTo>
                  <a:cubicBezTo>
                    <a:pt x="2163664" y="1147297"/>
                    <a:pt x="2098403" y="1190328"/>
                    <a:pt x="2098403" y="1190328"/>
                  </a:cubicBezTo>
                  <a:lnTo>
                    <a:pt x="2136268" y="1264222"/>
                  </a:lnTo>
                  <a:lnTo>
                    <a:pt x="2136132" y="1264698"/>
                  </a:lnTo>
                  <a:lnTo>
                    <a:pt x="2071007" y="1307729"/>
                  </a:lnTo>
                  <a:lnTo>
                    <a:pt x="2108872" y="1381623"/>
                  </a:lnTo>
                  <a:lnTo>
                    <a:pt x="2108736" y="1382167"/>
                  </a:lnTo>
                  <a:lnTo>
                    <a:pt x="2043679" y="1425131"/>
                  </a:lnTo>
                  <a:lnTo>
                    <a:pt x="2081476" y="1498957"/>
                  </a:lnTo>
                  <a:lnTo>
                    <a:pt x="2081340" y="1499568"/>
                  </a:lnTo>
                  <a:lnTo>
                    <a:pt x="2016351" y="1542532"/>
                  </a:lnTo>
                  <a:lnTo>
                    <a:pt x="2054148" y="1616290"/>
                  </a:lnTo>
                  <a:lnTo>
                    <a:pt x="2054012" y="1616970"/>
                  </a:lnTo>
                  <a:lnTo>
                    <a:pt x="1989023" y="1659865"/>
                  </a:lnTo>
                  <a:lnTo>
                    <a:pt x="2026820" y="1733623"/>
                  </a:lnTo>
                  <a:lnTo>
                    <a:pt x="2026616" y="1734371"/>
                  </a:lnTo>
                  <a:lnTo>
                    <a:pt x="1961696" y="1777266"/>
                  </a:lnTo>
                  <a:lnTo>
                    <a:pt x="1999424" y="1850957"/>
                  </a:lnTo>
                  <a:lnTo>
                    <a:pt x="1999220" y="1851840"/>
                  </a:lnTo>
                  <a:lnTo>
                    <a:pt x="1934300" y="1894736"/>
                  </a:lnTo>
                  <a:lnTo>
                    <a:pt x="1972028" y="1968358"/>
                  </a:lnTo>
                  <a:lnTo>
                    <a:pt x="1971824" y="1969310"/>
                  </a:lnTo>
                  <a:lnTo>
                    <a:pt x="1906972" y="2012137"/>
                  </a:lnTo>
                  <a:lnTo>
                    <a:pt x="1944701" y="2085691"/>
                  </a:lnTo>
                  <a:lnTo>
                    <a:pt x="1944497" y="2086711"/>
                  </a:lnTo>
                  <a:lnTo>
                    <a:pt x="1879712" y="2129538"/>
                  </a:lnTo>
                  <a:lnTo>
                    <a:pt x="1917373" y="2203092"/>
                  </a:lnTo>
                  <a:lnTo>
                    <a:pt x="1917101" y="2204180"/>
                  </a:lnTo>
                  <a:lnTo>
                    <a:pt x="1852316" y="2246939"/>
                  </a:lnTo>
                  <a:lnTo>
                    <a:pt x="1858162" y="2258360"/>
                  </a:lnTo>
                  <a:lnTo>
                    <a:pt x="1830426" y="2240006"/>
                  </a:lnTo>
                  <a:lnTo>
                    <a:pt x="1830222" y="2239258"/>
                  </a:lnTo>
                  <a:lnTo>
                    <a:pt x="1860949" y="2179299"/>
                  </a:lnTo>
                  <a:lnTo>
                    <a:pt x="1808129" y="2144426"/>
                  </a:lnTo>
                  <a:lnTo>
                    <a:pt x="1807993" y="2143746"/>
                  </a:lnTo>
                  <a:lnTo>
                    <a:pt x="1838720" y="2083788"/>
                  </a:lnTo>
                  <a:lnTo>
                    <a:pt x="1785832" y="2048846"/>
                  </a:lnTo>
                  <a:lnTo>
                    <a:pt x="1785695" y="2048234"/>
                  </a:lnTo>
                  <a:lnTo>
                    <a:pt x="1816423" y="1988208"/>
                  </a:lnTo>
                  <a:lnTo>
                    <a:pt x="1763534" y="1953266"/>
                  </a:lnTo>
                  <a:lnTo>
                    <a:pt x="1763398" y="1952722"/>
                  </a:lnTo>
                  <a:lnTo>
                    <a:pt x="1794193" y="1892696"/>
                  </a:lnTo>
                  <a:lnTo>
                    <a:pt x="1741237" y="1857755"/>
                  </a:lnTo>
                  <a:lnTo>
                    <a:pt x="1741101" y="1857279"/>
                  </a:lnTo>
                  <a:lnTo>
                    <a:pt x="1771896" y="1797184"/>
                  </a:lnTo>
                  <a:lnTo>
                    <a:pt x="1718939" y="1762175"/>
                  </a:lnTo>
                  <a:lnTo>
                    <a:pt x="1718803" y="1761767"/>
                  </a:lnTo>
                  <a:lnTo>
                    <a:pt x="1749598" y="1701605"/>
                  </a:lnTo>
                  <a:lnTo>
                    <a:pt x="1696574" y="1666595"/>
                  </a:lnTo>
                  <a:lnTo>
                    <a:pt x="1696574" y="1666187"/>
                  </a:lnTo>
                  <a:cubicBezTo>
                    <a:pt x="1696574" y="1666187"/>
                    <a:pt x="1727301" y="1606025"/>
                    <a:pt x="1727301" y="1606025"/>
                  </a:cubicBezTo>
                  <a:lnTo>
                    <a:pt x="1674277" y="1571015"/>
                  </a:lnTo>
                  <a:lnTo>
                    <a:pt x="1674277" y="1570675"/>
                  </a:lnTo>
                  <a:cubicBezTo>
                    <a:pt x="1674277" y="1570675"/>
                    <a:pt x="1705071" y="1510445"/>
                    <a:pt x="1705071" y="1510445"/>
                  </a:cubicBezTo>
                  <a:lnTo>
                    <a:pt x="1651979" y="1475368"/>
                  </a:lnTo>
                  <a:lnTo>
                    <a:pt x="1651979" y="1475096"/>
                  </a:lnTo>
                  <a:cubicBezTo>
                    <a:pt x="1651979" y="1475096"/>
                    <a:pt x="1682774" y="1414866"/>
                    <a:pt x="1682774" y="1414866"/>
                  </a:cubicBezTo>
                  <a:lnTo>
                    <a:pt x="1629682" y="1379788"/>
                  </a:lnTo>
                  <a:lnTo>
                    <a:pt x="1629682" y="1379584"/>
                  </a:lnTo>
                  <a:cubicBezTo>
                    <a:pt x="1629682" y="1379584"/>
                    <a:pt x="1660545" y="1319286"/>
                    <a:pt x="1660545" y="1319286"/>
                  </a:cubicBezTo>
                  <a:lnTo>
                    <a:pt x="1607384" y="1284208"/>
                  </a:lnTo>
                  <a:cubicBezTo>
                    <a:pt x="1607384" y="1284208"/>
                    <a:pt x="1638247" y="1223774"/>
                    <a:pt x="1638247" y="1223774"/>
                  </a:cubicBezTo>
                  <a:lnTo>
                    <a:pt x="1585087" y="1188629"/>
                  </a:lnTo>
                  <a:cubicBezTo>
                    <a:pt x="1585087" y="1188629"/>
                    <a:pt x="1616018" y="1128194"/>
                    <a:pt x="1616018" y="1128194"/>
                  </a:cubicBezTo>
                  <a:lnTo>
                    <a:pt x="1588010" y="1109704"/>
                  </a:lnTo>
                  <a:cubicBezTo>
                    <a:pt x="1585903" y="1050901"/>
                    <a:pt x="1578901" y="1001344"/>
                    <a:pt x="1559934" y="927586"/>
                  </a:cubicBezTo>
                  <a:cubicBezTo>
                    <a:pt x="1543551" y="999236"/>
                    <a:pt x="1538521" y="1046414"/>
                    <a:pt x="1537297" y="1109908"/>
                  </a:cubicBezTo>
                  <a:lnTo>
                    <a:pt x="1509629" y="1128194"/>
                  </a:lnTo>
                  <a:lnTo>
                    <a:pt x="1540560" y="1188493"/>
                  </a:lnTo>
                  <a:cubicBezTo>
                    <a:pt x="1540560" y="1188493"/>
                    <a:pt x="1487400" y="1223706"/>
                    <a:pt x="1487400" y="1223706"/>
                  </a:cubicBezTo>
                  <a:lnTo>
                    <a:pt x="1518263" y="1284004"/>
                  </a:lnTo>
                  <a:lnTo>
                    <a:pt x="1518263" y="1284208"/>
                  </a:lnTo>
                  <a:cubicBezTo>
                    <a:pt x="1518263" y="1284208"/>
                    <a:pt x="1465102" y="1319286"/>
                    <a:pt x="1465102" y="1319286"/>
                  </a:cubicBezTo>
                  <a:lnTo>
                    <a:pt x="1495965" y="1379516"/>
                  </a:lnTo>
                  <a:lnTo>
                    <a:pt x="1495965" y="1379788"/>
                  </a:lnTo>
                  <a:cubicBezTo>
                    <a:pt x="1495965" y="1379788"/>
                    <a:pt x="1442873" y="1414866"/>
                    <a:pt x="1442873" y="1414866"/>
                  </a:cubicBezTo>
                  <a:lnTo>
                    <a:pt x="1473736" y="1475096"/>
                  </a:lnTo>
                  <a:lnTo>
                    <a:pt x="1473736" y="1475436"/>
                  </a:lnTo>
                  <a:cubicBezTo>
                    <a:pt x="1473736" y="1475436"/>
                    <a:pt x="1427850" y="1505687"/>
                    <a:pt x="1427850" y="1505687"/>
                  </a:cubicBezTo>
                  <a:lnTo>
                    <a:pt x="1374145" y="1470201"/>
                  </a:lnTo>
                  <a:lnTo>
                    <a:pt x="1374009" y="1469657"/>
                  </a:lnTo>
                  <a:lnTo>
                    <a:pt x="1411874" y="1395763"/>
                  </a:lnTo>
                  <a:lnTo>
                    <a:pt x="1346749" y="1352732"/>
                  </a:lnTo>
                  <a:lnTo>
                    <a:pt x="1346614" y="1352256"/>
                  </a:lnTo>
                  <a:lnTo>
                    <a:pt x="1384478" y="1278362"/>
                  </a:lnTo>
                  <a:lnTo>
                    <a:pt x="1319354" y="1235331"/>
                  </a:lnTo>
                  <a:lnTo>
                    <a:pt x="1319354" y="1234923"/>
                  </a:lnTo>
                  <a:cubicBezTo>
                    <a:pt x="1319354" y="1234923"/>
                    <a:pt x="1357150" y="1160961"/>
                    <a:pt x="1357150" y="1160961"/>
                  </a:cubicBezTo>
                  <a:lnTo>
                    <a:pt x="1291958" y="1117861"/>
                  </a:lnTo>
                  <a:lnTo>
                    <a:pt x="1291958" y="1117521"/>
                  </a:lnTo>
                  <a:cubicBezTo>
                    <a:pt x="1291958" y="1117521"/>
                    <a:pt x="1329823" y="1043491"/>
                    <a:pt x="1329823" y="1043491"/>
                  </a:cubicBezTo>
                  <a:lnTo>
                    <a:pt x="1264562" y="1000392"/>
                  </a:lnTo>
                  <a:lnTo>
                    <a:pt x="1264562" y="1000188"/>
                  </a:lnTo>
                  <a:cubicBezTo>
                    <a:pt x="1264562" y="1000188"/>
                    <a:pt x="1302495" y="926090"/>
                    <a:pt x="1302495" y="926090"/>
                  </a:cubicBezTo>
                  <a:lnTo>
                    <a:pt x="1237234" y="882991"/>
                  </a:lnTo>
                  <a:cubicBezTo>
                    <a:pt x="1237234" y="882991"/>
                    <a:pt x="1275167" y="808689"/>
                    <a:pt x="1275167" y="808689"/>
                  </a:cubicBezTo>
                  <a:lnTo>
                    <a:pt x="1209838" y="765522"/>
                  </a:lnTo>
                  <a:cubicBezTo>
                    <a:pt x="1209838" y="765522"/>
                    <a:pt x="1247839" y="691288"/>
                    <a:pt x="1247839" y="691288"/>
                  </a:cubicBezTo>
                  <a:lnTo>
                    <a:pt x="1213441" y="668582"/>
                  </a:lnTo>
                  <a:cubicBezTo>
                    <a:pt x="1210926" y="596388"/>
                    <a:pt x="1202224" y="535478"/>
                    <a:pt x="1178907" y="444792"/>
                  </a:cubicBezTo>
                  <a:cubicBezTo>
                    <a:pt x="1158785" y="532826"/>
                    <a:pt x="1152531" y="590745"/>
                    <a:pt x="1151103" y="668786"/>
                  </a:cubicBezTo>
                  <a:lnTo>
                    <a:pt x="1117113" y="691220"/>
                  </a:lnTo>
                  <a:lnTo>
                    <a:pt x="1155114" y="765318"/>
                  </a:lnTo>
                  <a:lnTo>
                    <a:pt x="1155114" y="765454"/>
                  </a:lnTo>
                  <a:cubicBezTo>
                    <a:pt x="1155114" y="765454"/>
                    <a:pt x="1089786" y="808553"/>
                    <a:pt x="1089786" y="808553"/>
                  </a:cubicBezTo>
                  <a:lnTo>
                    <a:pt x="1127718" y="882651"/>
                  </a:lnTo>
                  <a:lnTo>
                    <a:pt x="1127718" y="882923"/>
                  </a:lnTo>
                  <a:cubicBezTo>
                    <a:pt x="1127718" y="882923"/>
                    <a:pt x="1062458" y="926022"/>
                    <a:pt x="1062458" y="926022"/>
                  </a:cubicBezTo>
                  <a:lnTo>
                    <a:pt x="1100390" y="1000052"/>
                  </a:lnTo>
                  <a:lnTo>
                    <a:pt x="1100390" y="1000392"/>
                  </a:lnTo>
                  <a:cubicBezTo>
                    <a:pt x="1100390" y="1000392"/>
                    <a:pt x="1035130" y="1043491"/>
                    <a:pt x="1035130" y="1043491"/>
                  </a:cubicBezTo>
                  <a:lnTo>
                    <a:pt x="1073062" y="1117454"/>
                  </a:lnTo>
                  <a:lnTo>
                    <a:pt x="1073062" y="1117861"/>
                  </a:lnTo>
                  <a:cubicBezTo>
                    <a:pt x="1073062" y="1117861"/>
                    <a:pt x="1007802" y="1160893"/>
                    <a:pt x="1007802" y="1160893"/>
                  </a:cubicBezTo>
                  <a:lnTo>
                    <a:pt x="1045667" y="1234787"/>
                  </a:lnTo>
                  <a:lnTo>
                    <a:pt x="1045531" y="1235263"/>
                  </a:lnTo>
                  <a:lnTo>
                    <a:pt x="980406" y="1278294"/>
                  </a:lnTo>
                  <a:lnTo>
                    <a:pt x="1018271" y="1352188"/>
                  </a:lnTo>
                  <a:lnTo>
                    <a:pt x="1018135" y="1352732"/>
                  </a:lnTo>
                  <a:lnTo>
                    <a:pt x="998692" y="1365580"/>
                  </a:lnTo>
                  <a:lnTo>
                    <a:pt x="938258" y="1325676"/>
                  </a:lnTo>
                  <a:lnTo>
                    <a:pt x="938122" y="1324996"/>
                  </a:lnTo>
                  <a:lnTo>
                    <a:pt x="982037" y="1239341"/>
                  </a:lnTo>
                  <a:lnTo>
                    <a:pt x="906580" y="1189444"/>
                  </a:lnTo>
                  <a:lnTo>
                    <a:pt x="906444" y="1188832"/>
                  </a:lnTo>
                  <a:lnTo>
                    <a:pt x="950359" y="1103110"/>
                  </a:lnTo>
                  <a:lnTo>
                    <a:pt x="874833" y="1053212"/>
                  </a:lnTo>
                  <a:lnTo>
                    <a:pt x="874697" y="1052669"/>
                  </a:lnTo>
                  <a:lnTo>
                    <a:pt x="918612" y="966878"/>
                  </a:lnTo>
                  <a:lnTo>
                    <a:pt x="843019" y="916981"/>
                  </a:lnTo>
                  <a:lnTo>
                    <a:pt x="842883" y="916505"/>
                  </a:lnTo>
                  <a:lnTo>
                    <a:pt x="886866" y="830714"/>
                  </a:lnTo>
                  <a:lnTo>
                    <a:pt x="811204" y="780749"/>
                  </a:lnTo>
                  <a:lnTo>
                    <a:pt x="811204" y="780409"/>
                  </a:lnTo>
                  <a:cubicBezTo>
                    <a:pt x="811204" y="780409"/>
                    <a:pt x="855119" y="694551"/>
                    <a:pt x="855119" y="694551"/>
                  </a:cubicBezTo>
                  <a:lnTo>
                    <a:pt x="779457" y="644585"/>
                  </a:lnTo>
                  <a:lnTo>
                    <a:pt x="779457" y="644313"/>
                  </a:lnTo>
                  <a:cubicBezTo>
                    <a:pt x="779457" y="644313"/>
                    <a:pt x="823440" y="558387"/>
                    <a:pt x="823440" y="558387"/>
                  </a:cubicBezTo>
                  <a:lnTo>
                    <a:pt x="747711" y="508354"/>
                  </a:lnTo>
                  <a:lnTo>
                    <a:pt x="747711" y="508150"/>
                  </a:lnTo>
                  <a:cubicBezTo>
                    <a:pt x="747711" y="508150"/>
                    <a:pt x="791762" y="422155"/>
                    <a:pt x="791762" y="422155"/>
                  </a:cubicBezTo>
                  <a:lnTo>
                    <a:pt x="715964" y="372122"/>
                  </a:lnTo>
                  <a:cubicBezTo>
                    <a:pt x="715964" y="372122"/>
                    <a:pt x="760015" y="285991"/>
                    <a:pt x="760015" y="285991"/>
                  </a:cubicBezTo>
                  <a:lnTo>
                    <a:pt x="720111" y="259615"/>
                  </a:lnTo>
                  <a:cubicBezTo>
                    <a:pt x="717188" y="175864"/>
                    <a:pt x="707127" y="105233"/>
                    <a:pt x="680071" y="0"/>
                  </a:cubicBezTo>
                  <a:cubicBezTo>
                    <a:pt x="656686" y="102174"/>
                    <a:pt x="649480" y="169338"/>
                    <a:pt x="647848" y="259887"/>
                  </a:cubicBezTo>
                  <a:lnTo>
                    <a:pt x="608420" y="285923"/>
                  </a:lnTo>
                  <a:lnTo>
                    <a:pt x="652471" y="371918"/>
                  </a:lnTo>
                  <a:lnTo>
                    <a:pt x="652471" y="372122"/>
                  </a:lnTo>
                  <a:cubicBezTo>
                    <a:pt x="652471" y="372122"/>
                    <a:pt x="576673" y="422155"/>
                    <a:pt x="576673" y="422155"/>
                  </a:cubicBezTo>
                  <a:lnTo>
                    <a:pt x="620724" y="508082"/>
                  </a:lnTo>
                  <a:lnTo>
                    <a:pt x="620724" y="508354"/>
                  </a:lnTo>
                  <a:cubicBezTo>
                    <a:pt x="620724" y="508354"/>
                    <a:pt x="544995" y="558319"/>
                    <a:pt x="544995" y="558319"/>
                  </a:cubicBezTo>
                  <a:lnTo>
                    <a:pt x="588978" y="644178"/>
                  </a:lnTo>
                  <a:lnTo>
                    <a:pt x="588978" y="644517"/>
                  </a:lnTo>
                  <a:cubicBezTo>
                    <a:pt x="588978" y="644517"/>
                    <a:pt x="513248" y="694483"/>
                    <a:pt x="513248" y="694483"/>
                  </a:cubicBezTo>
                  <a:lnTo>
                    <a:pt x="557231" y="780273"/>
                  </a:lnTo>
                  <a:lnTo>
                    <a:pt x="557095" y="780749"/>
                  </a:lnTo>
                  <a:lnTo>
                    <a:pt x="481502" y="830646"/>
                  </a:lnTo>
                  <a:lnTo>
                    <a:pt x="525417" y="916369"/>
                  </a:lnTo>
                  <a:lnTo>
                    <a:pt x="525281" y="916913"/>
                  </a:lnTo>
                  <a:lnTo>
                    <a:pt x="449755" y="966810"/>
                  </a:lnTo>
                  <a:lnTo>
                    <a:pt x="493670" y="1052533"/>
                  </a:lnTo>
                  <a:lnTo>
                    <a:pt x="493534" y="1053145"/>
                  </a:lnTo>
                  <a:lnTo>
                    <a:pt x="418076" y="1102974"/>
                  </a:lnTo>
                  <a:lnTo>
                    <a:pt x="461991" y="1188629"/>
                  </a:lnTo>
                  <a:lnTo>
                    <a:pt x="461855" y="1189376"/>
                  </a:lnTo>
                  <a:lnTo>
                    <a:pt x="386398" y="1239205"/>
                  </a:lnTo>
                  <a:lnTo>
                    <a:pt x="430245" y="1324792"/>
                  </a:lnTo>
                  <a:lnTo>
                    <a:pt x="430041" y="1325608"/>
                  </a:lnTo>
                  <a:lnTo>
                    <a:pt x="354651" y="1375437"/>
                  </a:lnTo>
                  <a:lnTo>
                    <a:pt x="398498" y="1460956"/>
                  </a:lnTo>
                  <a:lnTo>
                    <a:pt x="398294" y="1461840"/>
                  </a:lnTo>
                  <a:lnTo>
                    <a:pt x="322972" y="1511601"/>
                  </a:lnTo>
                  <a:lnTo>
                    <a:pt x="366751" y="1597052"/>
                  </a:lnTo>
                  <a:lnTo>
                    <a:pt x="366548" y="1598071"/>
                  </a:lnTo>
                  <a:lnTo>
                    <a:pt x="291294" y="1647833"/>
                  </a:lnTo>
                  <a:lnTo>
                    <a:pt x="298024" y="1661021"/>
                  </a:lnTo>
                  <a:lnTo>
                    <a:pt x="248399" y="1628254"/>
                  </a:lnTo>
                  <a:lnTo>
                    <a:pt x="248399" y="1627915"/>
                  </a:lnTo>
                  <a:cubicBezTo>
                    <a:pt x="248399" y="1627915"/>
                    <a:pt x="279193" y="1567684"/>
                    <a:pt x="279193" y="1567684"/>
                  </a:cubicBezTo>
                  <a:lnTo>
                    <a:pt x="226101" y="1532607"/>
                  </a:lnTo>
                  <a:lnTo>
                    <a:pt x="226101" y="1532335"/>
                  </a:lnTo>
                  <a:cubicBezTo>
                    <a:pt x="226101" y="1532335"/>
                    <a:pt x="256896" y="1472105"/>
                    <a:pt x="256896" y="1472105"/>
                  </a:cubicBezTo>
                  <a:lnTo>
                    <a:pt x="203804" y="1437027"/>
                  </a:lnTo>
                  <a:lnTo>
                    <a:pt x="203804" y="1436823"/>
                  </a:lnTo>
                  <a:cubicBezTo>
                    <a:pt x="203804" y="1436823"/>
                    <a:pt x="234667" y="1376525"/>
                    <a:pt x="234667" y="1376525"/>
                  </a:cubicBezTo>
                  <a:lnTo>
                    <a:pt x="181506" y="1341447"/>
                  </a:lnTo>
                  <a:cubicBezTo>
                    <a:pt x="181506" y="1341447"/>
                    <a:pt x="212369" y="1281013"/>
                    <a:pt x="212369" y="1281013"/>
                  </a:cubicBezTo>
                  <a:lnTo>
                    <a:pt x="159209" y="1245868"/>
                  </a:lnTo>
                  <a:cubicBezTo>
                    <a:pt x="159209" y="1245868"/>
                    <a:pt x="190140" y="1185433"/>
                    <a:pt x="190140" y="1185433"/>
                  </a:cubicBezTo>
                  <a:lnTo>
                    <a:pt x="162132" y="1166943"/>
                  </a:lnTo>
                  <a:cubicBezTo>
                    <a:pt x="160025" y="1108140"/>
                    <a:pt x="153023" y="1058583"/>
                    <a:pt x="134056" y="984825"/>
                  </a:cubicBezTo>
                  <a:cubicBezTo>
                    <a:pt x="117673" y="1056476"/>
                    <a:pt x="112643" y="1103654"/>
                    <a:pt x="111419" y="1167147"/>
                  </a:cubicBezTo>
                  <a:lnTo>
                    <a:pt x="83751" y="1185433"/>
                  </a:lnTo>
                  <a:lnTo>
                    <a:pt x="114682" y="1245732"/>
                  </a:lnTo>
                  <a:cubicBezTo>
                    <a:pt x="114682" y="1245732"/>
                    <a:pt x="61522" y="1280945"/>
                    <a:pt x="61522" y="1280945"/>
                  </a:cubicBezTo>
                  <a:lnTo>
                    <a:pt x="92385" y="1341243"/>
                  </a:lnTo>
                  <a:lnTo>
                    <a:pt x="92385" y="1341447"/>
                  </a:lnTo>
                  <a:cubicBezTo>
                    <a:pt x="92385" y="1341447"/>
                    <a:pt x="39224" y="1376525"/>
                    <a:pt x="39224" y="1376525"/>
                  </a:cubicBezTo>
                  <a:lnTo>
                    <a:pt x="70087" y="1436755"/>
                  </a:lnTo>
                  <a:lnTo>
                    <a:pt x="70087" y="1437027"/>
                  </a:lnTo>
                  <a:cubicBezTo>
                    <a:pt x="70087" y="1437027"/>
                    <a:pt x="16995" y="1472105"/>
                    <a:pt x="16995" y="1472105"/>
                  </a:cubicBezTo>
                  <a:lnTo>
                    <a:pt x="47858" y="1532335"/>
                  </a:lnTo>
                  <a:lnTo>
                    <a:pt x="47858" y="1532675"/>
                  </a:lnTo>
                  <a:cubicBezTo>
                    <a:pt x="47858" y="1532675"/>
                    <a:pt x="68" y="1564217"/>
                    <a:pt x="68" y="1564217"/>
                  </a:cubicBezTo>
                  <a:lnTo>
                    <a:pt x="68" y="1578017"/>
                  </a:lnTo>
                  <a:lnTo>
                    <a:pt x="25628" y="1627847"/>
                  </a:lnTo>
                  <a:lnTo>
                    <a:pt x="25628" y="1628254"/>
                  </a:lnTo>
                  <a:cubicBezTo>
                    <a:pt x="25628" y="1628254"/>
                    <a:pt x="68" y="1645046"/>
                    <a:pt x="68" y="1645046"/>
                  </a:cubicBezTo>
                  <a:lnTo>
                    <a:pt x="68" y="1716968"/>
                  </a:lnTo>
                  <a:lnTo>
                    <a:pt x="3331" y="1723358"/>
                  </a:lnTo>
                  <a:lnTo>
                    <a:pt x="3195" y="1723834"/>
                  </a:lnTo>
                  <a:lnTo>
                    <a:pt x="0" y="1725942"/>
                  </a:lnTo>
                  <a:close/>
                  <a:moveTo>
                    <a:pt x="1874953" y="2290991"/>
                  </a:moveTo>
                  <a:lnTo>
                    <a:pt x="1889977" y="2320358"/>
                  </a:lnTo>
                  <a:lnTo>
                    <a:pt x="1889705" y="2321513"/>
                  </a:lnTo>
                  <a:lnTo>
                    <a:pt x="1860609" y="2340752"/>
                  </a:lnTo>
                  <a:lnTo>
                    <a:pt x="1852724" y="2335517"/>
                  </a:lnTo>
                  <a:lnTo>
                    <a:pt x="1852520" y="2334702"/>
                  </a:lnTo>
                  <a:lnTo>
                    <a:pt x="1874953" y="2290991"/>
                  </a:lnTo>
                  <a:close/>
                  <a:moveTo>
                    <a:pt x="1430841" y="1529820"/>
                  </a:moveTo>
                  <a:lnTo>
                    <a:pt x="1451710" y="1570472"/>
                  </a:lnTo>
                  <a:lnTo>
                    <a:pt x="1451710" y="1570879"/>
                  </a:lnTo>
                  <a:cubicBezTo>
                    <a:pt x="1451710" y="1570879"/>
                    <a:pt x="1414118" y="1595692"/>
                    <a:pt x="1414118" y="1595692"/>
                  </a:cubicBezTo>
                  <a:lnTo>
                    <a:pt x="1401745" y="1587534"/>
                  </a:lnTo>
                  <a:lnTo>
                    <a:pt x="1401609" y="1586923"/>
                  </a:lnTo>
                  <a:lnTo>
                    <a:pt x="1430841" y="1529820"/>
                  </a:lnTo>
                  <a:close/>
                  <a:moveTo>
                    <a:pt x="978502" y="1444709"/>
                  </a:moveTo>
                  <a:lnTo>
                    <a:pt x="991215" y="1469453"/>
                  </a:lnTo>
                  <a:lnTo>
                    <a:pt x="991079" y="1470065"/>
                  </a:lnTo>
                  <a:lnTo>
                    <a:pt x="987000" y="1472784"/>
                  </a:lnTo>
                  <a:lnTo>
                    <a:pt x="970345" y="1461772"/>
                  </a:lnTo>
                  <a:lnTo>
                    <a:pt x="970141" y="1460956"/>
                  </a:lnTo>
                  <a:lnTo>
                    <a:pt x="978502" y="1444641"/>
                  </a:lnTo>
                  <a:close/>
                  <a:moveTo>
                    <a:pt x="300675" y="1665439"/>
                  </a:moveTo>
                  <a:lnTo>
                    <a:pt x="335413" y="1733215"/>
                  </a:lnTo>
                  <a:lnTo>
                    <a:pt x="335141" y="1734303"/>
                  </a:lnTo>
                  <a:lnTo>
                    <a:pt x="311076" y="1750210"/>
                  </a:lnTo>
                  <a:lnTo>
                    <a:pt x="271036" y="1723766"/>
                  </a:lnTo>
                  <a:lnTo>
                    <a:pt x="271036" y="1723358"/>
                  </a:lnTo>
                  <a:cubicBezTo>
                    <a:pt x="271036" y="1723358"/>
                    <a:pt x="300675" y="1665371"/>
                    <a:pt x="300675" y="1665371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22279" y="614363"/>
            <a:ext cx="2383220" cy="407076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22279" y="707010"/>
            <a:ext cx="2383220" cy="388365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11281" y="540414"/>
            <a:ext cx="2596636" cy="5049016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95327" y="4559704"/>
            <a:ext cx="2600325" cy="16954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64343" y="1095375"/>
            <a:ext cx="835557" cy="1936804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213CD83-402D-2BEF-E2FB-7807877B58D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258727" y="5020972"/>
            <a:ext cx="961724" cy="61941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6036FE6-A255-8148-C4E5-2874718F691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88928" y="5489838"/>
            <a:ext cx="1916868" cy="879387"/>
          </a:xfrm>
          <a:prstGeom prst="rect">
            <a:avLst/>
          </a:prstGeom>
        </p:spPr>
      </p:pic>
      <p:pic>
        <p:nvPicPr>
          <p:cNvPr id="8" name="christmas-eve-instrumental-174526">
            <a:hlinkClick r:id="" action="ppaction://media"/>
            <a:extLst>
              <a:ext uri="{FF2B5EF4-FFF2-40B4-BE49-F238E27FC236}">
                <a16:creationId xmlns:a16="http://schemas.microsoft.com/office/drawing/2014/main" id="{EE1DE5AF-32EC-E8B1-ED9E-77E697F12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777468" y="-655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6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61 7.40741E-7 L -0.06641 -0.04213 C -0.05951 -0.05162 -0.04896 -0.05671 -0.03802 -0.05671 C -0.02565 -0.05671 -0.01563 -0.05162 -0.00873 -0.04213 L 0.02474 7.40741E-7 " pathEditMode="relative" rAng="0" ptsTypes="AAAAA">
                                      <p:cBhvr>
                                        <p:cTn id="14" dur="2000" spd="-100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1" y="-28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8"/>
            </p:par>
            <p:audio>
              <p:cMediaNode vol="80000" numSld="999">
                <p:cTn id="1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0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2A1945-4A90-0C3D-2702-E92ACF6AB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265952" y="-4624116"/>
            <a:ext cx="23326862" cy="11473818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5609691" y="-3406045"/>
            <a:ext cx="3847645" cy="3893610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9062" y="-2151001"/>
            <a:ext cx="823185" cy="852409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3163" y="-1299609"/>
            <a:ext cx="3847645" cy="441677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2307" y="-3603633"/>
            <a:ext cx="3990817" cy="68166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5612307" y="-3448492"/>
            <a:ext cx="3990817" cy="650336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6435" y="-3727465"/>
            <a:ext cx="4348194" cy="8454823"/>
          </a:xfrm>
          <a:prstGeom prst="rect">
            <a:avLst/>
          </a:prstGeom>
        </p:spPr>
      </p:pic>
      <p:pic>
        <p:nvPicPr>
          <p:cNvPr id="490" name="Graphic 489">
            <a:extLst>
              <a:ext uri="{FF2B5EF4-FFF2-40B4-BE49-F238E27FC236}">
                <a16:creationId xmlns:a16="http://schemas.microsoft.com/office/drawing/2014/main" id="{67C1881B-DCA5-3027-BB7A-40CE913ACA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8249" y="-4632414"/>
            <a:ext cx="2527360" cy="1563107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44088" y="3003033"/>
            <a:ext cx="4354372" cy="28391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9701663" y="-2798156"/>
            <a:ext cx="1399181" cy="3243272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213CD83-402D-2BEF-E2FB-7807877B58D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9AD1804-B12C-6ADD-22FB-06C77F9BFDA8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11" name="left 1">
            <a:extLst>
              <a:ext uri="{FF2B5EF4-FFF2-40B4-BE49-F238E27FC236}">
                <a16:creationId xmlns:a16="http://schemas.microsoft.com/office/drawing/2014/main" id="{190E3B84-7260-5146-34F5-42BF263B7713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13" name="right 1">
            <a:extLst>
              <a:ext uri="{FF2B5EF4-FFF2-40B4-BE49-F238E27FC236}">
                <a16:creationId xmlns:a16="http://schemas.microsoft.com/office/drawing/2014/main" id="{3A0BA327-1C31-5A99-10DF-EF86DBD8E458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499" name="left 2">
            <a:extLst>
              <a:ext uri="{FF2B5EF4-FFF2-40B4-BE49-F238E27FC236}">
                <a16:creationId xmlns:a16="http://schemas.microsoft.com/office/drawing/2014/main" id="{AC6DDB5B-DCA1-7600-BA82-82DF1E441359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500" name="right 2">
            <a:extLst>
              <a:ext uri="{FF2B5EF4-FFF2-40B4-BE49-F238E27FC236}">
                <a16:creationId xmlns:a16="http://schemas.microsoft.com/office/drawing/2014/main" id="{BC11EE43-F59C-B938-00F5-113F39D3575C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18" name="closed">
            <a:extLst>
              <a:ext uri="{FF2B5EF4-FFF2-40B4-BE49-F238E27FC236}">
                <a16:creationId xmlns:a16="http://schemas.microsoft.com/office/drawing/2014/main" id="{FE646A18-9878-07C9-013E-5264FFFE6948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23" name="open">
            <a:extLst>
              <a:ext uri="{FF2B5EF4-FFF2-40B4-BE49-F238E27FC236}">
                <a16:creationId xmlns:a16="http://schemas.microsoft.com/office/drawing/2014/main" id="{034DAC08-3E05-00A4-92A6-F0AC41D1FFA5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352620" y="3775448"/>
            <a:ext cx="1610454" cy="1037240"/>
          </a:xfrm>
          <a:prstGeom prst="rect">
            <a:avLst/>
          </a:prstGeom>
        </p:spPr>
      </p:pic>
      <p:pic>
        <p:nvPicPr>
          <p:cNvPr id="495" name="standing">
            <a:extLst>
              <a:ext uri="{FF2B5EF4-FFF2-40B4-BE49-F238E27FC236}">
                <a16:creationId xmlns:a16="http://schemas.microsoft.com/office/drawing/2014/main" id="{15DCDFDF-BF9A-10E3-2297-53E6ECE7AFC2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609236" y="2858977"/>
            <a:ext cx="1551539" cy="1992213"/>
          </a:xfrm>
          <a:prstGeom prst="rect">
            <a:avLst/>
          </a:prstGeom>
        </p:spPr>
      </p:pic>
      <p:pic>
        <p:nvPicPr>
          <p:cNvPr id="501" name="Graphic 500">
            <a:extLst>
              <a:ext uri="{FF2B5EF4-FFF2-40B4-BE49-F238E27FC236}">
                <a16:creationId xmlns:a16="http://schemas.microsoft.com/office/drawing/2014/main" id="{6295DC0C-06EE-C1B6-8E6A-6AF230ED52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-4506979" y="4570075"/>
            <a:ext cx="3218713" cy="1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63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023A53-4ED7-559E-7098-4958CE3FB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13794" y="739751"/>
            <a:ext cx="2291421" cy="2318795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6601" y="1487178"/>
            <a:ext cx="490238" cy="507642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7327" y="1994215"/>
            <a:ext cx="2291421" cy="26303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5352" y="622080"/>
            <a:ext cx="2376685" cy="40595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15352" y="714472"/>
            <a:ext cx="2376685" cy="387300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4658" y="548333"/>
            <a:ext cx="2589517" cy="5035173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50721" y="1101772"/>
            <a:ext cx="833266" cy="1931493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5" name="standing">
            <a:extLst>
              <a:ext uri="{FF2B5EF4-FFF2-40B4-BE49-F238E27FC236}">
                <a16:creationId xmlns:a16="http://schemas.microsoft.com/office/drawing/2014/main" id="{15DCDFDF-BF9A-10E3-2297-53E6ECE7AFC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00139" y="4470813"/>
            <a:ext cx="924001" cy="11864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57A0E5D-849C-1FAE-A6AB-248DDEB962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88928" y="5489838"/>
            <a:ext cx="1916868" cy="879387"/>
          </a:xfrm>
          <a:prstGeom prst="rect">
            <a:avLst/>
          </a:prstGeom>
        </p:spPr>
      </p:pic>
      <p:pic>
        <p:nvPicPr>
          <p:cNvPr id="491" name="Graphic 490">
            <a:extLst>
              <a:ext uri="{FF2B5EF4-FFF2-40B4-BE49-F238E27FC236}">
                <a16:creationId xmlns:a16="http://schemas.microsoft.com/office/drawing/2014/main" id="{8953617F-2CCD-665B-A2AE-A7D7D777CBD0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38829" y="4727465"/>
            <a:ext cx="833266" cy="1883663"/>
          </a:xfrm>
          <a:prstGeom prst="rect">
            <a:avLst/>
          </a:prstGeom>
        </p:spPr>
      </p:pic>
      <p:pic>
        <p:nvPicPr>
          <p:cNvPr id="497" name="Graphic 496">
            <a:extLst>
              <a:ext uri="{FF2B5EF4-FFF2-40B4-BE49-F238E27FC236}">
                <a16:creationId xmlns:a16="http://schemas.microsoft.com/office/drawing/2014/main" id="{0D882A23-07FE-9506-DBA8-AB5AEA2616C7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53355" y="5314711"/>
            <a:ext cx="2105737" cy="1308401"/>
          </a:xfrm>
          <a:prstGeom prst="rect">
            <a:avLst/>
          </a:prstGeom>
        </p:spPr>
      </p:pic>
      <p:pic>
        <p:nvPicPr>
          <p:cNvPr id="499" name="Graphic 498">
            <a:extLst>
              <a:ext uri="{FF2B5EF4-FFF2-40B4-BE49-F238E27FC236}">
                <a16:creationId xmlns:a16="http://schemas.microsoft.com/office/drawing/2014/main" id="{78082F8D-F6D7-72C4-4227-E2B43C6EC275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810480" y="4799350"/>
            <a:ext cx="1120592" cy="1980766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1097823" y="1428945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2736123" y="3429000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520603" y="179665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497214" y="3970435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047817" y="3732227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835242" y="122103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921782" y="1543050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2728252" y="1740999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421790" y="3865508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93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13 -0.10926 C 0.10664 -0.09977 0.075 -0.08889 0.05573 -0.07199 C 0.03607 -0.05486 0.01745 -0.025 -1.45833E-6 -3.7037E-7 " pathEditMode="relative" rAng="0" ptsTypes="AAA">
                                      <p:cBhvr>
                                        <p:cTn id="40" dur="2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0"/>
                            </p:stCondLst>
                            <p:childTnLst>
                              <p:par>
                                <p:cTn id="4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-0.34024 -3.7037E-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C6073D-D4BE-9610-E40D-A008E192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13794" y="739751"/>
            <a:ext cx="2291421" cy="2318795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6601" y="1487178"/>
            <a:ext cx="490238" cy="507642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7327" y="1994215"/>
            <a:ext cx="2291421" cy="26303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5352" y="622080"/>
            <a:ext cx="2376685" cy="40595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15352" y="714472"/>
            <a:ext cx="2376685" cy="387300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4658" y="548333"/>
            <a:ext cx="2589517" cy="5035173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50721" y="1101772"/>
            <a:ext cx="833266" cy="1931493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57A0E5D-849C-1FAE-A6AB-248DDEB962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88928" y="5489838"/>
            <a:ext cx="1916868" cy="879387"/>
          </a:xfrm>
          <a:prstGeom prst="rect">
            <a:avLst/>
          </a:prstGeom>
        </p:spPr>
      </p:pic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88853" y="5477138"/>
            <a:ext cx="2055665" cy="1022867"/>
          </a:xfrm>
          <a:prstGeom prst="rect">
            <a:avLst/>
          </a:prstGeom>
        </p:spPr>
      </p:pic>
      <p:sp>
        <p:nvSpPr>
          <p:cNvPr id="502" name="Graphic 500">
            <a:extLst>
              <a:ext uri="{FF2B5EF4-FFF2-40B4-BE49-F238E27FC236}">
                <a16:creationId xmlns:a16="http://schemas.microsoft.com/office/drawing/2014/main" id="{B9170555-FBC0-6B2E-D648-585A62BC3878}"/>
              </a:ext>
            </a:extLst>
          </p:cNvPr>
          <p:cNvSpPr/>
          <p:nvPr/>
        </p:nvSpPr>
        <p:spPr>
          <a:xfrm>
            <a:off x="2507088" y="5314706"/>
            <a:ext cx="2005493" cy="1153729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91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6" name="Graphic 504">
            <a:extLst>
              <a:ext uri="{FF2B5EF4-FFF2-40B4-BE49-F238E27FC236}">
                <a16:creationId xmlns:a16="http://schemas.microsoft.com/office/drawing/2014/main" id="{A82B0611-20A0-37D7-E76D-85BE94EF4F38}"/>
              </a:ext>
            </a:extLst>
          </p:cNvPr>
          <p:cNvSpPr/>
          <p:nvPr/>
        </p:nvSpPr>
        <p:spPr>
          <a:xfrm>
            <a:off x="2770833" y="5167237"/>
            <a:ext cx="1681967" cy="1172664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7" name="Graphic 504">
            <a:extLst>
              <a:ext uri="{FF2B5EF4-FFF2-40B4-BE49-F238E27FC236}">
                <a16:creationId xmlns:a16="http://schemas.microsoft.com/office/drawing/2014/main" id="{2764FB3E-9927-721B-F096-5A7752852E2A}"/>
              </a:ext>
            </a:extLst>
          </p:cNvPr>
          <p:cNvSpPr/>
          <p:nvPr/>
        </p:nvSpPr>
        <p:spPr>
          <a:xfrm rot="1842690">
            <a:off x="2221656" y="5539728"/>
            <a:ext cx="1513454" cy="105517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8" name="Graphic 500">
            <a:extLst>
              <a:ext uri="{FF2B5EF4-FFF2-40B4-BE49-F238E27FC236}">
                <a16:creationId xmlns:a16="http://schemas.microsoft.com/office/drawing/2014/main" id="{F50DE294-2418-979D-896C-E7D0B2F9AC3B}"/>
              </a:ext>
            </a:extLst>
          </p:cNvPr>
          <p:cNvSpPr/>
          <p:nvPr/>
        </p:nvSpPr>
        <p:spPr>
          <a:xfrm rot="20771018">
            <a:off x="2001331" y="5555905"/>
            <a:ext cx="2005493" cy="1153729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99" name="Graphic 498">
            <a:extLst>
              <a:ext uri="{FF2B5EF4-FFF2-40B4-BE49-F238E27FC236}">
                <a16:creationId xmlns:a16="http://schemas.microsoft.com/office/drawing/2014/main" id="{78082F8D-F6D7-72C4-4227-E2B43C6EC275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10480" y="4799350"/>
            <a:ext cx="1120592" cy="1980766"/>
          </a:xfrm>
          <a:prstGeom prst="rect">
            <a:avLst/>
          </a:prstGeom>
        </p:spPr>
      </p:pic>
      <p:sp>
        <p:nvSpPr>
          <p:cNvPr id="510" name="Graphic 504">
            <a:extLst>
              <a:ext uri="{FF2B5EF4-FFF2-40B4-BE49-F238E27FC236}">
                <a16:creationId xmlns:a16="http://schemas.microsoft.com/office/drawing/2014/main" id="{00D3622F-8A05-5240-2EE7-2AB90CC748A1}"/>
              </a:ext>
            </a:extLst>
          </p:cNvPr>
          <p:cNvSpPr/>
          <p:nvPr/>
        </p:nvSpPr>
        <p:spPr>
          <a:xfrm rot="21214979">
            <a:off x="4208394" y="5277109"/>
            <a:ext cx="1513454" cy="105517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8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1" name="Graphic 500">
            <a:extLst>
              <a:ext uri="{FF2B5EF4-FFF2-40B4-BE49-F238E27FC236}">
                <a16:creationId xmlns:a16="http://schemas.microsoft.com/office/drawing/2014/main" id="{CF34B095-5D86-EFB6-5EFC-42016CD238BE}"/>
              </a:ext>
            </a:extLst>
          </p:cNvPr>
          <p:cNvSpPr/>
          <p:nvPr/>
        </p:nvSpPr>
        <p:spPr>
          <a:xfrm rot="870440">
            <a:off x="3544381" y="5555905"/>
            <a:ext cx="2005493" cy="1153729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A43E58B-80F0-FD75-8941-7B9729E6BAD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3437691">
            <a:off x="3214208" y="5352991"/>
            <a:ext cx="311137" cy="216125"/>
          </a:xfrm>
          <a:prstGeom prst="rect">
            <a:avLst/>
          </a:prstGeom>
        </p:spPr>
      </p:pic>
      <p:sp>
        <p:nvSpPr>
          <p:cNvPr id="500" name="Graphic 488">
            <a:extLst>
              <a:ext uri="{FF2B5EF4-FFF2-40B4-BE49-F238E27FC236}">
                <a16:creationId xmlns:a16="http://schemas.microsoft.com/office/drawing/2014/main" id="{E365138C-639F-84B8-2D56-713B25FF0B29}"/>
              </a:ext>
            </a:extLst>
          </p:cNvPr>
          <p:cNvSpPr/>
          <p:nvPr/>
        </p:nvSpPr>
        <p:spPr>
          <a:xfrm rot="17955182">
            <a:off x="3749824" y="5131703"/>
            <a:ext cx="337979" cy="151695"/>
          </a:xfrm>
          <a:custGeom>
            <a:avLst/>
            <a:gdLst>
              <a:gd name="connsiteX0" fmla="*/ 0 w 337979"/>
              <a:gd name="connsiteY0" fmla="*/ 151695 h 151695"/>
              <a:gd name="connsiteX1" fmla="*/ 109558 w 337979"/>
              <a:gd name="connsiteY1" fmla="*/ 126960 h 151695"/>
              <a:gd name="connsiteX2" fmla="*/ 176817 w 337979"/>
              <a:gd name="connsiteY2" fmla="*/ 42390 h 151695"/>
              <a:gd name="connsiteX3" fmla="*/ 169497 w 337979"/>
              <a:gd name="connsiteY3" fmla="*/ 9745 h 151695"/>
              <a:gd name="connsiteX4" fmla="*/ 139029 w 337979"/>
              <a:gd name="connsiteY4" fmla="*/ 3162 h 151695"/>
              <a:gd name="connsiteX5" fmla="*/ 127285 w 337979"/>
              <a:gd name="connsiteY5" fmla="*/ 31453 h 151695"/>
              <a:gd name="connsiteX6" fmla="*/ 140260 w 337979"/>
              <a:gd name="connsiteY6" fmla="*/ 104983 h 151695"/>
              <a:gd name="connsiteX7" fmla="*/ 205342 w 337979"/>
              <a:gd name="connsiteY7" fmla="*/ 125555 h 151695"/>
              <a:gd name="connsiteX8" fmla="*/ 337979 w 337979"/>
              <a:gd name="connsiteY8" fmla="*/ 102676 h 15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979" h="151695">
                <a:moveTo>
                  <a:pt x="0" y="151695"/>
                </a:moveTo>
                <a:cubicBezTo>
                  <a:pt x="37407" y="147593"/>
                  <a:pt x="75637" y="143265"/>
                  <a:pt x="109558" y="126960"/>
                </a:cubicBezTo>
                <a:cubicBezTo>
                  <a:pt x="143478" y="110655"/>
                  <a:pt x="172836" y="79805"/>
                  <a:pt x="176817" y="42390"/>
                </a:cubicBezTo>
                <a:cubicBezTo>
                  <a:pt x="178031" y="31011"/>
                  <a:pt x="176600" y="18721"/>
                  <a:pt x="169497" y="9745"/>
                </a:cubicBezTo>
                <a:cubicBezTo>
                  <a:pt x="162394" y="777"/>
                  <a:pt x="148465" y="-3308"/>
                  <a:pt x="139029" y="3162"/>
                </a:cubicBezTo>
                <a:cubicBezTo>
                  <a:pt x="130330" y="9138"/>
                  <a:pt x="128421" y="20959"/>
                  <a:pt x="127285" y="31453"/>
                </a:cubicBezTo>
                <a:cubicBezTo>
                  <a:pt x="124510" y="57013"/>
                  <a:pt x="122810" y="86093"/>
                  <a:pt x="140260" y="104983"/>
                </a:cubicBezTo>
                <a:cubicBezTo>
                  <a:pt x="156114" y="122155"/>
                  <a:pt x="181995" y="124419"/>
                  <a:pt x="205342" y="125555"/>
                </a:cubicBezTo>
                <a:cubicBezTo>
                  <a:pt x="251041" y="127784"/>
                  <a:pt x="300546" y="128972"/>
                  <a:pt x="337979" y="102676"/>
                </a:cubicBezTo>
              </a:path>
            </a:pathLst>
          </a:custGeom>
          <a:noFill/>
          <a:ln w="25400" cap="rnd">
            <a:solidFill>
              <a:schemeClr val="bg1">
                <a:lumMod val="50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98" name="Graphic 497">
            <a:extLst>
              <a:ext uri="{FF2B5EF4-FFF2-40B4-BE49-F238E27FC236}">
                <a16:creationId xmlns:a16="http://schemas.microsoft.com/office/drawing/2014/main" id="{BDEE5390-3EF3-6B3B-9842-1C4D74DC8AC5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9891012">
            <a:off x="3429612" y="4963911"/>
            <a:ext cx="203202" cy="346638"/>
          </a:xfrm>
          <a:prstGeom prst="rect">
            <a:avLst/>
          </a:prstGeom>
        </p:spPr>
      </p:pic>
      <p:pic>
        <p:nvPicPr>
          <p:cNvPr id="501" name="Graphic 500">
            <a:extLst>
              <a:ext uri="{FF2B5EF4-FFF2-40B4-BE49-F238E27FC236}">
                <a16:creationId xmlns:a16="http://schemas.microsoft.com/office/drawing/2014/main" id="{08E9449C-CB92-61D3-62D6-5D6EDD98A1D7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217559">
            <a:off x="3417867" y="5778013"/>
            <a:ext cx="311137" cy="216125"/>
          </a:xfrm>
          <a:prstGeom prst="rect">
            <a:avLst/>
          </a:prstGeom>
        </p:spPr>
      </p:pic>
      <p:pic>
        <p:nvPicPr>
          <p:cNvPr id="504" name="Graphic 503">
            <a:extLst>
              <a:ext uri="{FF2B5EF4-FFF2-40B4-BE49-F238E27FC236}">
                <a16:creationId xmlns:a16="http://schemas.microsoft.com/office/drawing/2014/main" id="{7C1BE9D7-ED13-76DC-5B71-83A23E3FEE2A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601076">
            <a:off x="4169929" y="5043587"/>
            <a:ext cx="203202" cy="346638"/>
          </a:xfrm>
          <a:prstGeom prst="rect">
            <a:avLst/>
          </a:prstGeom>
        </p:spPr>
      </p:pic>
      <p:sp>
        <p:nvSpPr>
          <p:cNvPr id="505" name="Graphic 488">
            <a:extLst>
              <a:ext uri="{FF2B5EF4-FFF2-40B4-BE49-F238E27FC236}">
                <a16:creationId xmlns:a16="http://schemas.microsoft.com/office/drawing/2014/main" id="{8CD8F88F-D736-A082-521E-9FDBCDDF31B1}"/>
              </a:ext>
            </a:extLst>
          </p:cNvPr>
          <p:cNvSpPr/>
          <p:nvPr/>
        </p:nvSpPr>
        <p:spPr>
          <a:xfrm rot="12953784">
            <a:off x="2953619" y="5634513"/>
            <a:ext cx="337979" cy="151695"/>
          </a:xfrm>
          <a:custGeom>
            <a:avLst/>
            <a:gdLst>
              <a:gd name="connsiteX0" fmla="*/ 0 w 337979"/>
              <a:gd name="connsiteY0" fmla="*/ 151695 h 151695"/>
              <a:gd name="connsiteX1" fmla="*/ 109558 w 337979"/>
              <a:gd name="connsiteY1" fmla="*/ 126960 h 151695"/>
              <a:gd name="connsiteX2" fmla="*/ 176817 w 337979"/>
              <a:gd name="connsiteY2" fmla="*/ 42390 h 151695"/>
              <a:gd name="connsiteX3" fmla="*/ 169497 w 337979"/>
              <a:gd name="connsiteY3" fmla="*/ 9745 h 151695"/>
              <a:gd name="connsiteX4" fmla="*/ 139029 w 337979"/>
              <a:gd name="connsiteY4" fmla="*/ 3162 h 151695"/>
              <a:gd name="connsiteX5" fmla="*/ 127285 w 337979"/>
              <a:gd name="connsiteY5" fmla="*/ 31453 h 151695"/>
              <a:gd name="connsiteX6" fmla="*/ 140260 w 337979"/>
              <a:gd name="connsiteY6" fmla="*/ 104983 h 151695"/>
              <a:gd name="connsiteX7" fmla="*/ 205342 w 337979"/>
              <a:gd name="connsiteY7" fmla="*/ 125555 h 151695"/>
              <a:gd name="connsiteX8" fmla="*/ 337979 w 337979"/>
              <a:gd name="connsiteY8" fmla="*/ 102676 h 15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979" h="151695">
                <a:moveTo>
                  <a:pt x="0" y="151695"/>
                </a:moveTo>
                <a:cubicBezTo>
                  <a:pt x="37407" y="147593"/>
                  <a:pt x="75637" y="143265"/>
                  <a:pt x="109558" y="126960"/>
                </a:cubicBezTo>
                <a:cubicBezTo>
                  <a:pt x="143478" y="110655"/>
                  <a:pt x="172836" y="79805"/>
                  <a:pt x="176817" y="42390"/>
                </a:cubicBezTo>
                <a:cubicBezTo>
                  <a:pt x="178031" y="31011"/>
                  <a:pt x="176600" y="18721"/>
                  <a:pt x="169497" y="9745"/>
                </a:cubicBezTo>
                <a:cubicBezTo>
                  <a:pt x="162394" y="777"/>
                  <a:pt x="148465" y="-3308"/>
                  <a:pt x="139029" y="3162"/>
                </a:cubicBezTo>
                <a:cubicBezTo>
                  <a:pt x="130330" y="9138"/>
                  <a:pt x="128421" y="20959"/>
                  <a:pt x="127285" y="31453"/>
                </a:cubicBezTo>
                <a:cubicBezTo>
                  <a:pt x="124510" y="57013"/>
                  <a:pt x="122810" y="86093"/>
                  <a:pt x="140260" y="104983"/>
                </a:cubicBezTo>
                <a:cubicBezTo>
                  <a:pt x="156114" y="122155"/>
                  <a:pt x="181995" y="124419"/>
                  <a:pt x="205342" y="125555"/>
                </a:cubicBezTo>
                <a:cubicBezTo>
                  <a:pt x="251041" y="127784"/>
                  <a:pt x="300546" y="128972"/>
                  <a:pt x="337979" y="102676"/>
                </a:cubicBezTo>
              </a:path>
            </a:pathLst>
          </a:custGeom>
          <a:noFill/>
          <a:ln w="25400" cap="rnd">
            <a:solidFill>
              <a:schemeClr val="bg1">
                <a:lumMod val="50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16" name="Graphic 515">
            <a:extLst>
              <a:ext uri="{FF2B5EF4-FFF2-40B4-BE49-F238E27FC236}">
                <a16:creationId xmlns:a16="http://schemas.microsoft.com/office/drawing/2014/main" id="{3D115EC8-6E4F-6DA1-39FF-EBB5FA53E5C9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983758" y="5212010"/>
            <a:ext cx="806658" cy="1511944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1097823" y="1428945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2736123" y="3429000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520603" y="179665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497214" y="3970435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047817" y="3732227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835242" y="122103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921782" y="1543050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2728252" y="1740999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421790" y="3865508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5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Click="0" advTm="0">
        <p159:morph option="byObject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0.03449 L -2.29167E-6 3.703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173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534 0.03866 L -3.33333E-6 0.00024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192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651 0.03403 L -4.16667E-6 7.40741E-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-171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69 -0.01852 L 1.04167E-6 -3.33333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" y="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84 0.03565 L -6.25E-7 0.00023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-178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1602 0.00856 L 2.08333E-7 1.11111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-44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" grpId="0" animBg="1"/>
      <p:bldP spid="502" grpId="1" animBg="1"/>
      <p:bldP spid="506" grpId="0" animBg="1"/>
      <p:bldP spid="506" grpId="1" animBg="1"/>
      <p:bldP spid="507" grpId="0" animBg="1"/>
      <p:bldP spid="507" grpId="1" animBg="1"/>
      <p:bldP spid="508" grpId="0" animBg="1"/>
      <p:bldP spid="508" grpId="1" animBg="1"/>
      <p:bldP spid="510" grpId="0" animBg="1"/>
      <p:bldP spid="510" grpId="1" animBg="1"/>
      <p:bldP spid="511" grpId="0" animBg="1"/>
      <p:bldP spid="511" grpId="1" animBg="1"/>
      <p:bldP spid="500" grpId="0" animBg="1"/>
      <p:bldP spid="500" grpId="1" animBg="1"/>
      <p:bldP spid="500" grpId="2" animBg="1"/>
      <p:bldP spid="505" grpId="0" animBg="1"/>
      <p:bldP spid="505" grpId="1" animBg="1"/>
      <p:bldP spid="50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0AD2E88-B4F9-5941-CDC7-310964DDA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13794" y="739751"/>
            <a:ext cx="2291421" cy="2318795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6601" y="1487178"/>
            <a:ext cx="490238" cy="507642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7327" y="1994215"/>
            <a:ext cx="2291421" cy="26303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5352" y="622080"/>
            <a:ext cx="2376685" cy="40595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15352" y="714472"/>
            <a:ext cx="2376685" cy="387300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4658" y="548333"/>
            <a:ext cx="2589517" cy="5035173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50721" y="1101772"/>
            <a:ext cx="833266" cy="1931493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88853" y="5477138"/>
            <a:ext cx="2055665" cy="1022867"/>
          </a:xfrm>
          <a:prstGeom prst="rect">
            <a:avLst/>
          </a:prstGeom>
        </p:spPr>
      </p:pic>
      <p:pic>
        <p:nvPicPr>
          <p:cNvPr id="516" name="Graphic 515">
            <a:extLst>
              <a:ext uri="{FF2B5EF4-FFF2-40B4-BE49-F238E27FC236}">
                <a16:creationId xmlns:a16="http://schemas.microsoft.com/office/drawing/2014/main" id="{3D115EC8-6E4F-6DA1-39FF-EBB5FA53E5C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83758" y="5212010"/>
            <a:ext cx="806658" cy="1511944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1097823" y="1428945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2736123" y="3429000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520603" y="179665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497214" y="3970435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047817" y="3732227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835242" y="122103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921782" y="1543050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2728252" y="1740999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421790" y="3865508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72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CCB1311-95B5-004C-3BA5-AF7D38499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13794" y="739751"/>
            <a:ext cx="2291421" cy="2318795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6601" y="1487178"/>
            <a:ext cx="490238" cy="507642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7327" y="1994215"/>
            <a:ext cx="2291421" cy="26303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5352" y="622080"/>
            <a:ext cx="2376685" cy="40595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15352" y="714472"/>
            <a:ext cx="2376685" cy="387300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4658" y="548333"/>
            <a:ext cx="2589517" cy="5035173"/>
          </a:xfrm>
          <a:prstGeom prst="rect">
            <a:avLst/>
          </a:prstGeom>
        </p:spPr>
      </p:pic>
      <p:pic>
        <p:nvPicPr>
          <p:cNvPr id="494" name="Graphic 493">
            <a:extLst>
              <a:ext uri="{FF2B5EF4-FFF2-40B4-BE49-F238E27FC236}">
                <a16:creationId xmlns:a16="http://schemas.microsoft.com/office/drawing/2014/main" id="{2DCFAF93-D408-DC2A-B2E3-2EC85BE5B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50721" y="1101772"/>
            <a:ext cx="833266" cy="1931493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88853" y="5477138"/>
            <a:ext cx="2055665" cy="1022867"/>
          </a:xfrm>
          <a:prstGeom prst="rect">
            <a:avLst/>
          </a:prstGeom>
        </p:spPr>
      </p:pic>
      <p:pic>
        <p:nvPicPr>
          <p:cNvPr id="516" name="Graphic 515">
            <a:extLst>
              <a:ext uri="{FF2B5EF4-FFF2-40B4-BE49-F238E27FC236}">
                <a16:creationId xmlns:a16="http://schemas.microsoft.com/office/drawing/2014/main" id="{3D115EC8-6E4F-6DA1-39FF-EBB5FA53E5C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83758" y="5212010"/>
            <a:ext cx="806658" cy="151194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D570611-66D4-2202-85E9-6587CB98920A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3907049" y="5138313"/>
            <a:ext cx="2105737" cy="1308401"/>
          </a:xfrm>
          <a:prstGeom prst="rect">
            <a:avLst/>
          </a:prstGeom>
        </p:spPr>
      </p:pic>
      <p:pic>
        <p:nvPicPr>
          <p:cNvPr id="1142" name="Graphic 1141">
            <a:extLst>
              <a:ext uri="{FF2B5EF4-FFF2-40B4-BE49-F238E27FC236}">
                <a16:creationId xmlns:a16="http://schemas.microsoft.com/office/drawing/2014/main" id="{76EEC2F1-D722-9EF6-86F1-5A869115C0F9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281481" y="4517231"/>
            <a:ext cx="934875" cy="1122713"/>
          </a:xfrm>
          <a:prstGeom prst="rect">
            <a:avLst/>
          </a:prstGeom>
        </p:spPr>
      </p:pic>
      <p:pic>
        <p:nvPicPr>
          <p:cNvPr id="1144" name="Graphic 1143">
            <a:extLst>
              <a:ext uri="{FF2B5EF4-FFF2-40B4-BE49-F238E27FC236}">
                <a16:creationId xmlns:a16="http://schemas.microsoft.com/office/drawing/2014/main" id="{A786A7F3-4F0C-1C78-3353-05CE2DE58009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322155" y="4517231"/>
            <a:ext cx="934875" cy="1181008"/>
          </a:xfrm>
          <a:prstGeom prst="rect">
            <a:avLst/>
          </a:prstGeom>
        </p:spPr>
      </p:pic>
      <p:pic>
        <p:nvPicPr>
          <p:cNvPr id="1149" name="Graphic 1148">
            <a:extLst>
              <a:ext uri="{FF2B5EF4-FFF2-40B4-BE49-F238E27FC236}">
                <a16:creationId xmlns:a16="http://schemas.microsoft.com/office/drawing/2014/main" id="{33A784B9-5688-DC81-467B-5E7D200BACC4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417366" y="4230123"/>
            <a:ext cx="1062716" cy="1364553"/>
          </a:xfrm>
          <a:prstGeom prst="rect">
            <a:avLst/>
          </a:prstGeom>
        </p:spPr>
      </p:pic>
      <p:pic>
        <p:nvPicPr>
          <p:cNvPr id="1147" name="Graphic 1146">
            <a:extLst>
              <a:ext uri="{FF2B5EF4-FFF2-40B4-BE49-F238E27FC236}">
                <a16:creationId xmlns:a16="http://schemas.microsoft.com/office/drawing/2014/main" id="{23207E61-7F75-4518-C52A-27CB494D4CC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3278" y="5327526"/>
            <a:ext cx="617138" cy="348372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1097823" y="1428945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2736123" y="3429000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520603" y="179665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497214" y="3970435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047817" y="3732227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835242" y="122103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921782" y="1543050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2728252" y="1740999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421790" y="3865508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05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34349 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5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317FB1-34D5-30FD-CE42-D28BFCE01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8908" y="1365"/>
            <a:ext cx="13929817" cy="6851680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13794" y="739751"/>
            <a:ext cx="2291421" cy="2318795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6601" y="1487178"/>
            <a:ext cx="490238" cy="507642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7327" y="1994215"/>
            <a:ext cx="2291421" cy="26303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5352" y="622080"/>
            <a:ext cx="2376685" cy="40595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15352" y="714472"/>
            <a:ext cx="2376685" cy="387300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4658" y="548333"/>
            <a:ext cx="2589517" cy="5035173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84910" y="4556604"/>
            <a:ext cx="2593196" cy="1690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050721" y="1101772"/>
            <a:ext cx="833266" cy="1931493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88853" y="5477138"/>
            <a:ext cx="2055665" cy="1022867"/>
          </a:xfrm>
          <a:prstGeom prst="rect">
            <a:avLst/>
          </a:prstGeom>
        </p:spPr>
      </p:pic>
      <p:pic>
        <p:nvPicPr>
          <p:cNvPr id="1149" name="Graphic 1148">
            <a:extLst>
              <a:ext uri="{FF2B5EF4-FFF2-40B4-BE49-F238E27FC236}">
                <a16:creationId xmlns:a16="http://schemas.microsoft.com/office/drawing/2014/main" id="{33A784B9-5688-DC81-467B-5E7D200BACC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417366" y="4230123"/>
            <a:ext cx="1062716" cy="1364553"/>
          </a:xfrm>
          <a:prstGeom prst="rect">
            <a:avLst/>
          </a:prstGeom>
        </p:spPr>
      </p:pic>
      <p:pic>
        <p:nvPicPr>
          <p:cNvPr id="1147" name="Graphic 1146">
            <a:extLst>
              <a:ext uri="{FF2B5EF4-FFF2-40B4-BE49-F238E27FC236}">
                <a16:creationId xmlns:a16="http://schemas.microsoft.com/office/drawing/2014/main" id="{23207E61-7F75-4518-C52A-27CB494D4CC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3278" y="5327526"/>
            <a:ext cx="617138" cy="34837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6EE0A43-9591-84FF-7B41-5B86EE6DA0F2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738829" y="4727465"/>
            <a:ext cx="833266" cy="1883663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3D6251A-6A39-CF12-78E4-8710249CB979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753355" y="5314711"/>
            <a:ext cx="2105737" cy="1308401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1097823" y="1428945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2736123" y="3429000"/>
            <a:ext cx="197420" cy="300831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520603" y="179665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497214" y="3970435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047817" y="3732227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835242" y="1221033"/>
            <a:ext cx="136649" cy="208227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921782" y="1543050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2728252" y="1740999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421790" y="3865508"/>
            <a:ext cx="50109" cy="50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8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13 -0.10926 C 0.10664 -0.09977 0.075 -0.08889 0.05573 -0.07199 C 0.03607 -0.05486 0.01745 -0.025 -1.45833E-6 -3.7037E-7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video game of a fireplace with a wreath and a frame above it&#10;&#10;Description automatically generated">
            <a:extLst>
              <a:ext uri="{FF2B5EF4-FFF2-40B4-BE49-F238E27FC236}">
                <a16:creationId xmlns:a16="http://schemas.microsoft.com/office/drawing/2014/main" id="{AEDA417F-7E30-A2BD-A8CD-55020AF605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8994" y="-3687006"/>
            <a:ext cx="21432344" cy="105450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95DEC5-C857-E9C9-7C1F-1D01E129F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50744" y="-3729438"/>
            <a:ext cx="21647813" cy="10647942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12338591" y="-2549549"/>
            <a:ext cx="3523337" cy="3565428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26985" y="-1400290"/>
            <a:ext cx="753800" cy="780561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451657" y="-620659"/>
            <a:ext cx="3523337" cy="404449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40987" y="-2730483"/>
            <a:ext cx="3654441" cy="62421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12340987" y="-2588419"/>
            <a:ext cx="3654441" cy="595521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170781" y="-2843878"/>
            <a:ext cx="3981696" cy="7742189"/>
          </a:xfrm>
          <a:prstGeom prst="rect">
            <a:avLst/>
          </a:prstGeom>
        </p:spPr>
      </p:pic>
      <p:pic>
        <p:nvPicPr>
          <p:cNvPr id="490" name="Graphic 489">
            <a:extLst>
              <a:ext uri="{FF2B5EF4-FFF2-40B4-BE49-F238E27FC236}">
                <a16:creationId xmlns:a16="http://schemas.microsoft.com/office/drawing/2014/main" id="{67C1881B-DCA5-3027-BB7A-40CE913ACAE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10009" y="-3672551"/>
            <a:ext cx="2314335" cy="1431356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93086" y="3319325"/>
            <a:ext cx="3987353" cy="25998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6085662" y="-1992898"/>
            <a:ext cx="1281247" cy="2969905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20753" y="4734757"/>
            <a:ext cx="3160834" cy="157278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3D6251A-6A39-CF12-78E4-8710249CB97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71428" y="4485006"/>
            <a:ext cx="3237826" cy="2011825"/>
          </a:xfrm>
          <a:prstGeom prst="rect">
            <a:avLst/>
          </a:prstGeom>
        </p:spPr>
      </p:pic>
      <p:pic>
        <p:nvPicPr>
          <p:cNvPr id="489" name="Graphic 488">
            <a:extLst>
              <a:ext uri="{FF2B5EF4-FFF2-40B4-BE49-F238E27FC236}">
                <a16:creationId xmlns:a16="http://schemas.microsoft.com/office/drawing/2014/main" id="{B3D86348-7288-BFE2-70A3-D58FE63323A9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08834" y="3503869"/>
            <a:ext cx="1816678" cy="3006707"/>
          </a:xfrm>
          <a:prstGeom prst="rect">
            <a:avLst/>
          </a:prstGeom>
        </p:spPr>
      </p:pic>
      <p:pic>
        <p:nvPicPr>
          <p:cNvPr id="493" name="Graphic 492">
            <a:extLst>
              <a:ext uri="{FF2B5EF4-FFF2-40B4-BE49-F238E27FC236}">
                <a16:creationId xmlns:a16="http://schemas.microsoft.com/office/drawing/2014/main" id="{C42482F7-E645-8A37-92B6-B6987BB7ACE0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66043" y="3423840"/>
            <a:ext cx="1797569" cy="3086736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781876" y="-1489830"/>
            <a:ext cx="303557" cy="46256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3300960" y="1585497"/>
            <a:ext cx="303557" cy="46256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969572" y="-924434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-141634" y="2418019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780227" y="2051745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378125" y="-1809520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511191" y="-1314380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3288858" y="-1010009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-257607" y="2256681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2" name="Graphic 501">
            <a:extLst>
              <a:ext uri="{FF2B5EF4-FFF2-40B4-BE49-F238E27FC236}">
                <a16:creationId xmlns:a16="http://schemas.microsoft.com/office/drawing/2014/main" id="{B6827616-12BC-1B32-A8E6-AFAC088E3FA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1324436">
            <a:off x="2553246" y="3076437"/>
            <a:ext cx="123825" cy="485775"/>
          </a:xfrm>
          <a:prstGeom prst="rect">
            <a:avLst/>
          </a:prstGeom>
        </p:spPr>
      </p:pic>
      <p:pic>
        <p:nvPicPr>
          <p:cNvPr id="504" name="Graphic 503">
            <a:extLst>
              <a:ext uri="{FF2B5EF4-FFF2-40B4-BE49-F238E27FC236}">
                <a16:creationId xmlns:a16="http://schemas.microsoft.com/office/drawing/2014/main" id="{5D11C3B6-DA83-53EA-5546-218CD9C83246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1924189">
            <a:off x="2734178" y="3201955"/>
            <a:ext cx="84873" cy="332965"/>
          </a:xfrm>
          <a:prstGeom prst="rect">
            <a:avLst/>
          </a:prstGeom>
        </p:spPr>
      </p:pic>
      <p:pic>
        <p:nvPicPr>
          <p:cNvPr id="505" name="Graphic 504">
            <a:extLst>
              <a:ext uri="{FF2B5EF4-FFF2-40B4-BE49-F238E27FC236}">
                <a16:creationId xmlns:a16="http://schemas.microsoft.com/office/drawing/2014/main" id="{3BC10BCA-8062-FC9C-91AE-03A6CEE74F23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871819">
            <a:off x="2452772" y="3003795"/>
            <a:ext cx="84873" cy="3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08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8 0.05416 L -3.125E-6 2.22222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-270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1 0.04769 L -4.375E-6 -3.7037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-23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6 0.05185 L 2.5E-6 1.48148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A33C456-279E-BDE2-8B46-2D2FF376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50744" y="-3729438"/>
            <a:ext cx="21647813" cy="10647942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12338591" y="-2549549"/>
            <a:ext cx="3523337" cy="3565428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26985" y="-1400290"/>
            <a:ext cx="753800" cy="780561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451657" y="-620659"/>
            <a:ext cx="3523337" cy="404449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40987" y="-2730483"/>
            <a:ext cx="3654441" cy="62421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12340987" y="-2588419"/>
            <a:ext cx="3654441" cy="595521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70781" y="-2843878"/>
            <a:ext cx="3981696" cy="7742189"/>
          </a:xfrm>
          <a:prstGeom prst="rect">
            <a:avLst/>
          </a:prstGeom>
        </p:spPr>
      </p:pic>
      <p:pic>
        <p:nvPicPr>
          <p:cNvPr id="490" name="Graphic 489">
            <a:extLst>
              <a:ext uri="{FF2B5EF4-FFF2-40B4-BE49-F238E27FC236}">
                <a16:creationId xmlns:a16="http://schemas.microsoft.com/office/drawing/2014/main" id="{67C1881B-DCA5-3027-BB7A-40CE913ACAE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10009" y="-3672551"/>
            <a:ext cx="2314335" cy="1431356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293086" y="3319325"/>
            <a:ext cx="3987353" cy="25998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6085662" y="-1992898"/>
            <a:ext cx="1281247" cy="2969905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20753" y="4734757"/>
            <a:ext cx="3160834" cy="1572782"/>
          </a:xfrm>
          <a:prstGeom prst="rect">
            <a:avLst/>
          </a:prstGeom>
        </p:spPr>
      </p:pic>
      <p:sp>
        <p:nvSpPr>
          <p:cNvPr id="17" name="Star: 4 Points 16">
            <a:extLst>
              <a:ext uri="{FF2B5EF4-FFF2-40B4-BE49-F238E27FC236}">
                <a16:creationId xmlns:a16="http://schemas.microsoft.com/office/drawing/2014/main" id="{3BBB77AE-1F9F-4BA7-41F8-A19E0C6002DA}"/>
              </a:ext>
            </a:extLst>
          </p:cNvPr>
          <p:cNvSpPr/>
          <p:nvPr/>
        </p:nvSpPr>
        <p:spPr>
          <a:xfrm>
            <a:off x="781876" y="-1489830"/>
            <a:ext cx="303557" cy="46256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3632929D-F362-F6E8-8435-25B64EF4F4C4}"/>
              </a:ext>
            </a:extLst>
          </p:cNvPr>
          <p:cNvSpPr/>
          <p:nvPr/>
        </p:nvSpPr>
        <p:spPr>
          <a:xfrm>
            <a:off x="3300960" y="1585497"/>
            <a:ext cx="303557" cy="46256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3B5B5D5C-DC46-CAE1-BC25-1DE51C6201FA}"/>
              </a:ext>
            </a:extLst>
          </p:cNvPr>
          <p:cNvSpPr/>
          <p:nvPr/>
        </p:nvSpPr>
        <p:spPr>
          <a:xfrm flipH="1">
            <a:off x="2969572" y="-924434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A7F3A03A-4C69-A415-2170-30DF74B296FA}"/>
              </a:ext>
            </a:extLst>
          </p:cNvPr>
          <p:cNvSpPr/>
          <p:nvPr/>
        </p:nvSpPr>
        <p:spPr>
          <a:xfrm flipH="1">
            <a:off x="-141634" y="2418019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4 Points 9">
            <a:extLst>
              <a:ext uri="{FF2B5EF4-FFF2-40B4-BE49-F238E27FC236}">
                <a16:creationId xmlns:a16="http://schemas.microsoft.com/office/drawing/2014/main" id="{8AC45028-83BE-8B09-08D4-06122458EB9F}"/>
              </a:ext>
            </a:extLst>
          </p:cNvPr>
          <p:cNvSpPr/>
          <p:nvPr/>
        </p:nvSpPr>
        <p:spPr>
          <a:xfrm flipH="1">
            <a:off x="3780227" y="2051745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750186C6-4705-4959-1E48-DD5605506291}"/>
              </a:ext>
            </a:extLst>
          </p:cNvPr>
          <p:cNvSpPr/>
          <p:nvPr/>
        </p:nvSpPr>
        <p:spPr>
          <a:xfrm flipH="1">
            <a:off x="378125" y="-1809520"/>
            <a:ext cx="210114" cy="320174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6B12A-DBEF-1FFF-E469-82EB98D9D655}"/>
              </a:ext>
            </a:extLst>
          </p:cNvPr>
          <p:cNvSpPr/>
          <p:nvPr/>
        </p:nvSpPr>
        <p:spPr>
          <a:xfrm>
            <a:off x="511191" y="-1314380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E23083-5220-3439-565D-445F6988C439}"/>
              </a:ext>
            </a:extLst>
          </p:cNvPr>
          <p:cNvSpPr/>
          <p:nvPr/>
        </p:nvSpPr>
        <p:spPr>
          <a:xfrm>
            <a:off x="3288858" y="-1010009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981299F-255B-CFB0-36B7-0EA6C67DF7E7}"/>
              </a:ext>
            </a:extLst>
          </p:cNvPr>
          <p:cNvSpPr/>
          <p:nvPr/>
        </p:nvSpPr>
        <p:spPr>
          <a:xfrm>
            <a:off x="-257607" y="2256681"/>
            <a:ext cx="77049" cy="770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9" name="Graphic 488">
            <a:extLst>
              <a:ext uri="{FF2B5EF4-FFF2-40B4-BE49-F238E27FC236}">
                <a16:creationId xmlns:a16="http://schemas.microsoft.com/office/drawing/2014/main" id="{B3D86348-7288-BFE2-70A3-D58FE63323A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08834" y="3503869"/>
            <a:ext cx="1816678" cy="3006707"/>
          </a:xfrm>
          <a:prstGeom prst="rect">
            <a:avLst/>
          </a:prstGeom>
        </p:spPr>
      </p:pic>
      <p:sp>
        <p:nvSpPr>
          <p:cNvPr id="4" name="Graphic 500">
            <a:extLst>
              <a:ext uri="{FF2B5EF4-FFF2-40B4-BE49-F238E27FC236}">
                <a16:creationId xmlns:a16="http://schemas.microsoft.com/office/drawing/2014/main" id="{D80FF538-E945-241D-037A-36DC35555693}"/>
              </a:ext>
            </a:extLst>
          </p:cNvPr>
          <p:cNvSpPr/>
          <p:nvPr/>
        </p:nvSpPr>
        <p:spPr>
          <a:xfrm>
            <a:off x="-141634" y="-779512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Graphic 504">
            <a:extLst>
              <a:ext uri="{FF2B5EF4-FFF2-40B4-BE49-F238E27FC236}">
                <a16:creationId xmlns:a16="http://schemas.microsoft.com/office/drawing/2014/main" id="{F30F5CC0-7767-2E71-FDCB-BAF8BBF1F820}"/>
              </a:ext>
            </a:extLst>
          </p:cNvPr>
          <p:cNvSpPr/>
          <p:nvPr/>
        </p:nvSpPr>
        <p:spPr>
          <a:xfrm>
            <a:off x="-217078" y="138448"/>
            <a:ext cx="3416685" cy="2382106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Graphic 504">
            <a:extLst>
              <a:ext uri="{FF2B5EF4-FFF2-40B4-BE49-F238E27FC236}">
                <a16:creationId xmlns:a16="http://schemas.microsoft.com/office/drawing/2014/main" id="{2574B12F-6B46-A69B-37C0-FD2B126DB011}"/>
              </a:ext>
            </a:extLst>
          </p:cNvPr>
          <p:cNvSpPr/>
          <p:nvPr/>
        </p:nvSpPr>
        <p:spPr>
          <a:xfrm rot="1842690">
            <a:off x="-1272897" y="2917361"/>
            <a:ext cx="3451367" cy="2406286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1" name="Graphic 504">
            <a:extLst>
              <a:ext uri="{FF2B5EF4-FFF2-40B4-BE49-F238E27FC236}">
                <a16:creationId xmlns:a16="http://schemas.microsoft.com/office/drawing/2014/main" id="{2763E0B2-4309-1E2F-969A-18DC477A2810}"/>
              </a:ext>
            </a:extLst>
          </p:cNvPr>
          <p:cNvSpPr/>
          <p:nvPr/>
        </p:nvSpPr>
        <p:spPr>
          <a:xfrm rot="21214979">
            <a:off x="1787411" y="1199531"/>
            <a:ext cx="3074374" cy="214344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8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4" name="Graphic 500">
            <a:extLst>
              <a:ext uri="{FF2B5EF4-FFF2-40B4-BE49-F238E27FC236}">
                <a16:creationId xmlns:a16="http://schemas.microsoft.com/office/drawing/2014/main" id="{CD6AD1FF-A13D-BC9D-2484-C7F25E3F3CC8}"/>
              </a:ext>
            </a:extLst>
          </p:cNvPr>
          <p:cNvSpPr/>
          <p:nvPr/>
        </p:nvSpPr>
        <p:spPr>
          <a:xfrm rot="870440">
            <a:off x="759625" y="2171161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5" name="Graphic 500">
            <a:extLst>
              <a:ext uri="{FF2B5EF4-FFF2-40B4-BE49-F238E27FC236}">
                <a16:creationId xmlns:a16="http://schemas.microsoft.com/office/drawing/2014/main" id="{E77E4FF4-22C9-81E1-F318-791CCDA363A9}"/>
              </a:ext>
            </a:extLst>
          </p:cNvPr>
          <p:cNvSpPr/>
          <p:nvPr/>
        </p:nvSpPr>
        <p:spPr>
          <a:xfrm rot="20514749">
            <a:off x="-141634" y="363488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91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8" name="Graphic 500">
            <a:extLst>
              <a:ext uri="{FF2B5EF4-FFF2-40B4-BE49-F238E27FC236}">
                <a16:creationId xmlns:a16="http://schemas.microsoft.com/office/drawing/2014/main" id="{D072BADD-B084-221F-1911-A94D6A764829}"/>
              </a:ext>
            </a:extLst>
          </p:cNvPr>
          <p:cNvSpPr/>
          <p:nvPr/>
        </p:nvSpPr>
        <p:spPr>
          <a:xfrm rot="21309400">
            <a:off x="-141634" y="1341179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91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9" name="Graphic 500">
            <a:extLst>
              <a:ext uri="{FF2B5EF4-FFF2-40B4-BE49-F238E27FC236}">
                <a16:creationId xmlns:a16="http://schemas.microsoft.com/office/drawing/2014/main" id="{CDC798CB-E2A4-51E6-3693-801CF00E1AE9}"/>
              </a:ext>
            </a:extLst>
          </p:cNvPr>
          <p:cNvSpPr/>
          <p:nvPr/>
        </p:nvSpPr>
        <p:spPr>
          <a:xfrm rot="870440">
            <a:off x="-797219" y="4216425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93" name="Graphic 492">
            <a:extLst>
              <a:ext uri="{FF2B5EF4-FFF2-40B4-BE49-F238E27FC236}">
                <a16:creationId xmlns:a16="http://schemas.microsoft.com/office/drawing/2014/main" id="{C42482F7-E645-8A37-92B6-B6987BB7ACE0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766043" y="3423840"/>
            <a:ext cx="1797569" cy="3086736"/>
          </a:xfrm>
          <a:prstGeom prst="rect">
            <a:avLst/>
          </a:prstGeom>
        </p:spPr>
      </p:pic>
      <p:sp>
        <p:nvSpPr>
          <p:cNvPr id="501" name="Graphic 500">
            <a:extLst>
              <a:ext uri="{FF2B5EF4-FFF2-40B4-BE49-F238E27FC236}">
                <a16:creationId xmlns:a16="http://schemas.microsoft.com/office/drawing/2014/main" id="{885DA6C4-5744-95E0-ADC7-5A9198DA27DF}"/>
              </a:ext>
            </a:extLst>
          </p:cNvPr>
          <p:cNvSpPr/>
          <p:nvPr/>
        </p:nvSpPr>
        <p:spPr>
          <a:xfrm rot="1085034">
            <a:off x="-859430" y="2523201"/>
            <a:ext cx="4925913" cy="2833801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0" name="Graphic 504">
            <a:extLst>
              <a:ext uri="{FF2B5EF4-FFF2-40B4-BE49-F238E27FC236}">
                <a16:creationId xmlns:a16="http://schemas.microsoft.com/office/drawing/2014/main" id="{BDB6C0D9-4066-1840-7D46-0AAC426BF697}"/>
              </a:ext>
            </a:extLst>
          </p:cNvPr>
          <p:cNvSpPr/>
          <p:nvPr/>
        </p:nvSpPr>
        <p:spPr>
          <a:xfrm rot="21214979">
            <a:off x="1185209" y="3729409"/>
            <a:ext cx="3074374" cy="214344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84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626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23" grpId="0" animBg="1"/>
      <p:bldP spid="491" grpId="0" animBg="1"/>
      <p:bldP spid="494" grpId="0" animBg="1"/>
      <p:bldP spid="495" grpId="0" animBg="1"/>
      <p:bldP spid="498" grpId="0" animBg="1"/>
      <p:bldP spid="499" grpId="0" animBg="1"/>
      <p:bldP spid="501" grpId="0" animBg="1"/>
      <p:bldP spid="50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E8254A5-CA4A-BEA4-79FE-317FC7CCC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50744" y="-3729438"/>
            <a:ext cx="21647813" cy="10647942"/>
          </a:xfrm>
          <a:prstGeom prst="rect">
            <a:avLst/>
          </a:prstGeom>
        </p:spPr>
      </p:pic>
      <p:sp>
        <p:nvSpPr>
          <p:cNvPr id="502" name="!!Rectangle 488">
            <a:extLst>
              <a:ext uri="{FF2B5EF4-FFF2-40B4-BE49-F238E27FC236}">
                <a16:creationId xmlns:a16="http://schemas.microsoft.com/office/drawing/2014/main" id="{93B6EE0F-19E7-38FB-0EB6-F834DE4ADBDA}"/>
              </a:ext>
            </a:extLst>
          </p:cNvPr>
          <p:cNvSpPr/>
          <p:nvPr/>
        </p:nvSpPr>
        <p:spPr>
          <a:xfrm>
            <a:off x="-371439" y="-3129280"/>
            <a:ext cx="4875192" cy="8882048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9" name="!!Rectangle 488">
            <a:extLst>
              <a:ext uri="{FF2B5EF4-FFF2-40B4-BE49-F238E27FC236}">
                <a16:creationId xmlns:a16="http://schemas.microsoft.com/office/drawing/2014/main" id="{58D11BA2-C324-5D1C-7AB8-48A8D0C783A5}"/>
              </a:ext>
            </a:extLst>
          </p:cNvPr>
          <p:cNvSpPr/>
          <p:nvPr/>
        </p:nvSpPr>
        <p:spPr>
          <a:xfrm>
            <a:off x="-381599" y="5590998"/>
            <a:ext cx="4875192" cy="161770"/>
          </a:xfrm>
          <a:prstGeom prst="rect">
            <a:avLst/>
          </a:prstGeom>
          <a:solidFill>
            <a:srgbClr val="5944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4" name="!!Rectangle 488">
            <a:extLst>
              <a:ext uri="{FF2B5EF4-FFF2-40B4-BE49-F238E27FC236}">
                <a16:creationId xmlns:a16="http://schemas.microsoft.com/office/drawing/2014/main" id="{1216CB52-61B2-B552-63CE-C22AA966A22B}"/>
              </a:ext>
            </a:extLst>
          </p:cNvPr>
          <p:cNvSpPr/>
          <p:nvPr/>
        </p:nvSpPr>
        <p:spPr>
          <a:xfrm>
            <a:off x="-381599" y="5750554"/>
            <a:ext cx="4875192" cy="195254"/>
          </a:xfrm>
          <a:prstGeom prst="rect">
            <a:avLst/>
          </a:prstGeom>
          <a:solidFill>
            <a:srgbClr val="9A76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4C7375C9-F4B2-A338-BD87-2A3ACDAB5E20}"/>
              </a:ext>
            </a:extLst>
          </p:cNvPr>
          <p:cNvGrpSpPr/>
          <p:nvPr/>
        </p:nvGrpSpPr>
        <p:grpSpPr>
          <a:xfrm rot="5400000">
            <a:off x="-2789427" y="765517"/>
            <a:ext cx="4688805" cy="8823799"/>
            <a:chOff x="169681" y="455572"/>
            <a:chExt cx="3057773" cy="5754381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DEB3CF-B03E-05FE-C5E8-B9F0E8C833A8}"/>
                </a:ext>
              </a:extLst>
            </p:cNvPr>
            <p:cNvSpPr/>
            <p:nvPr/>
          </p:nvSpPr>
          <p:spPr>
            <a:xfrm>
              <a:off x="169681" y="500611"/>
              <a:ext cx="3057773" cy="5709342"/>
            </a:xfrm>
            <a:custGeom>
              <a:avLst/>
              <a:gdLst>
                <a:gd name="connsiteX0" fmla="*/ 2896610 w 3057773"/>
                <a:gd name="connsiteY0" fmla="*/ 5614613 h 5709342"/>
                <a:gd name="connsiteX1" fmla="*/ 2895679 w 3057773"/>
                <a:gd name="connsiteY1" fmla="*/ 5611202 h 5709342"/>
                <a:gd name="connsiteX2" fmla="*/ 2989479 w 3057773"/>
                <a:gd name="connsiteY2" fmla="*/ 5450038 h 5709342"/>
                <a:gd name="connsiteX3" fmla="*/ 2828237 w 3057773"/>
                <a:gd name="connsiteY3" fmla="*/ 5356239 h 5709342"/>
                <a:gd name="connsiteX4" fmla="*/ 2827384 w 3057773"/>
                <a:gd name="connsiteY4" fmla="*/ 5353061 h 5709342"/>
                <a:gd name="connsiteX5" fmla="*/ 2921183 w 3057773"/>
                <a:gd name="connsiteY5" fmla="*/ 5191819 h 5709342"/>
                <a:gd name="connsiteX6" fmla="*/ 2759787 w 3057773"/>
                <a:gd name="connsiteY6" fmla="*/ 5097943 h 5709342"/>
                <a:gd name="connsiteX7" fmla="*/ 2759012 w 3057773"/>
                <a:gd name="connsiteY7" fmla="*/ 5094919 h 5709342"/>
                <a:gd name="connsiteX8" fmla="*/ 2852888 w 3057773"/>
                <a:gd name="connsiteY8" fmla="*/ 4933523 h 5709342"/>
                <a:gd name="connsiteX9" fmla="*/ 2691414 w 3057773"/>
                <a:gd name="connsiteY9" fmla="*/ 4839569 h 5709342"/>
                <a:gd name="connsiteX10" fmla="*/ 2690639 w 3057773"/>
                <a:gd name="connsiteY10" fmla="*/ 4836700 h 5709342"/>
                <a:gd name="connsiteX11" fmla="*/ 2784593 w 3057773"/>
                <a:gd name="connsiteY11" fmla="*/ 4675226 h 5709342"/>
                <a:gd name="connsiteX12" fmla="*/ 2623042 w 3057773"/>
                <a:gd name="connsiteY12" fmla="*/ 4581195 h 5709342"/>
                <a:gd name="connsiteX13" fmla="*/ 2622344 w 3057773"/>
                <a:gd name="connsiteY13" fmla="*/ 4578482 h 5709342"/>
                <a:gd name="connsiteX14" fmla="*/ 2716376 w 3057773"/>
                <a:gd name="connsiteY14" fmla="*/ 4416930 h 5709342"/>
                <a:gd name="connsiteX15" fmla="*/ 2554669 w 3057773"/>
                <a:gd name="connsiteY15" fmla="*/ 4322821 h 5709342"/>
                <a:gd name="connsiteX16" fmla="*/ 2553971 w 3057773"/>
                <a:gd name="connsiteY16" fmla="*/ 4320263 h 5709342"/>
                <a:gd name="connsiteX17" fmla="*/ 2648081 w 3057773"/>
                <a:gd name="connsiteY17" fmla="*/ 4158556 h 5709342"/>
                <a:gd name="connsiteX18" fmla="*/ 2486297 w 3057773"/>
                <a:gd name="connsiteY18" fmla="*/ 4064447 h 5709342"/>
                <a:gd name="connsiteX19" fmla="*/ 2485676 w 3057773"/>
                <a:gd name="connsiteY19" fmla="*/ 4062044 h 5709342"/>
                <a:gd name="connsiteX20" fmla="*/ 2579786 w 3057773"/>
                <a:gd name="connsiteY20" fmla="*/ 3900260 h 5709342"/>
                <a:gd name="connsiteX21" fmla="*/ 2417847 w 3057773"/>
                <a:gd name="connsiteY21" fmla="*/ 3806073 h 5709342"/>
                <a:gd name="connsiteX22" fmla="*/ 2417304 w 3057773"/>
                <a:gd name="connsiteY22" fmla="*/ 3803903 h 5709342"/>
                <a:gd name="connsiteX23" fmla="*/ 2511491 w 3057773"/>
                <a:gd name="connsiteY23" fmla="*/ 3641963 h 5709342"/>
                <a:gd name="connsiteX24" fmla="*/ 2349474 w 3057773"/>
                <a:gd name="connsiteY24" fmla="*/ 3547699 h 5709342"/>
                <a:gd name="connsiteX25" fmla="*/ 2348931 w 3057773"/>
                <a:gd name="connsiteY25" fmla="*/ 3545684 h 5709342"/>
                <a:gd name="connsiteX26" fmla="*/ 2443196 w 3057773"/>
                <a:gd name="connsiteY26" fmla="*/ 3383667 h 5709342"/>
                <a:gd name="connsiteX27" fmla="*/ 2281101 w 3057773"/>
                <a:gd name="connsiteY27" fmla="*/ 3289325 h 5709342"/>
                <a:gd name="connsiteX28" fmla="*/ 2280636 w 3057773"/>
                <a:gd name="connsiteY28" fmla="*/ 3287465 h 5709342"/>
                <a:gd name="connsiteX29" fmla="*/ 2374978 w 3057773"/>
                <a:gd name="connsiteY29" fmla="*/ 3125371 h 5709342"/>
                <a:gd name="connsiteX30" fmla="*/ 2212729 w 3057773"/>
                <a:gd name="connsiteY30" fmla="*/ 3030951 h 5709342"/>
                <a:gd name="connsiteX31" fmla="*/ 2212264 w 3057773"/>
                <a:gd name="connsiteY31" fmla="*/ 3029246 h 5709342"/>
                <a:gd name="connsiteX32" fmla="*/ 2306683 w 3057773"/>
                <a:gd name="connsiteY32" fmla="*/ 2866997 h 5709342"/>
                <a:gd name="connsiteX33" fmla="*/ 2144356 w 3057773"/>
                <a:gd name="connsiteY33" fmla="*/ 2772578 h 5709342"/>
                <a:gd name="connsiteX34" fmla="*/ 2143969 w 3057773"/>
                <a:gd name="connsiteY34" fmla="*/ 2771027 h 5709342"/>
                <a:gd name="connsiteX35" fmla="*/ 2238388 w 3057773"/>
                <a:gd name="connsiteY35" fmla="*/ 2608700 h 5709342"/>
                <a:gd name="connsiteX36" fmla="*/ 2075984 w 3057773"/>
                <a:gd name="connsiteY36" fmla="*/ 2514204 h 5709342"/>
                <a:gd name="connsiteX37" fmla="*/ 2075596 w 3057773"/>
                <a:gd name="connsiteY37" fmla="*/ 2512886 h 5709342"/>
                <a:gd name="connsiteX38" fmla="*/ 2170093 w 3057773"/>
                <a:gd name="connsiteY38" fmla="*/ 2350482 h 5709342"/>
                <a:gd name="connsiteX39" fmla="*/ 2007534 w 3057773"/>
                <a:gd name="connsiteY39" fmla="*/ 2255907 h 5709342"/>
                <a:gd name="connsiteX40" fmla="*/ 2007223 w 3057773"/>
                <a:gd name="connsiteY40" fmla="*/ 2254745 h 5709342"/>
                <a:gd name="connsiteX41" fmla="*/ 2101798 w 3057773"/>
                <a:gd name="connsiteY41" fmla="*/ 2092185 h 5709342"/>
                <a:gd name="connsiteX42" fmla="*/ 1939161 w 3057773"/>
                <a:gd name="connsiteY42" fmla="*/ 1997533 h 5709342"/>
                <a:gd name="connsiteX43" fmla="*/ 1938928 w 3057773"/>
                <a:gd name="connsiteY43" fmla="*/ 1996525 h 5709342"/>
                <a:gd name="connsiteX44" fmla="*/ 2033580 w 3057773"/>
                <a:gd name="connsiteY44" fmla="*/ 1833889 h 5709342"/>
                <a:gd name="connsiteX45" fmla="*/ 1870788 w 3057773"/>
                <a:gd name="connsiteY45" fmla="*/ 1739159 h 5709342"/>
                <a:gd name="connsiteX46" fmla="*/ 1870556 w 3057773"/>
                <a:gd name="connsiteY46" fmla="*/ 1738307 h 5709342"/>
                <a:gd name="connsiteX47" fmla="*/ 1965285 w 3057773"/>
                <a:gd name="connsiteY47" fmla="*/ 1575515 h 5709342"/>
                <a:gd name="connsiteX48" fmla="*/ 1802416 w 3057773"/>
                <a:gd name="connsiteY48" fmla="*/ 1480786 h 5709342"/>
                <a:gd name="connsiteX49" fmla="*/ 1802261 w 3057773"/>
                <a:gd name="connsiteY49" fmla="*/ 1480088 h 5709342"/>
                <a:gd name="connsiteX50" fmla="*/ 1896990 w 3057773"/>
                <a:gd name="connsiteY50" fmla="*/ 1317218 h 5709342"/>
                <a:gd name="connsiteX51" fmla="*/ 1734043 w 3057773"/>
                <a:gd name="connsiteY51" fmla="*/ 1222412 h 5709342"/>
                <a:gd name="connsiteX52" fmla="*/ 1733888 w 3057773"/>
                <a:gd name="connsiteY52" fmla="*/ 1221869 h 5709342"/>
                <a:gd name="connsiteX53" fmla="*/ 1828695 w 3057773"/>
                <a:gd name="connsiteY53" fmla="*/ 1058922 h 5709342"/>
                <a:gd name="connsiteX54" fmla="*/ 1665593 w 3057773"/>
                <a:gd name="connsiteY54" fmla="*/ 964038 h 5709342"/>
                <a:gd name="connsiteX55" fmla="*/ 1665593 w 3057773"/>
                <a:gd name="connsiteY55" fmla="*/ 963728 h 5709342"/>
                <a:gd name="connsiteX56" fmla="*/ 1760400 w 3057773"/>
                <a:gd name="connsiteY56" fmla="*/ 800626 h 5709342"/>
                <a:gd name="connsiteX57" fmla="*/ 1597221 w 3057773"/>
                <a:gd name="connsiteY57" fmla="*/ 705664 h 5709342"/>
                <a:gd name="connsiteX58" fmla="*/ 1597221 w 3057773"/>
                <a:gd name="connsiteY58" fmla="*/ 705509 h 5709342"/>
                <a:gd name="connsiteX59" fmla="*/ 1692105 w 3057773"/>
                <a:gd name="connsiteY59" fmla="*/ 542329 h 5709342"/>
                <a:gd name="connsiteX60" fmla="*/ 1606213 w 3057773"/>
                <a:gd name="connsiteY60" fmla="*/ 492329 h 5709342"/>
                <a:gd name="connsiteX61" fmla="*/ 1520011 w 3057773"/>
                <a:gd name="connsiteY61" fmla="*/ 0 h 5709342"/>
                <a:gd name="connsiteX62" fmla="*/ 1450630 w 3057773"/>
                <a:gd name="connsiteY62" fmla="*/ 492872 h 5709342"/>
                <a:gd name="connsiteX63" fmla="*/ 1365669 w 3057773"/>
                <a:gd name="connsiteY63" fmla="*/ 542329 h 5709342"/>
                <a:gd name="connsiteX64" fmla="*/ 1460553 w 3057773"/>
                <a:gd name="connsiteY64" fmla="*/ 705431 h 5709342"/>
                <a:gd name="connsiteX65" fmla="*/ 1460553 w 3057773"/>
                <a:gd name="connsiteY65" fmla="*/ 705819 h 5709342"/>
                <a:gd name="connsiteX66" fmla="*/ 1297374 w 3057773"/>
                <a:gd name="connsiteY66" fmla="*/ 800703 h 5709342"/>
                <a:gd name="connsiteX67" fmla="*/ 1392180 w 3057773"/>
                <a:gd name="connsiteY67" fmla="*/ 963650 h 5709342"/>
                <a:gd name="connsiteX68" fmla="*/ 1392025 w 3057773"/>
                <a:gd name="connsiteY68" fmla="*/ 964193 h 5709342"/>
                <a:gd name="connsiteX69" fmla="*/ 1229078 w 3057773"/>
                <a:gd name="connsiteY69" fmla="*/ 1059000 h 5709342"/>
                <a:gd name="connsiteX70" fmla="*/ 1323808 w 3057773"/>
                <a:gd name="connsiteY70" fmla="*/ 1221869 h 5709342"/>
                <a:gd name="connsiteX71" fmla="*/ 1323653 w 3057773"/>
                <a:gd name="connsiteY71" fmla="*/ 1222567 h 5709342"/>
                <a:gd name="connsiteX72" fmla="*/ 1160783 w 3057773"/>
                <a:gd name="connsiteY72" fmla="*/ 1317296 h 5709342"/>
                <a:gd name="connsiteX73" fmla="*/ 1255513 w 3057773"/>
                <a:gd name="connsiteY73" fmla="*/ 1480010 h 5709342"/>
                <a:gd name="connsiteX74" fmla="*/ 1255280 w 3057773"/>
                <a:gd name="connsiteY74" fmla="*/ 1480863 h 5709342"/>
                <a:gd name="connsiteX75" fmla="*/ 1092566 w 3057773"/>
                <a:gd name="connsiteY75" fmla="*/ 1575592 h 5709342"/>
                <a:gd name="connsiteX76" fmla="*/ 1187218 w 3057773"/>
                <a:gd name="connsiteY76" fmla="*/ 1738229 h 5709342"/>
                <a:gd name="connsiteX77" fmla="*/ 1186908 w 3057773"/>
                <a:gd name="connsiteY77" fmla="*/ 1739237 h 5709342"/>
                <a:gd name="connsiteX78" fmla="*/ 1024271 w 3057773"/>
                <a:gd name="connsiteY78" fmla="*/ 1833889 h 5709342"/>
                <a:gd name="connsiteX79" fmla="*/ 1118845 w 3057773"/>
                <a:gd name="connsiteY79" fmla="*/ 1996448 h 5709342"/>
                <a:gd name="connsiteX80" fmla="*/ 1118535 w 3057773"/>
                <a:gd name="connsiteY80" fmla="*/ 1997688 h 5709342"/>
                <a:gd name="connsiteX81" fmla="*/ 955976 w 3057773"/>
                <a:gd name="connsiteY81" fmla="*/ 2092263 h 5709342"/>
                <a:gd name="connsiteX82" fmla="*/ 1050473 w 3057773"/>
                <a:gd name="connsiteY82" fmla="*/ 2254667 h 5709342"/>
                <a:gd name="connsiteX83" fmla="*/ 1050085 w 3057773"/>
                <a:gd name="connsiteY83" fmla="*/ 2256062 h 5709342"/>
                <a:gd name="connsiteX84" fmla="*/ 887681 w 3057773"/>
                <a:gd name="connsiteY84" fmla="*/ 2350559 h 5709342"/>
                <a:gd name="connsiteX85" fmla="*/ 982100 w 3057773"/>
                <a:gd name="connsiteY85" fmla="*/ 2512886 h 5709342"/>
                <a:gd name="connsiteX86" fmla="*/ 981712 w 3057773"/>
                <a:gd name="connsiteY86" fmla="*/ 2514436 h 5709342"/>
                <a:gd name="connsiteX87" fmla="*/ 819386 w 3057773"/>
                <a:gd name="connsiteY87" fmla="*/ 2608856 h 5709342"/>
                <a:gd name="connsiteX88" fmla="*/ 913727 w 3057773"/>
                <a:gd name="connsiteY88" fmla="*/ 2771027 h 5709342"/>
                <a:gd name="connsiteX89" fmla="*/ 913262 w 3057773"/>
                <a:gd name="connsiteY89" fmla="*/ 2772733 h 5709342"/>
                <a:gd name="connsiteX90" fmla="*/ 751091 w 3057773"/>
                <a:gd name="connsiteY90" fmla="*/ 2867074 h 5709342"/>
                <a:gd name="connsiteX91" fmla="*/ 845432 w 3057773"/>
                <a:gd name="connsiteY91" fmla="*/ 3029169 h 5709342"/>
                <a:gd name="connsiteX92" fmla="*/ 844967 w 3057773"/>
                <a:gd name="connsiteY92" fmla="*/ 3031029 h 5709342"/>
                <a:gd name="connsiteX93" fmla="*/ 682873 w 3057773"/>
                <a:gd name="connsiteY93" fmla="*/ 3125371 h 5709342"/>
                <a:gd name="connsiteX94" fmla="*/ 777137 w 3057773"/>
                <a:gd name="connsiteY94" fmla="*/ 3287387 h 5709342"/>
                <a:gd name="connsiteX95" fmla="*/ 776595 w 3057773"/>
                <a:gd name="connsiteY95" fmla="*/ 3289403 h 5709342"/>
                <a:gd name="connsiteX96" fmla="*/ 614578 w 3057773"/>
                <a:gd name="connsiteY96" fmla="*/ 3383667 h 5709342"/>
                <a:gd name="connsiteX97" fmla="*/ 708765 w 3057773"/>
                <a:gd name="connsiteY97" fmla="*/ 3545529 h 5709342"/>
                <a:gd name="connsiteX98" fmla="*/ 708145 w 3057773"/>
                <a:gd name="connsiteY98" fmla="*/ 3547777 h 5709342"/>
                <a:gd name="connsiteX99" fmla="*/ 546283 w 3057773"/>
                <a:gd name="connsiteY99" fmla="*/ 3641963 h 5709342"/>
                <a:gd name="connsiteX100" fmla="*/ 640392 w 3057773"/>
                <a:gd name="connsiteY100" fmla="*/ 3803747 h 5709342"/>
                <a:gd name="connsiteX101" fmla="*/ 639772 w 3057773"/>
                <a:gd name="connsiteY101" fmla="*/ 3806151 h 5709342"/>
                <a:gd name="connsiteX102" fmla="*/ 477988 w 3057773"/>
                <a:gd name="connsiteY102" fmla="*/ 3900260 h 5709342"/>
                <a:gd name="connsiteX103" fmla="*/ 572020 w 3057773"/>
                <a:gd name="connsiteY103" fmla="*/ 4061966 h 5709342"/>
                <a:gd name="connsiteX104" fmla="*/ 571322 w 3057773"/>
                <a:gd name="connsiteY104" fmla="*/ 4064525 h 5709342"/>
                <a:gd name="connsiteX105" fmla="*/ 409615 w 3057773"/>
                <a:gd name="connsiteY105" fmla="*/ 4158556 h 5709342"/>
                <a:gd name="connsiteX106" fmla="*/ 503647 w 3057773"/>
                <a:gd name="connsiteY106" fmla="*/ 4320108 h 5709342"/>
                <a:gd name="connsiteX107" fmla="*/ 502949 w 3057773"/>
                <a:gd name="connsiteY107" fmla="*/ 4322821 h 5709342"/>
                <a:gd name="connsiteX108" fmla="*/ 341398 w 3057773"/>
                <a:gd name="connsiteY108" fmla="*/ 4416853 h 5709342"/>
                <a:gd name="connsiteX109" fmla="*/ 435352 w 3057773"/>
                <a:gd name="connsiteY109" fmla="*/ 4578326 h 5709342"/>
                <a:gd name="connsiteX110" fmla="*/ 434577 w 3057773"/>
                <a:gd name="connsiteY110" fmla="*/ 4581195 h 5709342"/>
                <a:gd name="connsiteX111" fmla="*/ 273103 w 3057773"/>
                <a:gd name="connsiteY111" fmla="*/ 4675149 h 5709342"/>
                <a:gd name="connsiteX112" fmla="*/ 366979 w 3057773"/>
                <a:gd name="connsiteY112" fmla="*/ 4836468 h 5709342"/>
                <a:gd name="connsiteX113" fmla="*/ 366204 w 3057773"/>
                <a:gd name="connsiteY113" fmla="*/ 4839569 h 5709342"/>
                <a:gd name="connsiteX114" fmla="*/ 204885 w 3057773"/>
                <a:gd name="connsiteY114" fmla="*/ 4933445 h 5709342"/>
                <a:gd name="connsiteX115" fmla="*/ 298684 w 3057773"/>
                <a:gd name="connsiteY115" fmla="*/ 5094687 h 5709342"/>
                <a:gd name="connsiteX116" fmla="*/ 297832 w 3057773"/>
                <a:gd name="connsiteY116" fmla="*/ 5097943 h 5709342"/>
                <a:gd name="connsiteX117" fmla="*/ 136590 w 3057773"/>
                <a:gd name="connsiteY117" fmla="*/ 5191742 h 5709342"/>
                <a:gd name="connsiteX118" fmla="*/ 230312 w 3057773"/>
                <a:gd name="connsiteY118" fmla="*/ 5352906 h 5709342"/>
                <a:gd name="connsiteX119" fmla="*/ 229381 w 3057773"/>
                <a:gd name="connsiteY119" fmla="*/ 5356317 h 5709342"/>
                <a:gd name="connsiteX120" fmla="*/ 68218 w 3057773"/>
                <a:gd name="connsiteY120" fmla="*/ 5450038 h 5709342"/>
                <a:gd name="connsiteX121" fmla="*/ 161939 w 3057773"/>
                <a:gd name="connsiteY121" fmla="*/ 5611047 h 5709342"/>
                <a:gd name="connsiteX122" fmla="*/ 161009 w 3057773"/>
                <a:gd name="connsiteY122" fmla="*/ 5614613 h 5709342"/>
                <a:gd name="connsiteX123" fmla="*/ 0 w 3057773"/>
                <a:gd name="connsiteY123" fmla="*/ 5708334 h 5709342"/>
                <a:gd name="connsiteX124" fmla="*/ 3876 w 3057773"/>
                <a:gd name="connsiteY124" fmla="*/ 5709342 h 5709342"/>
                <a:gd name="connsiteX125" fmla="*/ 3057153 w 3057773"/>
                <a:gd name="connsiteY125" fmla="*/ 5709342 h 5709342"/>
                <a:gd name="connsiteX126" fmla="*/ 3057774 w 3057773"/>
                <a:gd name="connsiteY126" fmla="*/ 5708334 h 5709342"/>
                <a:gd name="connsiteX127" fmla="*/ 2896610 w 3057773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057773" h="5709342">
                  <a:moveTo>
                    <a:pt x="2896610" y="5614613"/>
                  </a:moveTo>
                  <a:lnTo>
                    <a:pt x="2895679" y="5611202"/>
                  </a:lnTo>
                  <a:lnTo>
                    <a:pt x="2989479" y="5450038"/>
                  </a:lnTo>
                  <a:lnTo>
                    <a:pt x="2828237" y="5356239"/>
                  </a:lnTo>
                  <a:lnTo>
                    <a:pt x="2827384" y="5353061"/>
                  </a:lnTo>
                  <a:lnTo>
                    <a:pt x="2921183" y="5191819"/>
                  </a:lnTo>
                  <a:lnTo>
                    <a:pt x="2759787" y="5097943"/>
                  </a:lnTo>
                  <a:lnTo>
                    <a:pt x="2759012" y="5094919"/>
                  </a:lnTo>
                  <a:lnTo>
                    <a:pt x="2852888" y="4933523"/>
                  </a:lnTo>
                  <a:lnTo>
                    <a:pt x="2691414" y="4839569"/>
                  </a:lnTo>
                  <a:lnTo>
                    <a:pt x="2690639" y="4836700"/>
                  </a:lnTo>
                  <a:lnTo>
                    <a:pt x="2784593" y="4675226"/>
                  </a:lnTo>
                  <a:lnTo>
                    <a:pt x="2623042" y="4581195"/>
                  </a:lnTo>
                  <a:lnTo>
                    <a:pt x="2622344" y="4578482"/>
                  </a:lnTo>
                  <a:lnTo>
                    <a:pt x="2716376" y="4416930"/>
                  </a:lnTo>
                  <a:lnTo>
                    <a:pt x="2554669" y="4322821"/>
                  </a:lnTo>
                  <a:lnTo>
                    <a:pt x="2553971" y="4320263"/>
                  </a:lnTo>
                  <a:lnTo>
                    <a:pt x="2648081" y="4158556"/>
                  </a:lnTo>
                  <a:lnTo>
                    <a:pt x="2486297" y="4064447"/>
                  </a:lnTo>
                  <a:lnTo>
                    <a:pt x="2485676" y="4062044"/>
                  </a:lnTo>
                  <a:lnTo>
                    <a:pt x="2579786" y="3900260"/>
                  </a:lnTo>
                  <a:lnTo>
                    <a:pt x="2417847" y="3806073"/>
                  </a:lnTo>
                  <a:lnTo>
                    <a:pt x="2417304" y="3803903"/>
                  </a:lnTo>
                  <a:lnTo>
                    <a:pt x="2511491" y="3641963"/>
                  </a:lnTo>
                  <a:lnTo>
                    <a:pt x="2349474" y="3547699"/>
                  </a:lnTo>
                  <a:lnTo>
                    <a:pt x="2348931" y="3545684"/>
                  </a:lnTo>
                  <a:lnTo>
                    <a:pt x="2443196" y="3383667"/>
                  </a:lnTo>
                  <a:lnTo>
                    <a:pt x="2281101" y="3289325"/>
                  </a:lnTo>
                  <a:lnTo>
                    <a:pt x="2280636" y="3287465"/>
                  </a:lnTo>
                  <a:lnTo>
                    <a:pt x="2374978" y="3125371"/>
                  </a:lnTo>
                  <a:lnTo>
                    <a:pt x="2212729" y="3030951"/>
                  </a:lnTo>
                  <a:lnTo>
                    <a:pt x="2212264" y="3029246"/>
                  </a:lnTo>
                  <a:lnTo>
                    <a:pt x="2306683" y="2866997"/>
                  </a:lnTo>
                  <a:lnTo>
                    <a:pt x="2144356" y="2772578"/>
                  </a:lnTo>
                  <a:lnTo>
                    <a:pt x="2143969" y="2771027"/>
                  </a:lnTo>
                  <a:lnTo>
                    <a:pt x="2238388" y="2608700"/>
                  </a:lnTo>
                  <a:lnTo>
                    <a:pt x="2075984" y="2514204"/>
                  </a:lnTo>
                  <a:lnTo>
                    <a:pt x="2075596" y="2512886"/>
                  </a:lnTo>
                  <a:lnTo>
                    <a:pt x="2170093" y="2350482"/>
                  </a:lnTo>
                  <a:lnTo>
                    <a:pt x="2007534" y="2255907"/>
                  </a:lnTo>
                  <a:lnTo>
                    <a:pt x="2007223" y="2254745"/>
                  </a:lnTo>
                  <a:lnTo>
                    <a:pt x="2101798" y="2092185"/>
                  </a:lnTo>
                  <a:lnTo>
                    <a:pt x="1939161" y="1997533"/>
                  </a:lnTo>
                  <a:lnTo>
                    <a:pt x="1938928" y="1996525"/>
                  </a:lnTo>
                  <a:lnTo>
                    <a:pt x="2033580" y="1833889"/>
                  </a:lnTo>
                  <a:lnTo>
                    <a:pt x="1870788" y="1739159"/>
                  </a:lnTo>
                  <a:lnTo>
                    <a:pt x="1870556" y="1738307"/>
                  </a:lnTo>
                  <a:lnTo>
                    <a:pt x="1965285" y="1575515"/>
                  </a:lnTo>
                  <a:lnTo>
                    <a:pt x="1802416" y="1480786"/>
                  </a:lnTo>
                  <a:lnTo>
                    <a:pt x="1802261" y="1480088"/>
                  </a:lnTo>
                  <a:lnTo>
                    <a:pt x="1896990" y="1317218"/>
                  </a:lnTo>
                  <a:lnTo>
                    <a:pt x="1734043" y="1222412"/>
                  </a:lnTo>
                  <a:lnTo>
                    <a:pt x="1733888" y="1221869"/>
                  </a:lnTo>
                  <a:lnTo>
                    <a:pt x="1828695" y="1058922"/>
                  </a:lnTo>
                  <a:lnTo>
                    <a:pt x="1665593" y="964038"/>
                  </a:lnTo>
                  <a:lnTo>
                    <a:pt x="1665593" y="963728"/>
                  </a:lnTo>
                  <a:cubicBezTo>
                    <a:pt x="1665593" y="963728"/>
                    <a:pt x="1760400" y="800626"/>
                    <a:pt x="1760400" y="800626"/>
                  </a:cubicBezTo>
                  <a:lnTo>
                    <a:pt x="1597221" y="705664"/>
                  </a:lnTo>
                  <a:lnTo>
                    <a:pt x="1597221" y="705509"/>
                  </a:lnTo>
                  <a:cubicBezTo>
                    <a:pt x="1597221" y="705509"/>
                    <a:pt x="1692105" y="542329"/>
                    <a:pt x="1692105" y="542329"/>
                  </a:cubicBezTo>
                  <a:lnTo>
                    <a:pt x="1606213" y="492329"/>
                  </a:lnTo>
                  <a:cubicBezTo>
                    <a:pt x="1599856" y="333491"/>
                    <a:pt x="1578228" y="199459"/>
                    <a:pt x="1520011" y="0"/>
                  </a:cubicBezTo>
                  <a:cubicBezTo>
                    <a:pt x="1469700" y="193722"/>
                    <a:pt x="1454196" y="321165"/>
                    <a:pt x="1450630" y="492872"/>
                  </a:cubicBezTo>
                  <a:lnTo>
                    <a:pt x="1365669" y="542329"/>
                  </a:lnTo>
                  <a:lnTo>
                    <a:pt x="1460553" y="705431"/>
                  </a:lnTo>
                  <a:lnTo>
                    <a:pt x="1460553" y="705819"/>
                  </a:lnTo>
                  <a:cubicBezTo>
                    <a:pt x="1460553" y="705819"/>
                    <a:pt x="1297374" y="800703"/>
                    <a:pt x="1297374" y="800703"/>
                  </a:cubicBezTo>
                  <a:lnTo>
                    <a:pt x="1392180" y="963650"/>
                  </a:lnTo>
                  <a:lnTo>
                    <a:pt x="1392025" y="964193"/>
                  </a:lnTo>
                  <a:lnTo>
                    <a:pt x="1229078" y="1059000"/>
                  </a:lnTo>
                  <a:lnTo>
                    <a:pt x="1323808" y="1221869"/>
                  </a:lnTo>
                  <a:lnTo>
                    <a:pt x="1323653" y="1222567"/>
                  </a:lnTo>
                  <a:lnTo>
                    <a:pt x="1160783" y="1317296"/>
                  </a:lnTo>
                  <a:lnTo>
                    <a:pt x="1255513" y="1480010"/>
                  </a:lnTo>
                  <a:lnTo>
                    <a:pt x="1255280" y="1480863"/>
                  </a:lnTo>
                  <a:lnTo>
                    <a:pt x="1092566" y="1575592"/>
                  </a:lnTo>
                  <a:lnTo>
                    <a:pt x="1187218" y="1738229"/>
                  </a:lnTo>
                  <a:lnTo>
                    <a:pt x="1186908" y="1739237"/>
                  </a:lnTo>
                  <a:lnTo>
                    <a:pt x="1024271" y="1833889"/>
                  </a:lnTo>
                  <a:lnTo>
                    <a:pt x="1118845" y="1996448"/>
                  </a:lnTo>
                  <a:lnTo>
                    <a:pt x="1118535" y="1997688"/>
                  </a:lnTo>
                  <a:lnTo>
                    <a:pt x="955976" y="2092263"/>
                  </a:lnTo>
                  <a:lnTo>
                    <a:pt x="1050473" y="2254667"/>
                  </a:lnTo>
                  <a:lnTo>
                    <a:pt x="1050085" y="2256062"/>
                  </a:lnTo>
                  <a:lnTo>
                    <a:pt x="887681" y="2350559"/>
                  </a:lnTo>
                  <a:lnTo>
                    <a:pt x="982100" y="2512886"/>
                  </a:lnTo>
                  <a:lnTo>
                    <a:pt x="981712" y="2514436"/>
                  </a:lnTo>
                  <a:lnTo>
                    <a:pt x="819386" y="2608856"/>
                  </a:lnTo>
                  <a:lnTo>
                    <a:pt x="913727" y="2771027"/>
                  </a:lnTo>
                  <a:lnTo>
                    <a:pt x="913262" y="2772733"/>
                  </a:lnTo>
                  <a:lnTo>
                    <a:pt x="751091" y="2867074"/>
                  </a:lnTo>
                  <a:lnTo>
                    <a:pt x="845432" y="3029169"/>
                  </a:lnTo>
                  <a:lnTo>
                    <a:pt x="844967" y="3031029"/>
                  </a:lnTo>
                  <a:lnTo>
                    <a:pt x="682873" y="3125371"/>
                  </a:lnTo>
                  <a:lnTo>
                    <a:pt x="777137" y="3287387"/>
                  </a:lnTo>
                  <a:lnTo>
                    <a:pt x="776595" y="3289403"/>
                  </a:lnTo>
                  <a:lnTo>
                    <a:pt x="614578" y="3383667"/>
                  </a:lnTo>
                  <a:lnTo>
                    <a:pt x="708765" y="3545529"/>
                  </a:lnTo>
                  <a:lnTo>
                    <a:pt x="708145" y="3547777"/>
                  </a:lnTo>
                  <a:lnTo>
                    <a:pt x="546283" y="3641963"/>
                  </a:lnTo>
                  <a:lnTo>
                    <a:pt x="640392" y="3803747"/>
                  </a:lnTo>
                  <a:lnTo>
                    <a:pt x="639772" y="3806151"/>
                  </a:lnTo>
                  <a:lnTo>
                    <a:pt x="477988" y="3900260"/>
                  </a:lnTo>
                  <a:lnTo>
                    <a:pt x="572020" y="4061966"/>
                  </a:lnTo>
                  <a:lnTo>
                    <a:pt x="571322" y="4064525"/>
                  </a:lnTo>
                  <a:lnTo>
                    <a:pt x="409615" y="4158556"/>
                  </a:lnTo>
                  <a:lnTo>
                    <a:pt x="503647" y="4320108"/>
                  </a:lnTo>
                  <a:lnTo>
                    <a:pt x="502949" y="4322821"/>
                  </a:lnTo>
                  <a:lnTo>
                    <a:pt x="341398" y="4416853"/>
                  </a:lnTo>
                  <a:lnTo>
                    <a:pt x="435352" y="4578326"/>
                  </a:lnTo>
                  <a:lnTo>
                    <a:pt x="434577" y="4581195"/>
                  </a:lnTo>
                  <a:lnTo>
                    <a:pt x="273103" y="4675149"/>
                  </a:lnTo>
                  <a:lnTo>
                    <a:pt x="366979" y="4836468"/>
                  </a:lnTo>
                  <a:lnTo>
                    <a:pt x="366204" y="4839569"/>
                  </a:lnTo>
                  <a:lnTo>
                    <a:pt x="204885" y="4933445"/>
                  </a:lnTo>
                  <a:lnTo>
                    <a:pt x="298684" y="5094687"/>
                  </a:lnTo>
                  <a:lnTo>
                    <a:pt x="297832" y="5097943"/>
                  </a:lnTo>
                  <a:lnTo>
                    <a:pt x="136590" y="5191742"/>
                  </a:lnTo>
                  <a:lnTo>
                    <a:pt x="230312" y="5352906"/>
                  </a:lnTo>
                  <a:lnTo>
                    <a:pt x="229381" y="5356317"/>
                  </a:lnTo>
                  <a:lnTo>
                    <a:pt x="68218" y="5450038"/>
                  </a:lnTo>
                  <a:lnTo>
                    <a:pt x="161939" y="5611047"/>
                  </a:lnTo>
                  <a:lnTo>
                    <a:pt x="161009" y="5614613"/>
                  </a:lnTo>
                  <a:lnTo>
                    <a:pt x="0" y="5708334"/>
                  </a:lnTo>
                  <a:lnTo>
                    <a:pt x="3876" y="5709342"/>
                  </a:lnTo>
                  <a:lnTo>
                    <a:pt x="3057153" y="5709342"/>
                  </a:lnTo>
                  <a:lnTo>
                    <a:pt x="3057774" y="5708334"/>
                  </a:lnTo>
                  <a:lnTo>
                    <a:pt x="2896610" y="5614536"/>
                  </a:ln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AAD8FC-E158-84DB-C625-329C31938689}"/>
                </a:ext>
              </a:extLst>
            </p:cNvPr>
            <p:cNvSpPr/>
            <p:nvPr/>
          </p:nvSpPr>
          <p:spPr>
            <a:xfrm>
              <a:off x="514335" y="500611"/>
              <a:ext cx="2368466" cy="5709342"/>
            </a:xfrm>
            <a:custGeom>
              <a:avLst/>
              <a:gdLst>
                <a:gd name="connsiteX0" fmla="*/ 2243659 w 2368466"/>
                <a:gd name="connsiteY0" fmla="*/ 5614613 h 5709342"/>
                <a:gd name="connsiteX1" fmla="*/ 2242962 w 2368466"/>
                <a:gd name="connsiteY1" fmla="*/ 5611202 h 5709342"/>
                <a:gd name="connsiteX2" fmla="*/ 2315598 w 2368466"/>
                <a:gd name="connsiteY2" fmla="*/ 5450038 h 5709342"/>
                <a:gd name="connsiteX3" fmla="*/ 2190713 w 2368466"/>
                <a:gd name="connsiteY3" fmla="*/ 5356239 h 5709342"/>
                <a:gd name="connsiteX4" fmla="*/ 2190016 w 2368466"/>
                <a:gd name="connsiteY4" fmla="*/ 5353061 h 5709342"/>
                <a:gd name="connsiteX5" fmla="*/ 2262729 w 2368466"/>
                <a:gd name="connsiteY5" fmla="*/ 5191819 h 5709342"/>
                <a:gd name="connsiteX6" fmla="*/ 2137767 w 2368466"/>
                <a:gd name="connsiteY6" fmla="*/ 5097943 h 5709342"/>
                <a:gd name="connsiteX7" fmla="*/ 2137147 w 2368466"/>
                <a:gd name="connsiteY7" fmla="*/ 5094919 h 5709342"/>
                <a:gd name="connsiteX8" fmla="*/ 2209861 w 2368466"/>
                <a:gd name="connsiteY8" fmla="*/ 4933523 h 5709342"/>
                <a:gd name="connsiteX9" fmla="*/ 2084821 w 2368466"/>
                <a:gd name="connsiteY9" fmla="*/ 4839569 h 5709342"/>
                <a:gd name="connsiteX10" fmla="*/ 2084201 w 2368466"/>
                <a:gd name="connsiteY10" fmla="*/ 4836700 h 5709342"/>
                <a:gd name="connsiteX11" fmla="*/ 2156992 w 2368466"/>
                <a:gd name="connsiteY11" fmla="*/ 4675226 h 5709342"/>
                <a:gd name="connsiteX12" fmla="*/ 2031875 w 2368466"/>
                <a:gd name="connsiteY12" fmla="*/ 4581195 h 5709342"/>
                <a:gd name="connsiteX13" fmla="*/ 2031332 w 2368466"/>
                <a:gd name="connsiteY13" fmla="*/ 4578482 h 5709342"/>
                <a:gd name="connsiteX14" fmla="*/ 2104124 w 2368466"/>
                <a:gd name="connsiteY14" fmla="*/ 4416930 h 5709342"/>
                <a:gd name="connsiteX15" fmla="*/ 1978851 w 2368466"/>
                <a:gd name="connsiteY15" fmla="*/ 4322821 h 5709342"/>
                <a:gd name="connsiteX16" fmla="*/ 1978309 w 2368466"/>
                <a:gd name="connsiteY16" fmla="*/ 4320263 h 5709342"/>
                <a:gd name="connsiteX17" fmla="*/ 2051177 w 2368466"/>
                <a:gd name="connsiteY17" fmla="*/ 4158556 h 5709342"/>
                <a:gd name="connsiteX18" fmla="*/ 1925828 w 2368466"/>
                <a:gd name="connsiteY18" fmla="*/ 4064447 h 5709342"/>
                <a:gd name="connsiteX19" fmla="*/ 1925362 w 2368466"/>
                <a:gd name="connsiteY19" fmla="*/ 4062044 h 5709342"/>
                <a:gd name="connsiteX20" fmla="*/ 1998309 w 2368466"/>
                <a:gd name="connsiteY20" fmla="*/ 3900260 h 5709342"/>
                <a:gd name="connsiteX21" fmla="*/ 1872881 w 2368466"/>
                <a:gd name="connsiteY21" fmla="*/ 3806073 h 5709342"/>
                <a:gd name="connsiteX22" fmla="*/ 1872416 w 2368466"/>
                <a:gd name="connsiteY22" fmla="*/ 3803903 h 5709342"/>
                <a:gd name="connsiteX23" fmla="*/ 1945363 w 2368466"/>
                <a:gd name="connsiteY23" fmla="*/ 3641963 h 5709342"/>
                <a:gd name="connsiteX24" fmla="*/ 1819858 w 2368466"/>
                <a:gd name="connsiteY24" fmla="*/ 3547699 h 5709342"/>
                <a:gd name="connsiteX25" fmla="*/ 1819470 w 2368466"/>
                <a:gd name="connsiteY25" fmla="*/ 3545684 h 5709342"/>
                <a:gd name="connsiteX26" fmla="*/ 1892494 w 2368466"/>
                <a:gd name="connsiteY26" fmla="*/ 3383667 h 5709342"/>
                <a:gd name="connsiteX27" fmla="*/ 1766912 w 2368466"/>
                <a:gd name="connsiteY27" fmla="*/ 3289325 h 5709342"/>
                <a:gd name="connsiteX28" fmla="*/ 1766524 w 2368466"/>
                <a:gd name="connsiteY28" fmla="*/ 3287465 h 5709342"/>
                <a:gd name="connsiteX29" fmla="*/ 1839548 w 2368466"/>
                <a:gd name="connsiteY29" fmla="*/ 3125371 h 5709342"/>
                <a:gd name="connsiteX30" fmla="*/ 1713888 w 2368466"/>
                <a:gd name="connsiteY30" fmla="*/ 3030951 h 5709342"/>
                <a:gd name="connsiteX31" fmla="*/ 1713578 w 2368466"/>
                <a:gd name="connsiteY31" fmla="*/ 3029246 h 5709342"/>
                <a:gd name="connsiteX32" fmla="*/ 1786679 w 2368466"/>
                <a:gd name="connsiteY32" fmla="*/ 2866997 h 5709342"/>
                <a:gd name="connsiteX33" fmla="*/ 1660942 w 2368466"/>
                <a:gd name="connsiteY33" fmla="*/ 2772578 h 5709342"/>
                <a:gd name="connsiteX34" fmla="*/ 1660632 w 2368466"/>
                <a:gd name="connsiteY34" fmla="*/ 2771027 h 5709342"/>
                <a:gd name="connsiteX35" fmla="*/ 1733811 w 2368466"/>
                <a:gd name="connsiteY35" fmla="*/ 2608700 h 5709342"/>
                <a:gd name="connsiteX36" fmla="*/ 1607996 w 2368466"/>
                <a:gd name="connsiteY36" fmla="*/ 2514204 h 5709342"/>
                <a:gd name="connsiteX37" fmla="*/ 1607686 w 2368466"/>
                <a:gd name="connsiteY37" fmla="*/ 2512886 h 5709342"/>
                <a:gd name="connsiteX38" fmla="*/ 1680865 w 2368466"/>
                <a:gd name="connsiteY38" fmla="*/ 2350482 h 5709342"/>
                <a:gd name="connsiteX39" fmla="*/ 1554972 w 2368466"/>
                <a:gd name="connsiteY39" fmla="*/ 2255907 h 5709342"/>
                <a:gd name="connsiteX40" fmla="*/ 1554740 w 2368466"/>
                <a:gd name="connsiteY40" fmla="*/ 2254745 h 5709342"/>
                <a:gd name="connsiteX41" fmla="*/ 1627996 w 2368466"/>
                <a:gd name="connsiteY41" fmla="*/ 2092185 h 5709342"/>
                <a:gd name="connsiteX42" fmla="*/ 1502026 w 2368466"/>
                <a:gd name="connsiteY42" fmla="*/ 1997533 h 5709342"/>
                <a:gd name="connsiteX43" fmla="*/ 1501794 w 2368466"/>
                <a:gd name="connsiteY43" fmla="*/ 1996525 h 5709342"/>
                <a:gd name="connsiteX44" fmla="*/ 1575127 w 2368466"/>
                <a:gd name="connsiteY44" fmla="*/ 1833889 h 5709342"/>
                <a:gd name="connsiteX45" fmla="*/ 1449080 w 2368466"/>
                <a:gd name="connsiteY45" fmla="*/ 1739159 h 5709342"/>
                <a:gd name="connsiteX46" fmla="*/ 1448925 w 2368466"/>
                <a:gd name="connsiteY46" fmla="*/ 1738307 h 5709342"/>
                <a:gd name="connsiteX47" fmla="*/ 1522259 w 2368466"/>
                <a:gd name="connsiteY47" fmla="*/ 1575515 h 5709342"/>
                <a:gd name="connsiteX48" fmla="*/ 1396134 w 2368466"/>
                <a:gd name="connsiteY48" fmla="*/ 1480786 h 5709342"/>
                <a:gd name="connsiteX49" fmla="*/ 1395979 w 2368466"/>
                <a:gd name="connsiteY49" fmla="*/ 1480088 h 5709342"/>
                <a:gd name="connsiteX50" fmla="*/ 1469390 w 2368466"/>
                <a:gd name="connsiteY50" fmla="*/ 1317218 h 5709342"/>
                <a:gd name="connsiteX51" fmla="*/ 1343188 w 2368466"/>
                <a:gd name="connsiteY51" fmla="*/ 1222412 h 5709342"/>
                <a:gd name="connsiteX52" fmla="*/ 1343188 w 2368466"/>
                <a:gd name="connsiteY52" fmla="*/ 1221869 h 5709342"/>
                <a:gd name="connsiteX53" fmla="*/ 1416522 w 2368466"/>
                <a:gd name="connsiteY53" fmla="*/ 1058922 h 5709342"/>
                <a:gd name="connsiteX54" fmla="*/ 1290242 w 2368466"/>
                <a:gd name="connsiteY54" fmla="*/ 964038 h 5709342"/>
                <a:gd name="connsiteX55" fmla="*/ 1290242 w 2368466"/>
                <a:gd name="connsiteY55" fmla="*/ 963728 h 5709342"/>
                <a:gd name="connsiteX56" fmla="*/ 1363653 w 2368466"/>
                <a:gd name="connsiteY56" fmla="*/ 800626 h 5709342"/>
                <a:gd name="connsiteX57" fmla="*/ 1237218 w 2368466"/>
                <a:gd name="connsiteY57" fmla="*/ 705664 h 5709342"/>
                <a:gd name="connsiteX58" fmla="*/ 1237218 w 2368466"/>
                <a:gd name="connsiteY58" fmla="*/ 705509 h 5709342"/>
                <a:gd name="connsiteX59" fmla="*/ 1310707 w 2368466"/>
                <a:gd name="connsiteY59" fmla="*/ 542329 h 5709342"/>
                <a:gd name="connsiteX60" fmla="*/ 1244195 w 2368466"/>
                <a:gd name="connsiteY60" fmla="*/ 492329 h 5709342"/>
                <a:gd name="connsiteX61" fmla="*/ 1177373 w 2368466"/>
                <a:gd name="connsiteY61" fmla="*/ 0 h 5709342"/>
                <a:gd name="connsiteX62" fmla="*/ 1123574 w 2368466"/>
                <a:gd name="connsiteY62" fmla="*/ 492872 h 5709342"/>
                <a:gd name="connsiteX63" fmla="*/ 1057759 w 2368466"/>
                <a:gd name="connsiteY63" fmla="*/ 542329 h 5709342"/>
                <a:gd name="connsiteX64" fmla="*/ 1131248 w 2368466"/>
                <a:gd name="connsiteY64" fmla="*/ 705431 h 5709342"/>
                <a:gd name="connsiteX65" fmla="*/ 1131248 w 2368466"/>
                <a:gd name="connsiteY65" fmla="*/ 705819 h 5709342"/>
                <a:gd name="connsiteX66" fmla="*/ 1004891 w 2368466"/>
                <a:gd name="connsiteY66" fmla="*/ 800703 h 5709342"/>
                <a:gd name="connsiteX67" fmla="*/ 1078302 w 2368466"/>
                <a:gd name="connsiteY67" fmla="*/ 963650 h 5709342"/>
                <a:gd name="connsiteX68" fmla="*/ 1078302 w 2368466"/>
                <a:gd name="connsiteY68" fmla="*/ 964193 h 5709342"/>
                <a:gd name="connsiteX69" fmla="*/ 951945 w 2368466"/>
                <a:gd name="connsiteY69" fmla="*/ 1059000 h 5709342"/>
                <a:gd name="connsiteX70" fmla="*/ 1025356 w 2368466"/>
                <a:gd name="connsiteY70" fmla="*/ 1221869 h 5709342"/>
                <a:gd name="connsiteX71" fmla="*/ 1025201 w 2368466"/>
                <a:gd name="connsiteY71" fmla="*/ 1222567 h 5709342"/>
                <a:gd name="connsiteX72" fmla="*/ 899076 w 2368466"/>
                <a:gd name="connsiteY72" fmla="*/ 1317296 h 5709342"/>
                <a:gd name="connsiteX73" fmla="*/ 972410 w 2368466"/>
                <a:gd name="connsiteY73" fmla="*/ 1480010 h 5709342"/>
                <a:gd name="connsiteX74" fmla="*/ 972255 w 2368466"/>
                <a:gd name="connsiteY74" fmla="*/ 1480863 h 5709342"/>
                <a:gd name="connsiteX75" fmla="*/ 846207 w 2368466"/>
                <a:gd name="connsiteY75" fmla="*/ 1575592 h 5709342"/>
                <a:gd name="connsiteX76" fmla="*/ 919541 w 2368466"/>
                <a:gd name="connsiteY76" fmla="*/ 1738229 h 5709342"/>
                <a:gd name="connsiteX77" fmla="*/ 919309 w 2368466"/>
                <a:gd name="connsiteY77" fmla="*/ 1739237 h 5709342"/>
                <a:gd name="connsiteX78" fmla="*/ 793339 w 2368466"/>
                <a:gd name="connsiteY78" fmla="*/ 1833889 h 5709342"/>
                <a:gd name="connsiteX79" fmla="*/ 866595 w 2368466"/>
                <a:gd name="connsiteY79" fmla="*/ 1996448 h 5709342"/>
                <a:gd name="connsiteX80" fmla="*/ 866363 w 2368466"/>
                <a:gd name="connsiteY80" fmla="*/ 1997688 h 5709342"/>
                <a:gd name="connsiteX81" fmla="*/ 740470 w 2368466"/>
                <a:gd name="connsiteY81" fmla="*/ 2092263 h 5709342"/>
                <a:gd name="connsiteX82" fmla="*/ 813649 w 2368466"/>
                <a:gd name="connsiteY82" fmla="*/ 2254667 h 5709342"/>
                <a:gd name="connsiteX83" fmla="*/ 813339 w 2368466"/>
                <a:gd name="connsiteY83" fmla="*/ 2256062 h 5709342"/>
                <a:gd name="connsiteX84" fmla="*/ 687524 w 2368466"/>
                <a:gd name="connsiteY84" fmla="*/ 2350559 h 5709342"/>
                <a:gd name="connsiteX85" fmla="*/ 760703 w 2368466"/>
                <a:gd name="connsiteY85" fmla="*/ 2512886 h 5709342"/>
                <a:gd name="connsiteX86" fmla="*/ 760393 w 2368466"/>
                <a:gd name="connsiteY86" fmla="*/ 2514436 h 5709342"/>
                <a:gd name="connsiteX87" fmla="*/ 634656 w 2368466"/>
                <a:gd name="connsiteY87" fmla="*/ 2608856 h 5709342"/>
                <a:gd name="connsiteX88" fmla="*/ 707757 w 2368466"/>
                <a:gd name="connsiteY88" fmla="*/ 2771027 h 5709342"/>
                <a:gd name="connsiteX89" fmla="*/ 707369 w 2368466"/>
                <a:gd name="connsiteY89" fmla="*/ 2772733 h 5709342"/>
                <a:gd name="connsiteX90" fmla="*/ 581710 w 2368466"/>
                <a:gd name="connsiteY90" fmla="*/ 2867074 h 5709342"/>
                <a:gd name="connsiteX91" fmla="*/ 654733 w 2368466"/>
                <a:gd name="connsiteY91" fmla="*/ 3029169 h 5709342"/>
                <a:gd name="connsiteX92" fmla="*/ 654346 w 2368466"/>
                <a:gd name="connsiteY92" fmla="*/ 3031029 h 5709342"/>
                <a:gd name="connsiteX93" fmla="*/ 528763 w 2368466"/>
                <a:gd name="connsiteY93" fmla="*/ 3125371 h 5709342"/>
                <a:gd name="connsiteX94" fmla="*/ 601787 w 2368466"/>
                <a:gd name="connsiteY94" fmla="*/ 3287387 h 5709342"/>
                <a:gd name="connsiteX95" fmla="*/ 601400 w 2368466"/>
                <a:gd name="connsiteY95" fmla="*/ 3289403 h 5709342"/>
                <a:gd name="connsiteX96" fmla="*/ 475895 w 2368466"/>
                <a:gd name="connsiteY96" fmla="*/ 3383667 h 5709342"/>
                <a:gd name="connsiteX97" fmla="*/ 548841 w 2368466"/>
                <a:gd name="connsiteY97" fmla="*/ 3545529 h 5709342"/>
                <a:gd name="connsiteX98" fmla="*/ 548376 w 2368466"/>
                <a:gd name="connsiteY98" fmla="*/ 3547777 h 5709342"/>
                <a:gd name="connsiteX99" fmla="*/ 422949 w 2368466"/>
                <a:gd name="connsiteY99" fmla="*/ 3641963 h 5709342"/>
                <a:gd name="connsiteX100" fmla="*/ 495895 w 2368466"/>
                <a:gd name="connsiteY100" fmla="*/ 3803747 h 5709342"/>
                <a:gd name="connsiteX101" fmla="*/ 495430 w 2368466"/>
                <a:gd name="connsiteY101" fmla="*/ 3806151 h 5709342"/>
                <a:gd name="connsiteX102" fmla="*/ 370158 w 2368466"/>
                <a:gd name="connsiteY102" fmla="*/ 3900260 h 5709342"/>
                <a:gd name="connsiteX103" fmla="*/ 443026 w 2368466"/>
                <a:gd name="connsiteY103" fmla="*/ 4061966 h 5709342"/>
                <a:gd name="connsiteX104" fmla="*/ 442484 w 2368466"/>
                <a:gd name="connsiteY104" fmla="*/ 4064525 h 5709342"/>
                <a:gd name="connsiteX105" fmla="*/ 317289 w 2368466"/>
                <a:gd name="connsiteY105" fmla="*/ 4158556 h 5709342"/>
                <a:gd name="connsiteX106" fmla="*/ 390080 w 2368466"/>
                <a:gd name="connsiteY106" fmla="*/ 4320108 h 5709342"/>
                <a:gd name="connsiteX107" fmla="*/ 389538 w 2368466"/>
                <a:gd name="connsiteY107" fmla="*/ 4322821 h 5709342"/>
                <a:gd name="connsiteX108" fmla="*/ 264420 w 2368466"/>
                <a:gd name="connsiteY108" fmla="*/ 4416853 h 5709342"/>
                <a:gd name="connsiteX109" fmla="*/ 337212 w 2368466"/>
                <a:gd name="connsiteY109" fmla="*/ 4578326 h 5709342"/>
                <a:gd name="connsiteX110" fmla="*/ 336592 w 2368466"/>
                <a:gd name="connsiteY110" fmla="*/ 4581195 h 5709342"/>
                <a:gd name="connsiteX111" fmla="*/ 211552 w 2368466"/>
                <a:gd name="connsiteY111" fmla="*/ 4675149 h 5709342"/>
                <a:gd name="connsiteX112" fmla="*/ 284266 w 2368466"/>
                <a:gd name="connsiteY112" fmla="*/ 4836468 h 5709342"/>
                <a:gd name="connsiteX113" fmla="*/ 283645 w 2368466"/>
                <a:gd name="connsiteY113" fmla="*/ 4839569 h 5709342"/>
                <a:gd name="connsiteX114" fmla="*/ 158683 w 2368466"/>
                <a:gd name="connsiteY114" fmla="*/ 4933445 h 5709342"/>
                <a:gd name="connsiteX115" fmla="*/ 231319 w 2368466"/>
                <a:gd name="connsiteY115" fmla="*/ 5094687 h 5709342"/>
                <a:gd name="connsiteX116" fmla="*/ 230622 w 2368466"/>
                <a:gd name="connsiteY116" fmla="*/ 5097943 h 5709342"/>
                <a:gd name="connsiteX117" fmla="*/ 105737 w 2368466"/>
                <a:gd name="connsiteY117" fmla="*/ 5191742 h 5709342"/>
                <a:gd name="connsiteX118" fmla="*/ 178373 w 2368466"/>
                <a:gd name="connsiteY118" fmla="*/ 5352906 h 5709342"/>
                <a:gd name="connsiteX119" fmla="*/ 177676 w 2368466"/>
                <a:gd name="connsiteY119" fmla="*/ 5356317 h 5709342"/>
                <a:gd name="connsiteX120" fmla="*/ 52869 w 2368466"/>
                <a:gd name="connsiteY120" fmla="*/ 5450038 h 5709342"/>
                <a:gd name="connsiteX121" fmla="*/ 125427 w 2368466"/>
                <a:gd name="connsiteY121" fmla="*/ 5611047 h 5709342"/>
                <a:gd name="connsiteX122" fmla="*/ 124730 w 2368466"/>
                <a:gd name="connsiteY122" fmla="*/ 5614613 h 5709342"/>
                <a:gd name="connsiteX123" fmla="*/ 0 w 2368466"/>
                <a:gd name="connsiteY123" fmla="*/ 5708334 h 5709342"/>
                <a:gd name="connsiteX124" fmla="*/ 3023 w 2368466"/>
                <a:gd name="connsiteY124" fmla="*/ 5709342 h 5709342"/>
                <a:gd name="connsiteX125" fmla="*/ 2368001 w 2368466"/>
                <a:gd name="connsiteY125" fmla="*/ 5709342 h 5709342"/>
                <a:gd name="connsiteX126" fmla="*/ 2368466 w 2368466"/>
                <a:gd name="connsiteY126" fmla="*/ 5708334 h 5709342"/>
                <a:gd name="connsiteX127" fmla="*/ 2243659 w 2368466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368466" h="5709342">
                  <a:moveTo>
                    <a:pt x="2243659" y="5614613"/>
                  </a:moveTo>
                  <a:lnTo>
                    <a:pt x="2242962" y="5611202"/>
                  </a:lnTo>
                  <a:lnTo>
                    <a:pt x="2315598" y="5450038"/>
                  </a:lnTo>
                  <a:lnTo>
                    <a:pt x="2190713" y="5356239"/>
                  </a:lnTo>
                  <a:lnTo>
                    <a:pt x="2190016" y="5353061"/>
                  </a:lnTo>
                  <a:lnTo>
                    <a:pt x="2262729" y="5191819"/>
                  </a:lnTo>
                  <a:lnTo>
                    <a:pt x="2137767" y="5097943"/>
                  </a:lnTo>
                  <a:lnTo>
                    <a:pt x="2137147" y="5094919"/>
                  </a:lnTo>
                  <a:lnTo>
                    <a:pt x="2209861" y="4933523"/>
                  </a:lnTo>
                  <a:lnTo>
                    <a:pt x="2084821" y="4839569"/>
                  </a:lnTo>
                  <a:lnTo>
                    <a:pt x="2084201" y="4836700"/>
                  </a:lnTo>
                  <a:lnTo>
                    <a:pt x="2156992" y="4675226"/>
                  </a:lnTo>
                  <a:lnTo>
                    <a:pt x="2031875" y="4581195"/>
                  </a:lnTo>
                  <a:lnTo>
                    <a:pt x="2031332" y="4578482"/>
                  </a:lnTo>
                  <a:lnTo>
                    <a:pt x="2104124" y="4416930"/>
                  </a:lnTo>
                  <a:lnTo>
                    <a:pt x="1978851" y="4322821"/>
                  </a:lnTo>
                  <a:lnTo>
                    <a:pt x="1978309" y="4320263"/>
                  </a:lnTo>
                  <a:lnTo>
                    <a:pt x="2051177" y="4158556"/>
                  </a:lnTo>
                  <a:lnTo>
                    <a:pt x="1925828" y="4064447"/>
                  </a:lnTo>
                  <a:lnTo>
                    <a:pt x="1925362" y="4062044"/>
                  </a:lnTo>
                  <a:lnTo>
                    <a:pt x="1998309" y="3900260"/>
                  </a:lnTo>
                  <a:lnTo>
                    <a:pt x="1872881" y="3806073"/>
                  </a:lnTo>
                  <a:lnTo>
                    <a:pt x="1872416" y="3803903"/>
                  </a:lnTo>
                  <a:lnTo>
                    <a:pt x="1945363" y="3641963"/>
                  </a:lnTo>
                  <a:lnTo>
                    <a:pt x="1819858" y="3547699"/>
                  </a:lnTo>
                  <a:lnTo>
                    <a:pt x="1819470" y="3545684"/>
                  </a:lnTo>
                  <a:lnTo>
                    <a:pt x="1892494" y="3383667"/>
                  </a:lnTo>
                  <a:lnTo>
                    <a:pt x="1766912" y="3289325"/>
                  </a:lnTo>
                  <a:lnTo>
                    <a:pt x="1766524" y="3287465"/>
                  </a:lnTo>
                  <a:lnTo>
                    <a:pt x="1839548" y="3125371"/>
                  </a:lnTo>
                  <a:lnTo>
                    <a:pt x="1713888" y="3030951"/>
                  </a:lnTo>
                  <a:lnTo>
                    <a:pt x="1713578" y="3029246"/>
                  </a:lnTo>
                  <a:lnTo>
                    <a:pt x="1786679" y="2866997"/>
                  </a:lnTo>
                  <a:lnTo>
                    <a:pt x="1660942" y="2772578"/>
                  </a:lnTo>
                  <a:lnTo>
                    <a:pt x="1660632" y="2771027"/>
                  </a:lnTo>
                  <a:lnTo>
                    <a:pt x="1733811" y="2608700"/>
                  </a:lnTo>
                  <a:lnTo>
                    <a:pt x="1607996" y="2514204"/>
                  </a:lnTo>
                  <a:lnTo>
                    <a:pt x="1607686" y="2512886"/>
                  </a:lnTo>
                  <a:lnTo>
                    <a:pt x="1680865" y="2350482"/>
                  </a:lnTo>
                  <a:lnTo>
                    <a:pt x="1554972" y="2255907"/>
                  </a:lnTo>
                  <a:lnTo>
                    <a:pt x="1554740" y="2254745"/>
                  </a:lnTo>
                  <a:lnTo>
                    <a:pt x="1627996" y="2092185"/>
                  </a:lnTo>
                  <a:lnTo>
                    <a:pt x="1502026" y="1997533"/>
                  </a:lnTo>
                  <a:lnTo>
                    <a:pt x="1501794" y="1996525"/>
                  </a:lnTo>
                  <a:lnTo>
                    <a:pt x="1575127" y="1833889"/>
                  </a:lnTo>
                  <a:lnTo>
                    <a:pt x="1449080" y="1739159"/>
                  </a:lnTo>
                  <a:lnTo>
                    <a:pt x="1448925" y="1738307"/>
                  </a:lnTo>
                  <a:lnTo>
                    <a:pt x="1522259" y="1575515"/>
                  </a:lnTo>
                  <a:lnTo>
                    <a:pt x="1396134" y="1480786"/>
                  </a:lnTo>
                  <a:lnTo>
                    <a:pt x="1395979" y="1480088"/>
                  </a:lnTo>
                  <a:lnTo>
                    <a:pt x="1469390" y="1317218"/>
                  </a:lnTo>
                  <a:lnTo>
                    <a:pt x="1343188" y="1222412"/>
                  </a:lnTo>
                  <a:lnTo>
                    <a:pt x="1343188" y="1221869"/>
                  </a:lnTo>
                  <a:cubicBezTo>
                    <a:pt x="1343188" y="1221869"/>
                    <a:pt x="1416522" y="1058922"/>
                    <a:pt x="1416522" y="1058922"/>
                  </a:cubicBezTo>
                  <a:lnTo>
                    <a:pt x="1290242" y="964038"/>
                  </a:lnTo>
                  <a:lnTo>
                    <a:pt x="1290242" y="963728"/>
                  </a:lnTo>
                  <a:cubicBezTo>
                    <a:pt x="1290242" y="963728"/>
                    <a:pt x="1363653" y="800626"/>
                    <a:pt x="1363653" y="800626"/>
                  </a:cubicBezTo>
                  <a:lnTo>
                    <a:pt x="1237218" y="705664"/>
                  </a:lnTo>
                  <a:lnTo>
                    <a:pt x="1237218" y="705509"/>
                  </a:lnTo>
                  <a:cubicBezTo>
                    <a:pt x="1237218" y="705509"/>
                    <a:pt x="1310707" y="542329"/>
                    <a:pt x="1310707" y="542329"/>
                  </a:cubicBezTo>
                  <a:lnTo>
                    <a:pt x="1244195" y="492329"/>
                  </a:lnTo>
                  <a:cubicBezTo>
                    <a:pt x="1239234" y="333491"/>
                    <a:pt x="1222489" y="199459"/>
                    <a:pt x="1177373" y="0"/>
                  </a:cubicBezTo>
                  <a:cubicBezTo>
                    <a:pt x="1138380" y="193722"/>
                    <a:pt x="1126365" y="321165"/>
                    <a:pt x="1123574" y="492872"/>
                  </a:cubicBezTo>
                  <a:lnTo>
                    <a:pt x="1057759" y="542329"/>
                  </a:lnTo>
                  <a:lnTo>
                    <a:pt x="1131248" y="705431"/>
                  </a:lnTo>
                  <a:lnTo>
                    <a:pt x="1131248" y="705819"/>
                  </a:lnTo>
                  <a:cubicBezTo>
                    <a:pt x="1131248" y="705819"/>
                    <a:pt x="1004891" y="800703"/>
                    <a:pt x="1004891" y="800703"/>
                  </a:cubicBezTo>
                  <a:lnTo>
                    <a:pt x="1078302" y="963650"/>
                  </a:lnTo>
                  <a:lnTo>
                    <a:pt x="1078302" y="964193"/>
                  </a:lnTo>
                  <a:cubicBezTo>
                    <a:pt x="1078302" y="964193"/>
                    <a:pt x="951945" y="1059000"/>
                    <a:pt x="951945" y="1059000"/>
                  </a:cubicBezTo>
                  <a:lnTo>
                    <a:pt x="1025356" y="1221869"/>
                  </a:lnTo>
                  <a:lnTo>
                    <a:pt x="1025201" y="1222567"/>
                  </a:lnTo>
                  <a:lnTo>
                    <a:pt x="899076" y="1317296"/>
                  </a:lnTo>
                  <a:lnTo>
                    <a:pt x="972410" y="1480010"/>
                  </a:lnTo>
                  <a:lnTo>
                    <a:pt x="972255" y="1480863"/>
                  </a:lnTo>
                  <a:lnTo>
                    <a:pt x="846207" y="1575592"/>
                  </a:lnTo>
                  <a:lnTo>
                    <a:pt x="919541" y="1738229"/>
                  </a:lnTo>
                  <a:lnTo>
                    <a:pt x="919309" y="1739237"/>
                  </a:lnTo>
                  <a:lnTo>
                    <a:pt x="793339" y="1833889"/>
                  </a:lnTo>
                  <a:lnTo>
                    <a:pt x="866595" y="1996448"/>
                  </a:lnTo>
                  <a:lnTo>
                    <a:pt x="866363" y="1997688"/>
                  </a:lnTo>
                  <a:lnTo>
                    <a:pt x="740470" y="2092263"/>
                  </a:lnTo>
                  <a:lnTo>
                    <a:pt x="813649" y="2254667"/>
                  </a:lnTo>
                  <a:lnTo>
                    <a:pt x="813339" y="2256062"/>
                  </a:lnTo>
                  <a:lnTo>
                    <a:pt x="687524" y="2350559"/>
                  </a:lnTo>
                  <a:lnTo>
                    <a:pt x="760703" y="2512886"/>
                  </a:lnTo>
                  <a:lnTo>
                    <a:pt x="760393" y="2514436"/>
                  </a:lnTo>
                  <a:lnTo>
                    <a:pt x="634656" y="2608856"/>
                  </a:lnTo>
                  <a:lnTo>
                    <a:pt x="707757" y="2771027"/>
                  </a:lnTo>
                  <a:lnTo>
                    <a:pt x="707369" y="2772733"/>
                  </a:lnTo>
                  <a:lnTo>
                    <a:pt x="581710" y="2867074"/>
                  </a:lnTo>
                  <a:lnTo>
                    <a:pt x="654733" y="3029169"/>
                  </a:lnTo>
                  <a:lnTo>
                    <a:pt x="654346" y="3031029"/>
                  </a:lnTo>
                  <a:lnTo>
                    <a:pt x="528763" y="3125371"/>
                  </a:lnTo>
                  <a:lnTo>
                    <a:pt x="601787" y="3287387"/>
                  </a:lnTo>
                  <a:lnTo>
                    <a:pt x="601400" y="3289403"/>
                  </a:lnTo>
                  <a:lnTo>
                    <a:pt x="475895" y="3383667"/>
                  </a:lnTo>
                  <a:lnTo>
                    <a:pt x="548841" y="3545529"/>
                  </a:lnTo>
                  <a:lnTo>
                    <a:pt x="548376" y="3547777"/>
                  </a:lnTo>
                  <a:lnTo>
                    <a:pt x="422949" y="3641963"/>
                  </a:lnTo>
                  <a:lnTo>
                    <a:pt x="495895" y="3803747"/>
                  </a:lnTo>
                  <a:lnTo>
                    <a:pt x="495430" y="3806151"/>
                  </a:lnTo>
                  <a:lnTo>
                    <a:pt x="370158" y="3900260"/>
                  </a:lnTo>
                  <a:lnTo>
                    <a:pt x="443026" y="4061966"/>
                  </a:lnTo>
                  <a:lnTo>
                    <a:pt x="442484" y="4064525"/>
                  </a:lnTo>
                  <a:lnTo>
                    <a:pt x="317289" y="4158556"/>
                  </a:lnTo>
                  <a:lnTo>
                    <a:pt x="390080" y="4320108"/>
                  </a:lnTo>
                  <a:lnTo>
                    <a:pt x="389538" y="4322821"/>
                  </a:lnTo>
                  <a:lnTo>
                    <a:pt x="264420" y="4416853"/>
                  </a:lnTo>
                  <a:lnTo>
                    <a:pt x="337212" y="4578326"/>
                  </a:lnTo>
                  <a:lnTo>
                    <a:pt x="336592" y="4581195"/>
                  </a:lnTo>
                  <a:lnTo>
                    <a:pt x="211552" y="4675149"/>
                  </a:lnTo>
                  <a:lnTo>
                    <a:pt x="284266" y="4836468"/>
                  </a:lnTo>
                  <a:lnTo>
                    <a:pt x="283645" y="4839569"/>
                  </a:lnTo>
                  <a:lnTo>
                    <a:pt x="158683" y="4933445"/>
                  </a:lnTo>
                  <a:lnTo>
                    <a:pt x="231319" y="5094687"/>
                  </a:lnTo>
                  <a:lnTo>
                    <a:pt x="230622" y="5097943"/>
                  </a:lnTo>
                  <a:lnTo>
                    <a:pt x="105737" y="5191742"/>
                  </a:lnTo>
                  <a:lnTo>
                    <a:pt x="178373" y="5352906"/>
                  </a:lnTo>
                  <a:lnTo>
                    <a:pt x="177676" y="5356317"/>
                  </a:lnTo>
                  <a:lnTo>
                    <a:pt x="52869" y="5450038"/>
                  </a:lnTo>
                  <a:lnTo>
                    <a:pt x="125427" y="5611047"/>
                  </a:lnTo>
                  <a:lnTo>
                    <a:pt x="124730" y="5614613"/>
                  </a:lnTo>
                  <a:lnTo>
                    <a:pt x="0" y="5708334"/>
                  </a:lnTo>
                  <a:lnTo>
                    <a:pt x="3023" y="5709342"/>
                  </a:lnTo>
                  <a:lnTo>
                    <a:pt x="2368001" y="5709342"/>
                  </a:lnTo>
                  <a:lnTo>
                    <a:pt x="2368466" y="5708334"/>
                  </a:lnTo>
                  <a:lnTo>
                    <a:pt x="2243659" y="5614536"/>
                  </a:lnTo>
                  <a:close/>
                </a:path>
              </a:pathLst>
            </a:custGeom>
            <a:gradFill>
              <a:gsLst>
                <a:gs pos="0">
                  <a:srgbClr val="4C615D"/>
                </a:gs>
                <a:gs pos="24000">
                  <a:srgbClr val="475B58"/>
                </a:gs>
                <a:gs pos="48000">
                  <a:srgbClr val="435653"/>
                </a:gs>
                <a:gs pos="100000">
                  <a:srgbClr val="4C615D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1042C71-125F-0D2C-8826-55B7EFF49F19}"/>
                </a:ext>
              </a:extLst>
            </p:cNvPr>
            <p:cNvSpPr/>
            <p:nvPr/>
          </p:nvSpPr>
          <p:spPr>
            <a:xfrm>
              <a:off x="1038215" y="500611"/>
              <a:ext cx="1320861" cy="5709342"/>
            </a:xfrm>
            <a:custGeom>
              <a:avLst/>
              <a:gdLst>
                <a:gd name="connsiteX0" fmla="*/ 1251172 w 1320861"/>
                <a:gd name="connsiteY0" fmla="*/ 5614613 h 5709342"/>
                <a:gd name="connsiteX1" fmla="*/ 1250784 w 1320861"/>
                <a:gd name="connsiteY1" fmla="*/ 5611202 h 5709342"/>
                <a:gd name="connsiteX2" fmla="*/ 1291327 w 1320861"/>
                <a:gd name="connsiteY2" fmla="*/ 5450038 h 5709342"/>
                <a:gd name="connsiteX3" fmla="*/ 1221637 w 1320861"/>
                <a:gd name="connsiteY3" fmla="*/ 5356239 h 5709342"/>
                <a:gd name="connsiteX4" fmla="*/ 1221249 w 1320861"/>
                <a:gd name="connsiteY4" fmla="*/ 5353061 h 5709342"/>
                <a:gd name="connsiteX5" fmla="*/ 1261792 w 1320861"/>
                <a:gd name="connsiteY5" fmla="*/ 5191819 h 5709342"/>
                <a:gd name="connsiteX6" fmla="*/ 1192102 w 1320861"/>
                <a:gd name="connsiteY6" fmla="*/ 5097943 h 5709342"/>
                <a:gd name="connsiteX7" fmla="*/ 1191791 w 1320861"/>
                <a:gd name="connsiteY7" fmla="*/ 5094919 h 5709342"/>
                <a:gd name="connsiteX8" fmla="*/ 1232334 w 1320861"/>
                <a:gd name="connsiteY8" fmla="*/ 4933523 h 5709342"/>
                <a:gd name="connsiteX9" fmla="*/ 1162566 w 1320861"/>
                <a:gd name="connsiteY9" fmla="*/ 4839569 h 5709342"/>
                <a:gd name="connsiteX10" fmla="*/ 1162256 w 1320861"/>
                <a:gd name="connsiteY10" fmla="*/ 4836700 h 5709342"/>
                <a:gd name="connsiteX11" fmla="*/ 1202877 w 1320861"/>
                <a:gd name="connsiteY11" fmla="*/ 4675226 h 5709342"/>
                <a:gd name="connsiteX12" fmla="*/ 1133109 w 1320861"/>
                <a:gd name="connsiteY12" fmla="*/ 4581195 h 5709342"/>
                <a:gd name="connsiteX13" fmla="*/ 1132799 w 1320861"/>
                <a:gd name="connsiteY13" fmla="*/ 4578482 h 5709342"/>
                <a:gd name="connsiteX14" fmla="*/ 1173419 w 1320861"/>
                <a:gd name="connsiteY14" fmla="*/ 4416930 h 5709342"/>
                <a:gd name="connsiteX15" fmla="*/ 1103574 w 1320861"/>
                <a:gd name="connsiteY15" fmla="*/ 4322821 h 5709342"/>
                <a:gd name="connsiteX16" fmla="*/ 1103264 w 1320861"/>
                <a:gd name="connsiteY16" fmla="*/ 4320263 h 5709342"/>
                <a:gd name="connsiteX17" fmla="*/ 1143884 w 1320861"/>
                <a:gd name="connsiteY17" fmla="*/ 4158556 h 5709342"/>
                <a:gd name="connsiteX18" fmla="*/ 1073961 w 1320861"/>
                <a:gd name="connsiteY18" fmla="*/ 4064447 h 5709342"/>
                <a:gd name="connsiteX19" fmla="*/ 1073729 w 1320861"/>
                <a:gd name="connsiteY19" fmla="*/ 4062044 h 5709342"/>
                <a:gd name="connsiteX20" fmla="*/ 1114427 w 1320861"/>
                <a:gd name="connsiteY20" fmla="*/ 3900260 h 5709342"/>
                <a:gd name="connsiteX21" fmla="*/ 1044503 w 1320861"/>
                <a:gd name="connsiteY21" fmla="*/ 3806073 h 5709342"/>
                <a:gd name="connsiteX22" fmla="*/ 1044271 w 1320861"/>
                <a:gd name="connsiteY22" fmla="*/ 3803903 h 5709342"/>
                <a:gd name="connsiteX23" fmla="*/ 1084969 w 1320861"/>
                <a:gd name="connsiteY23" fmla="*/ 3641963 h 5709342"/>
                <a:gd name="connsiteX24" fmla="*/ 1014968 w 1320861"/>
                <a:gd name="connsiteY24" fmla="*/ 3547699 h 5709342"/>
                <a:gd name="connsiteX25" fmla="*/ 1014736 w 1320861"/>
                <a:gd name="connsiteY25" fmla="*/ 3545684 h 5709342"/>
                <a:gd name="connsiteX26" fmla="*/ 1055434 w 1320861"/>
                <a:gd name="connsiteY26" fmla="*/ 3383667 h 5709342"/>
                <a:gd name="connsiteX27" fmla="*/ 985433 w 1320861"/>
                <a:gd name="connsiteY27" fmla="*/ 3289325 h 5709342"/>
                <a:gd name="connsiteX28" fmla="*/ 985201 w 1320861"/>
                <a:gd name="connsiteY28" fmla="*/ 3287465 h 5709342"/>
                <a:gd name="connsiteX29" fmla="*/ 1025976 w 1320861"/>
                <a:gd name="connsiteY29" fmla="*/ 3125371 h 5709342"/>
                <a:gd name="connsiteX30" fmla="*/ 955898 w 1320861"/>
                <a:gd name="connsiteY30" fmla="*/ 3030951 h 5709342"/>
                <a:gd name="connsiteX31" fmla="*/ 955743 w 1320861"/>
                <a:gd name="connsiteY31" fmla="*/ 3029246 h 5709342"/>
                <a:gd name="connsiteX32" fmla="*/ 996519 w 1320861"/>
                <a:gd name="connsiteY32" fmla="*/ 2866997 h 5709342"/>
                <a:gd name="connsiteX33" fmla="*/ 926363 w 1320861"/>
                <a:gd name="connsiteY33" fmla="*/ 2772578 h 5709342"/>
                <a:gd name="connsiteX34" fmla="*/ 926208 w 1320861"/>
                <a:gd name="connsiteY34" fmla="*/ 2771027 h 5709342"/>
                <a:gd name="connsiteX35" fmla="*/ 966984 w 1320861"/>
                <a:gd name="connsiteY35" fmla="*/ 2608700 h 5709342"/>
                <a:gd name="connsiteX36" fmla="*/ 896828 w 1320861"/>
                <a:gd name="connsiteY36" fmla="*/ 2514204 h 5709342"/>
                <a:gd name="connsiteX37" fmla="*/ 896673 w 1320861"/>
                <a:gd name="connsiteY37" fmla="*/ 2512886 h 5709342"/>
                <a:gd name="connsiteX38" fmla="*/ 937526 w 1320861"/>
                <a:gd name="connsiteY38" fmla="*/ 2350482 h 5709342"/>
                <a:gd name="connsiteX39" fmla="*/ 867293 w 1320861"/>
                <a:gd name="connsiteY39" fmla="*/ 2255907 h 5709342"/>
                <a:gd name="connsiteX40" fmla="*/ 867138 w 1320861"/>
                <a:gd name="connsiteY40" fmla="*/ 2254745 h 5709342"/>
                <a:gd name="connsiteX41" fmla="*/ 907991 w 1320861"/>
                <a:gd name="connsiteY41" fmla="*/ 2092185 h 5709342"/>
                <a:gd name="connsiteX42" fmla="*/ 837758 w 1320861"/>
                <a:gd name="connsiteY42" fmla="*/ 1997533 h 5709342"/>
                <a:gd name="connsiteX43" fmla="*/ 837758 w 1320861"/>
                <a:gd name="connsiteY43" fmla="*/ 1996525 h 5709342"/>
                <a:gd name="connsiteX44" fmla="*/ 878533 w 1320861"/>
                <a:gd name="connsiteY44" fmla="*/ 1833889 h 5709342"/>
                <a:gd name="connsiteX45" fmla="*/ 808223 w 1320861"/>
                <a:gd name="connsiteY45" fmla="*/ 1739159 h 5709342"/>
                <a:gd name="connsiteX46" fmla="*/ 808223 w 1320861"/>
                <a:gd name="connsiteY46" fmla="*/ 1738307 h 5709342"/>
                <a:gd name="connsiteX47" fmla="*/ 848998 w 1320861"/>
                <a:gd name="connsiteY47" fmla="*/ 1575515 h 5709342"/>
                <a:gd name="connsiteX48" fmla="*/ 778610 w 1320861"/>
                <a:gd name="connsiteY48" fmla="*/ 1480786 h 5709342"/>
                <a:gd name="connsiteX49" fmla="*/ 778610 w 1320861"/>
                <a:gd name="connsiteY49" fmla="*/ 1480088 h 5709342"/>
                <a:gd name="connsiteX50" fmla="*/ 819463 w 1320861"/>
                <a:gd name="connsiteY50" fmla="*/ 1317218 h 5709342"/>
                <a:gd name="connsiteX51" fmla="*/ 749075 w 1320861"/>
                <a:gd name="connsiteY51" fmla="*/ 1222412 h 5709342"/>
                <a:gd name="connsiteX52" fmla="*/ 749075 w 1320861"/>
                <a:gd name="connsiteY52" fmla="*/ 1221869 h 5709342"/>
                <a:gd name="connsiteX53" fmla="*/ 790006 w 1320861"/>
                <a:gd name="connsiteY53" fmla="*/ 1058922 h 5709342"/>
                <a:gd name="connsiteX54" fmla="*/ 719540 w 1320861"/>
                <a:gd name="connsiteY54" fmla="*/ 964038 h 5709342"/>
                <a:gd name="connsiteX55" fmla="*/ 719540 w 1320861"/>
                <a:gd name="connsiteY55" fmla="*/ 963728 h 5709342"/>
                <a:gd name="connsiteX56" fmla="*/ 760470 w 1320861"/>
                <a:gd name="connsiteY56" fmla="*/ 800626 h 5709342"/>
                <a:gd name="connsiteX57" fmla="*/ 690005 w 1320861"/>
                <a:gd name="connsiteY57" fmla="*/ 705664 h 5709342"/>
                <a:gd name="connsiteX58" fmla="*/ 690005 w 1320861"/>
                <a:gd name="connsiteY58" fmla="*/ 705509 h 5709342"/>
                <a:gd name="connsiteX59" fmla="*/ 731013 w 1320861"/>
                <a:gd name="connsiteY59" fmla="*/ 542329 h 5709342"/>
                <a:gd name="connsiteX60" fmla="*/ 693881 w 1320861"/>
                <a:gd name="connsiteY60" fmla="*/ 492329 h 5709342"/>
                <a:gd name="connsiteX61" fmla="*/ 656671 w 1320861"/>
                <a:gd name="connsiteY61" fmla="*/ 0 h 5709342"/>
                <a:gd name="connsiteX62" fmla="*/ 626671 w 1320861"/>
                <a:gd name="connsiteY62" fmla="*/ 492872 h 5709342"/>
                <a:gd name="connsiteX63" fmla="*/ 590004 w 1320861"/>
                <a:gd name="connsiteY63" fmla="*/ 542329 h 5709342"/>
                <a:gd name="connsiteX64" fmla="*/ 631012 w 1320861"/>
                <a:gd name="connsiteY64" fmla="*/ 705431 h 5709342"/>
                <a:gd name="connsiteX65" fmla="*/ 631012 w 1320861"/>
                <a:gd name="connsiteY65" fmla="*/ 705819 h 5709342"/>
                <a:gd name="connsiteX66" fmla="*/ 560547 w 1320861"/>
                <a:gd name="connsiteY66" fmla="*/ 800703 h 5709342"/>
                <a:gd name="connsiteX67" fmla="*/ 601477 w 1320861"/>
                <a:gd name="connsiteY67" fmla="*/ 963650 h 5709342"/>
                <a:gd name="connsiteX68" fmla="*/ 601477 w 1320861"/>
                <a:gd name="connsiteY68" fmla="*/ 964193 h 5709342"/>
                <a:gd name="connsiteX69" fmla="*/ 531011 w 1320861"/>
                <a:gd name="connsiteY69" fmla="*/ 1059000 h 5709342"/>
                <a:gd name="connsiteX70" fmla="*/ 571942 w 1320861"/>
                <a:gd name="connsiteY70" fmla="*/ 1221869 h 5709342"/>
                <a:gd name="connsiteX71" fmla="*/ 571942 w 1320861"/>
                <a:gd name="connsiteY71" fmla="*/ 1222567 h 5709342"/>
                <a:gd name="connsiteX72" fmla="*/ 501554 w 1320861"/>
                <a:gd name="connsiteY72" fmla="*/ 1317296 h 5709342"/>
                <a:gd name="connsiteX73" fmla="*/ 542484 w 1320861"/>
                <a:gd name="connsiteY73" fmla="*/ 1480010 h 5709342"/>
                <a:gd name="connsiteX74" fmla="*/ 542484 w 1320861"/>
                <a:gd name="connsiteY74" fmla="*/ 1480863 h 5709342"/>
                <a:gd name="connsiteX75" fmla="*/ 472096 w 1320861"/>
                <a:gd name="connsiteY75" fmla="*/ 1575592 h 5709342"/>
                <a:gd name="connsiteX76" fmla="*/ 512949 w 1320861"/>
                <a:gd name="connsiteY76" fmla="*/ 1738229 h 5709342"/>
                <a:gd name="connsiteX77" fmla="*/ 512794 w 1320861"/>
                <a:gd name="connsiteY77" fmla="*/ 1739237 h 5709342"/>
                <a:gd name="connsiteX78" fmla="*/ 442561 w 1320861"/>
                <a:gd name="connsiteY78" fmla="*/ 1833889 h 5709342"/>
                <a:gd name="connsiteX79" fmla="*/ 483414 w 1320861"/>
                <a:gd name="connsiteY79" fmla="*/ 1996448 h 5709342"/>
                <a:gd name="connsiteX80" fmla="*/ 483259 w 1320861"/>
                <a:gd name="connsiteY80" fmla="*/ 1997688 h 5709342"/>
                <a:gd name="connsiteX81" fmla="*/ 413026 w 1320861"/>
                <a:gd name="connsiteY81" fmla="*/ 2092263 h 5709342"/>
                <a:gd name="connsiteX82" fmla="*/ 453879 w 1320861"/>
                <a:gd name="connsiteY82" fmla="*/ 2254667 h 5709342"/>
                <a:gd name="connsiteX83" fmla="*/ 453724 w 1320861"/>
                <a:gd name="connsiteY83" fmla="*/ 2256062 h 5709342"/>
                <a:gd name="connsiteX84" fmla="*/ 383569 w 1320861"/>
                <a:gd name="connsiteY84" fmla="*/ 2350559 h 5709342"/>
                <a:gd name="connsiteX85" fmla="*/ 424344 w 1320861"/>
                <a:gd name="connsiteY85" fmla="*/ 2512886 h 5709342"/>
                <a:gd name="connsiteX86" fmla="*/ 424189 w 1320861"/>
                <a:gd name="connsiteY86" fmla="*/ 2514436 h 5709342"/>
                <a:gd name="connsiteX87" fmla="*/ 354111 w 1320861"/>
                <a:gd name="connsiteY87" fmla="*/ 2608856 h 5709342"/>
                <a:gd name="connsiteX88" fmla="*/ 394886 w 1320861"/>
                <a:gd name="connsiteY88" fmla="*/ 2771027 h 5709342"/>
                <a:gd name="connsiteX89" fmla="*/ 394654 w 1320861"/>
                <a:gd name="connsiteY89" fmla="*/ 2772733 h 5709342"/>
                <a:gd name="connsiteX90" fmla="*/ 324576 w 1320861"/>
                <a:gd name="connsiteY90" fmla="*/ 2867074 h 5709342"/>
                <a:gd name="connsiteX91" fmla="*/ 365351 w 1320861"/>
                <a:gd name="connsiteY91" fmla="*/ 3029169 h 5709342"/>
                <a:gd name="connsiteX92" fmla="*/ 365119 w 1320861"/>
                <a:gd name="connsiteY92" fmla="*/ 3031029 h 5709342"/>
                <a:gd name="connsiteX93" fmla="*/ 295118 w 1320861"/>
                <a:gd name="connsiteY93" fmla="*/ 3125371 h 5709342"/>
                <a:gd name="connsiteX94" fmla="*/ 335816 w 1320861"/>
                <a:gd name="connsiteY94" fmla="*/ 3287387 h 5709342"/>
                <a:gd name="connsiteX95" fmla="*/ 335584 w 1320861"/>
                <a:gd name="connsiteY95" fmla="*/ 3289403 h 5709342"/>
                <a:gd name="connsiteX96" fmla="*/ 265583 w 1320861"/>
                <a:gd name="connsiteY96" fmla="*/ 3383667 h 5709342"/>
                <a:gd name="connsiteX97" fmla="*/ 306281 w 1320861"/>
                <a:gd name="connsiteY97" fmla="*/ 3545529 h 5709342"/>
                <a:gd name="connsiteX98" fmla="*/ 306049 w 1320861"/>
                <a:gd name="connsiteY98" fmla="*/ 3547777 h 5709342"/>
                <a:gd name="connsiteX99" fmla="*/ 236126 w 1320861"/>
                <a:gd name="connsiteY99" fmla="*/ 3641963 h 5709342"/>
                <a:gd name="connsiteX100" fmla="*/ 276824 w 1320861"/>
                <a:gd name="connsiteY100" fmla="*/ 3803747 h 5709342"/>
                <a:gd name="connsiteX101" fmla="*/ 276514 w 1320861"/>
                <a:gd name="connsiteY101" fmla="*/ 3806151 h 5709342"/>
                <a:gd name="connsiteX102" fmla="*/ 206591 w 1320861"/>
                <a:gd name="connsiteY102" fmla="*/ 3900260 h 5709342"/>
                <a:gd name="connsiteX103" fmla="*/ 247211 w 1320861"/>
                <a:gd name="connsiteY103" fmla="*/ 4061966 h 5709342"/>
                <a:gd name="connsiteX104" fmla="*/ 246901 w 1320861"/>
                <a:gd name="connsiteY104" fmla="*/ 4064525 h 5709342"/>
                <a:gd name="connsiteX105" fmla="*/ 177056 w 1320861"/>
                <a:gd name="connsiteY105" fmla="*/ 4158556 h 5709342"/>
                <a:gd name="connsiteX106" fmla="*/ 217676 w 1320861"/>
                <a:gd name="connsiteY106" fmla="*/ 4320108 h 5709342"/>
                <a:gd name="connsiteX107" fmla="*/ 217366 w 1320861"/>
                <a:gd name="connsiteY107" fmla="*/ 4322821 h 5709342"/>
                <a:gd name="connsiteX108" fmla="*/ 147598 w 1320861"/>
                <a:gd name="connsiteY108" fmla="*/ 4416853 h 5709342"/>
                <a:gd name="connsiteX109" fmla="*/ 188141 w 1320861"/>
                <a:gd name="connsiteY109" fmla="*/ 4578326 h 5709342"/>
                <a:gd name="connsiteX110" fmla="*/ 187831 w 1320861"/>
                <a:gd name="connsiteY110" fmla="*/ 4581195 h 5709342"/>
                <a:gd name="connsiteX111" fmla="*/ 118063 w 1320861"/>
                <a:gd name="connsiteY111" fmla="*/ 4675149 h 5709342"/>
                <a:gd name="connsiteX112" fmla="*/ 158606 w 1320861"/>
                <a:gd name="connsiteY112" fmla="*/ 4836468 h 5709342"/>
                <a:gd name="connsiteX113" fmla="*/ 158218 w 1320861"/>
                <a:gd name="connsiteY113" fmla="*/ 4839569 h 5709342"/>
                <a:gd name="connsiteX114" fmla="*/ 88528 w 1320861"/>
                <a:gd name="connsiteY114" fmla="*/ 4933445 h 5709342"/>
                <a:gd name="connsiteX115" fmla="*/ 129071 w 1320861"/>
                <a:gd name="connsiteY115" fmla="*/ 5094687 h 5709342"/>
                <a:gd name="connsiteX116" fmla="*/ 128683 w 1320861"/>
                <a:gd name="connsiteY116" fmla="*/ 5097943 h 5709342"/>
                <a:gd name="connsiteX117" fmla="*/ 58993 w 1320861"/>
                <a:gd name="connsiteY117" fmla="*/ 5191742 h 5709342"/>
                <a:gd name="connsiteX118" fmla="*/ 99458 w 1320861"/>
                <a:gd name="connsiteY118" fmla="*/ 5352906 h 5709342"/>
                <a:gd name="connsiteX119" fmla="*/ 99070 w 1320861"/>
                <a:gd name="connsiteY119" fmla="*/ 5356317 h 5709342"/>
                <a:gd name="connsiteX120" fmla="*/ 29458 w 1320861"/>
                <a:gd name="connsiteY120" fmla="*/ 5450038 h 5709342"/>
                <a:gd name="connsiteX121" fmla="*/ 69923 w 1320861"/>
                <a:gd name="connsiteY121" fmla="*/ 5611047 h 5709342"/>
                <a:gd name="connsiteX122" fmla="*/ 69535 w 1320861"/>
                <a:gd name="connsiteY122" fmla="*/ 5614613 h 5709342"/>
                <a:gd name="connsiteX123" fmla="*/ 0 w 1320861"/>
                <a:gd name="connsiteY123" fmla="*/ 5708334 h 5709342"/>
                <a:gd name="connsiteX124" fmla="*/ 1705 w 1320861"/>
                <a:gd name="connsiteY124" fmla="*/ 5709342 h 5709342"/>
                <a:gd name="connsiteX125" fmla="*/ 1320629 w 1320861"/>
                <a:gd name="connsiteY125" fmla="*/ 5709342 h 5709342"/>
                <a:gd name="connsiteX126" fmla="*/ 1320862 w 1320861"/>
                <a:gd name="connsiteY126" fmla="*/ 5708334 h 5709342"/>
                <a:gd name="connsiteX127" fmla="*/ 1251249 w 1320861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320861" h="5709342">
                  <a:moveTo>
                    <a:pt x="1251172" y="5614613"/>
                  </a:moveTo>
                  <a:lnTo>
                    <a:pt x="1250784" y="5611202"/>
                  </a:lnTo>
                  <a:lnTo>
                    <a:pt x="1291327" y="5450038"/>
                  </a:lnTo>
                  <a:lnTo>
                    <a:pt x="1221637" y="5356239"/>
                  </a:lnTo>
                  <a:lnTo>
                    <a:pt x="1221249" y="5353061"/>
                  </a:lnTo>
                  <a:lnTo>
                    <a:pt x="1261792" y="5191819"/>
                  </a:lnTo>
                  <a:lnTo>
                    <a:pt x="1192102" y="5097943"/>
                  </a:lnTo>
                  <a:lnTo>
                    <a:pt x="1191791" y="5094919"/>
                  </a:lnTo>
                  <a:lnTo>
                    <a:pt x="1232334" y="4933523"/>
                  </a:lnTo>
                  <a:lnTo>
                    <a:pt x="1162566" y="4839569"/>
                  </a:lnTo>
                  <a:lnTo>
                    <a:pt x="1162256" y="4836700"/>
                  </a:lnTo>
                  <a:lnTo>
                    <a:pt x="1202877" y="4675226"/>
                  </a:lnTo>
                  <a:lnTo>
                    <a:pt x="1133109" y="4581195"/>
                  </a:lnTo>
                  <a:lnTo>
                    <a:pt x="1132799" y="4578482"/>
                  </a:lnTo>
                  <a:lnTo>
                    <a:pt x="1173419" y="4416930"/>
                  </a:lnTo>
                  <a:lnTo>
                    <a:pt x="1103574" y="4322821"/>
                  </a:lnTo>
                  <a:lnTo>
                    <a:pt x="1103264" y="4320263"/>
                  </a:lnTo>
                  <a:lnTo>
                    <a:pt x="1143884" y="4158556"/>
                  </a:lnTo>
                  <a:lnTo>
                    <a:pt x="1073961" y="4064447"/>
                  </a:lnTo>
                  <a:lnTo>
                    <a:pt x="1073729" y="4062044"/>
                  </a:lnTo>
                  <a:lnTo>
                    <a:pt x="1114427" y="3900260"/>
                  </a:lnTo>
                  <a:lnTo>
                    <a:pt x="1044503" y="3806073"/>
                  </a:lnTo>
                  <a:lnTo>
                    <a:pt x="1044271" y="3803903"/>
                  </a:lnTo>
                  <a:lnTo>
                    <a:pt x="1084969" y="3641963"/>
                  </a:lnTo>
                  <a:lnTo>
                    <a:pt x="1014968" y="3547699"/>
                  </a:lnTo>
                  <a:lnTo>
                    <a:pt x="1014736" y="3545684"/>
                  </a:lnTo>
                  <a:lnTo>
                    <a:pt x="1055434" y="3383667"/>
                  </a:lnTo>
                  <a:lnTo>
                    <a:pt x="985433" y="3289325"/>
                  </a:lnTo>
                  <a:lnTo>
                    <a:pt x="985201" y="3287465"/>
                  </a:lnTo>
                  <a:lnTo>
                    <a:pt x="1025976" y="3125371"/>
                  </a:lnTo>
                  <a:lnTo>
                    <a:pt x="955898" y="3030951"/>
                  </a:lnTo>
                  <a:lnTo>
                    <a:pt x="955743" y="3029246"/>
                  </a:lnTo>
                  <a:lnTo>
                    <a:pt x="996519" y="2866997"/>
                  </a:lnTo>
                  <a:lnTo>
                    <a:pt x="926363" y="2772578"/>
                  </a:lnTo>
                  <a:lnTo>
                    <a:pt x="926208" y="2771027"/>
                  </a:lnTo>
                  <a:lnTo>
                    <a:pt x="966984" y="2608700"/>
                  </a:lnTo>
                  <a:lnTo>
                    <a:pt x="896828" y="2514204"/>
                  </a:lnTo>
                  <a:lnTo>
                    <a:pt x="896673" y="2512886"/>
                  </a:lnTo>
                  <a:lnTo>
                    <a:pt x="937526" y="2350482"/>
                  </a:lnTo>
                  <a:lnTo>
                    <a:pt x="867293" y="2255907"/>
                  </a:lnTo>
                  <a:lnTo>
                    <a:pt x="867138" y="2254745"/>
                  </a:lnTo>
                  <a:lnTo>
                    <a:pt x="907991" y="2092185"/>
                  </a:lnTo>
                  <a:lnTo>
                    <a:pt x="837758" y="1997533"/>
                  </a:lnTo>
                  <a:lnTo>
                    <a:pt x="837758" y="1996525"/>
                  </a:lnTo>
                  <a:cubicBezTo>
                    <a:pt x="837758" y="1996525"/>
                    <a:pt x="878533" y="1833889"/>
                    <a:pt x="878533" y="1833889"/>
                  </a:cubicBezTo>
                  <a:lnTo>
                    <a:pt x="808223" y="1739159"/>
                  </a:lnTo>
                  <a:lnTo>
                    <a:pt x="808223" y="1738307"/>
                  </a:lnTo>
                  <a:cubicBezTo>
                    <a:pt x="808223" y="1738307"/>
                    <a:pt x="848998" y="1575515"/>
                    <a:pt x="848998" y="1575515"/>
                  </a:cubicBezTo>
                  <a:lnTo>
                    <a:pt x="778610" y="1480786"/>
                  </a:lnTo>
                  <a:lnTo>
                    <a:pt x="778610" y="1480088"/>
                  </a:lnTo>
                  <a:cubicBezTo>
                    <a:pt x="778610" y="1480088"/>
                    <a:pt x="819463" y="1317218"/>
                    <a:pt x="819463" y="1317218"/>
                  </a:cubicBezTo>
                  <a:lnTo>
                    <a:pt x="749075" y="1222412"/>
                  </a:lnTo>
                  <a:lnTo>
                    <a:pt x="749075" y="1221869"/>
                  </a:lnTo>
                  <a:cubicBezTo>
                    <a:pt x="749075" y="1221869"/>
                    <a:pt x="790006" y="1058922"/>
                    <a:pt x="790006" y="1058922"/>
                  </a:cubicBezTo>
                  <a:lnTo>
                    <a:pt x="719540" y="964038"/>
                  </a:lnTo>
                  <a:lnTo>
                    <a:pt x="719540" y="963728"/>
                  </a:lnTo>
                  <a:cubicBezTo>
                    <a:pt x="719540" y="963728"/>
                    <a:pt x="760470" y="800626"/>
                    <a:pt x="760470" y="800626"/>
                  </a:cubicBezTo>
                  <a:lnTo>
                    <a:pt x="690005" y="705664"/>
                  </a:lnTo>
                  <a:lnTo>
                    <a:pt x="690005" y="705509"/>
                  </a:lnTo>
                  <a:cubicBezTo>
                    <a:pt x="690005" y="705509"/>
                    <a:pt x="731013" y="542329"/>
                    <a:pt x="731013" y="542329"/>
                  </a:cubicBezTo>
                  <a:lnTo>
                    <a:pt x="693881" y="492329"/>
                  </a:lnTo>
                  <a:cubicBezTo>
                    <a:pt x="691168" y="333491"/>
                    <a:pt x="681788" y="199459"/>
                    <a:pt x="656671" y="0"/>
                  </a:cubicBezTo>
                  <a:cubicBezTo>
                    <a:pt x="634966" y="193722"/>
                    <a:pt x="628222" y="321165"/>
                    <a:pt x="626671" y="492872"/>
                  </a:cubicBezTo>
                  <a:lnTo>
                    <a:pt x="590004" y="542329"/>
                  </a:lnTo>
                  <a:lnTo>
                    <a:pt x="631012" y="705431"/>
                  </a:lnTo>
                  <a:lnTo>
                    <a:pt x="631012" y="705819"/>
                  </a:lnTo>
                  <a:cubicBezTo>
                    <a:pt x="631012" y="705819"/>
                    <a:pt x="560547" y="800703"/>
                    <a:pt x="560547" y="800703"/>
                  </a:cubicBezTo>
                  <a:lnTo>
                    <a:pt x="601477" y="963650"/>
                  </a:lnTo>
                  <a:lnTo>
                    <a:pt x="601477" y="964193"/>
                  </a:lnTo>
                  <a:cubicBezTo>
                    <a:pt x="601477" y="964193"/>
                    <a:pt x="531011" y="1059000"/>
                    <a:pt x="531011" y="1059000"/>
                  </a:cubicBezTo>
                  <a:lnTo>
                    <a:pt x="571942" y="1221869"/>
                  </a:lnTo>
                  <a:lnTo>
                    <a:pt x="571942" y="1222567"/>
                  </a:lnTo>
                  <a:cubicBezTo>
                    <a:pt x="571942" y="1222567"/>
                    <a:pt x="501554" y="1317296"/>
                    <a:pt x="501554" y="1317296"/>
                  </a:cubicBezTo>
                  <a:lnTo>
                    <a:pt x="542484" y="1480010"/>
                  </a:lnTo>
                  <a:lnTo>
                    <a:pt x="542484" y="1480863"/>
                  </a:lnTo>
                  <a:cubicBezTo>
                    <a:pt x="542484" y="1480863"/>
                    <a:pt x="472096" y="1575592"/>
                    <a:pt x="472096" y="1575592"/>
                  </a:cubicBezTo>
                  <a:lnTo>
                    <a:pt x="512949" y="1738229"/>
                  </a:lnTo>
                  <a:lnTo>
                    <a:pt x="512794" y="1739237"/>
                  </a:lnTo>
                  <a:lnTo>
                    <a:pt x="442561" y="1833889"/>
                  </a:lnTo>
                  <a:lnTo>
                    <a:pt x="483414" y="1996448"/>
                  </a:lnTo>
                  <a:lnTo>
                    <a:pt x="483259" y="1997688"/>
                  </a:lnTo>
                  <a:lnTo>
                    <a:pt x="413026" y="2092263"/>
                  </a:lnTo>
                  <a:lnTo>
                    <a:pt x="453879" y="2254667"/>
                  </a:lnTo>
                  <a:lnTo>
                    <a:pt x="453724" y="2256062"/>
                  </a:lnTo>
                  <a:lnTo>
                    <a:pt x="383569" y="2350559"/>
                  </a:lnTo>
                  <a:lnTo>
                    <a:pt x="424344" y="2512886"/>
                  </a:lnTo>
                  <a:lnTo>
                    <a:pt x="424189" y="2514436"/>
                  </a:lnTo>
                  <a:lnTo>
                    <a:pt x="354111" y="2608856"/>
                  </a:lnTo>
                  <a:lnTo>
                    <a:pt x="394886" y="2771027"/>
                  </a:lnTo>
                  <a:lnTo>
                    <a:pt x="394654" y="2772733"/>
                  </a:lnTo>
                  <a:lnTo>
                    <a:pt x="324576" y="2867074"/>
                  </a:lnTo>
                  <a:lnTo>
                    <a:pt x="365351" y="3029169"/>
                  </a:lnTo>
                  <a:lnTo>
                    <a:pt x="365119" y="3031029"/>
                  </a:lnTo>
                  <a:lnTo>
                    <a:pt x="295118" y="3125371"/>
                  </a:lnTo>
                  <a:lnTo>
                    <a:pt x="335816" y="3287387"/>
                  </a:lnTo>
                  <a:lnTo>
                    <a:pt x="335584" y="3289403"/>
                  </a:lnTo>
                  <a:lnTo>
                    <a:pt x="265583" y="3383667"/>
                  </a:lnTo>
                  <a:lnTo>
                    <a:pt x="306281" y="3545529"/>
                  </a:lnTo>
                  <a:lnTo>
                    <a:pt x="306049" y="3547777"/>
                  </a:lnTo>
                  <a:lnTo>
                    <a:pt x="236126" y="3641963"/>
                  </a:lnTo>
                  <a:lnTo>
                    <a:pt x="276824" y="3803747"/>
                  </a:lnTo>
                  <a:lnTo>
                    <a:pt x="276514" y="3806151"/>
                  </a:lnTo>
                  <a:lnTo>
                    <a:pt x="206591" y="3900260"/>
                  </a:lnTo>
                  <a:lnTo>
                    <a:pt x="247211" y="4061966"/>
                  </a:lnTo>
                  <a:lnTo>
                    <a:pt x="246901" y="4064525"/>
                  </a:lnTo>
                  <a:lnTo>
                    <a:pt x="177056" y="4158556"/>
                  </a:lnTo>
                  <a:lnTo>
                    <a:pt x="217676" y="4320108"/>
                  </a:lnTo>
                  <a:lnTo>
                    <a:pt x="217366" y="4322821"/>
                  </a:lnTo>
                  <a:lnTo>
                    <a:pt x="147598" y="4416853"/>
                  </a:lnTo>
                  <a:lnTo>
                    <a:pt x="188141" y="4578326"/>
                  </a:lnTo>
                  <a:lnTo>
                    <a:pt x="187831" y="4581195"/>
                  </a:lnTo>
                  <a:lnTo>
                    <a:pt x="118063" y="4675149"/>
                  </a:lnTo>
                  <a:lnTo>
                    <a:pt x="158606" y="4836468"/>
                  </a:lnTo>
                  <a:lnTo>
                    <a:pt x="158218" y="4839569"/>
                  </a:lnTo>
                  <a:lnTo>
                    <a:pt x="88528" y="4933445"/>
                  </a:lnTo>
                  <a:lnTo>
                    <a:pt x="129071" y="5094687"/>
                  </a:lnTo>
                  <a:lnTo>
                    <a:pt x="128683" y="5097943"/>
                  </a:lnTo>
                  <a:lnTo>
                    <a:pt x="58993" y="5191742"/>
                  </a:lnTo>
                  <a:lnTo>
                    <a:pt x="99458" y="5352906"/>
                  </a:lnTo>
                  <a:lnTo>
                    <a:pt x="99070" y="5356317"/>
                  </a:lnTo>
                  <a:lnTo>
                    <a:pt x="29458" y="5450038"/>
                  </a:lnTo>
                  <a:lnTo>
                    <a:pt x="69923" y="5611047"/>
                  </a:lnTo>
                  <a:lnTo>
                    <a:pt x="69535" y="5614613"/>
                  </a:lnTo>
                  <a:lnTo>
                    <a:pt x="0" y="5708334"/>
                  </a:lnTo>
                  <a:lnTo>
                    <a:pt x="1705" y="5709342"/>
                  </a:lnTo>
                  <a:lnTo>
                    <a:pt x="1320629" y="5709342"/>
                  </a:lnTo>
                  <a:lnTo>
                    <a:pt x="1320862" y="5708334"/>
                  </a:lnTo>
                  <a:lnTo>
                    <a:pt x="1251249" y="5614536"/>
                  </a:ln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7C8177-1478-0D77-2554-68158CBA5640}"/>
                </a:ext>
              </a:extLst>
            </p:cNvPr>
            <p:cNvSpPr/>
            <p:nvPr/>
          </p:nvSpPr>
          <p:spPr>
            <a:xfrm rot="21509400">
              <a:off x="1473440" y="17490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4E92EF-5276-A137-5AD1-FC90DF71DC44}"/>
                </a:ext>
              </a:extLst>
            </p:cNvPr>
            <p:cNvSpPr/>
            <p:nvPr/>
          </p:nvSpPr>
          <p:spPr>
            <a:xfrm rot="21261000">
              <a:off x="1540263" y="1823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C3B4F01-1EEA-3465-5266-564737CDBD02}"/>
                </a:ext>
              </a:extLst>
            </p:cNvPr>
            <p:cNvSpPr/>
            <p:nvPr/>
          </p:nvSpPr>
          <p:spPr>
            <a:xfrm>
              <a:off x="1617366" y="188790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FF8867-F2B2-78C2-EA39-B7C43950EBA0}"/>
                </a:ext>
              </a:extLst>
            </p:cNvPr>
            <p:cNvSpPr/>
            <p:nvPr/>
          </p:nvSpPr>
          <p:spPr>
            <a:xfrm>
              <a:off x="1700855" y="1943256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53834B-EC9E-6D6B-BC5E-D8427182835C}"/>
                </a:ext>
              </a:extLst>
            </p:cNvPr>
            <p:cNvSpPr/>
            <p:nvPr/>
          </p:nvSpPr>
          <p:spPr>
            <a:xfrm>
              <a:off x="1789228" y="199054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799C702-8079-4CBF-C041-44E82344B647}"/>
                </a:ext>
              </a:extLst>
            </p:cNvPr>
            <p:cNvSpPr/>
            <p:nvPr/>
          </p:nvSpPr>
          <p:spPr>
            <a:xfrm>
              <a:off x="1881321" y="20303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279D4F7-1383-08AF-C806-2CCBC4C784E8}"/>
                </a:ext>
              </a:extLst>
            </p:cNvPr>
            <p:cNvSpPr/>
            <p:nvPr/>
          </p:nvSpPr>
          <p:spPr>
            <a:xfrm>
              <a:off x="1976206" y="206302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146746-053B-A8CA-3BBB-5CD723A2E35E}"/>
                </a:ext>
              </a:extLst>
            </p:cNvPr>
            <p:cNvSpPr/>
            <p:nvPr/>
          </p:nvSpPr>
          <p:spPr>
            <a:xfrm>
              <a:off x="2073106" y="2089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3347B55-E436-7DE1-2652-8A74AC08052C}"/>
                </a:ext>
              </a:extLst>
            </p:cNvPr>
            <p:cNvSpPr/>
            <p:nvPr/>
          </p:nvSpPr>
          <p:spPr>
            <a:xfrm>
              <a:off x="2018222" y="22324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7817AB4-7F17-197D-402E-6F23EA5E8E88}"/>
                </a:ext>
              </a:extLst>
            </p:cNvPr>
            <p:cNvSpPr/>
            <p:nvPr/>
          </p:nvSpPr>
          <p:spPr>
            <a:xfrm>
              <a:off x="1954888" y="231008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C08CF31-E643-4545-65D8-1B8C16511279}"/>
                </a:ext>
              </a:extLst>
            </p:cNvPr>
            <p:cNvSpPr/>
            <p:nvPr/>
          </p:nvSpPr>
          <p:spPr>
            <a:xfrm>
              <a:off x="1887058" y="2384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FEEFA32-EB42-87B0-5EA3-863E1A234188}"/>
                </a:ext>
              </a:extLst>
            </p:cNvPr>
            <p:cNvSpPr/>
            <p:nvPr/>
          </p:nvSpPr>
          <p:spPr>
            <a:xfrm>
              <a:off x="1812716" y="24512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81542C-8B8A-B22E-0B24-F959DE7F1575}"/>
                </a:ext>
              </a:extLst>
            </p:cNvPr>
            <p:cNvSpPr/>
            <p:nvPr/>
          </p:nvSpPr>
          <p:spPr>
            <a:xfrm>
              <a:off x="1735817" y="251581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975F158-F60A-47F7-E713-FC73461C2ED8}"/>
                </a:ext>
              </a:extLst>
            </p:cNvPr>
            <p:cNvSpPr/>
            <p:nvPr/>
          </p:nvSpPr>
          <p:spPr>
            <a:xfrm>
              <a:off x="1652405" y="257163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1E88CB-E2C6-8A0B-9B4F-4D0D3F56EE97}"/>
                </a:ext>
              </a:extLst>
            </p:cNvPr>
            <p:cNvSpPr/>
            <p:nvPr/>
          </p:nvSpPr>
          <p:spPr>
            <a:xfrm>
              <a:off x="1567056" y="26241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F666A4-C923-3CAD-6C97-86BED4BF414A}"/>
                </a:ext>
              </a:extLst>
            </p:cNvPr>
            <p:cNvSpPr/>
            <p:nvPr/>
          </p:nvSpPr>
          <p:spPr>
            <a:xfrm>
              <a:off x="1478528" y="26717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ABBD335-4F10-7B7F-B588-6B4AC6F56DB5}"/>
                </a:ext>
              </a:extLst>
            </p:cNvPr>
            <p:cNvSpPr/>
            <p:nvPr/>
          </p:nvSpPr>
          <p:spPr>
            <a:xfrm>
              <a:off x="1386822" y="271233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37DDA8C-4276-AAC8-1042-8EBE0DCFC313}"/>
                </a:ext>
              </a:extLst>
            </p:cNvPr>
            <p:cNvSpPr/>
            <p:nvPr/>
          </p:nvSpPr>
          <p:spPr>
            <a:xfrm>
              <a:off x="1293023" y="274799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66A5CA6-6267-A5B9-6688-1C77BB9FDB86}"/>
                </a:ext>
              </a:extLst>
            </p:cNvPr>
            <p:cNvSpPr/>
            <p:nvPr/>
          </p:nvSpPr>
          <p:spPr>
            <a:xfrm>
              <a:off x="1196898" y="27768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6213616-81E4-DAED-1C6E-A1A7E51FC16E}"/>
                </a:ext>
              </a:extLst>
            </p:cNvPr>
            <p:cNvSpPr/>
            <p:nvPr/>
          </p:nvSpPr>
          <p:spPr>
            <a:xfrm>
              <a:off x="1243643" y="286202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FCF6EB9-7947-55D6-F00C-3F2612821CC1}"/>
                </a:ext>
              </a:extLst>
            </p:cNvPr>
            <p:cNvSpPr/>
            <p:nvPr/>
          </p:nvSpPr>
          <p:spPr>
            <a:xfrm>
              <a:off x="1302015" y="29427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758AE2D-AC77-A207-28E3-307BF0703BB6}"/>
                </a:ext>
              </a:extLst>
            </p:cNvPr>
            <p:cNvSpPr/>
            <p:nvPr/>
          </p:nvSpPr>
          <p:spPr>
            <a:xfrm>
              <a:off x="1371628" y="301512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9FA53FF-777E-C808-6A80-7D4A4A1A78DE}"/>
                </a:ext>
              </a:extLst>
            </p:cNvPr>
            <p:cNvSpPr/>
            <p:nvPr/>
          </p:nvSpPr>
          <p:spPr>
            <a:xfrm>
              <a:off x="1449303" y="307838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7AEC4F9-A786-94DF-B57E-1FA03AC8B36F}"/>
                </a:ext>
              </a:extLst>
            </p:cNvPr>
            <p:cNvSpPr/>
            <p:nvPr/>
          </p:nvSpPr>
          <p:spPr>
            <a:xfrm>
              <a:off x="1529769" y="313830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B5A2275-F3BF-6F3B-216F-43C300ECFBDE}"/>
                </a:ext>
              </a:extLst>
            </p:cNvPr>
            <p:cNvSpPr/>
            <p:nvPr/>
          </p:nvSpPr>
          <p:spPr>
            <a:xfrm>
              <a:off x="1616203" y="318938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C4DE68-2EEA-3768-96AE-21DDB6B50ECE}"/>
                </a:ext>
              </a:extLst>
            </p:cNvPr>
            <p:cNvSpPr/>
            <p:nvPr/>
          </p:nvSpPr>
          <p:spPr>
            <a:xfrm>
              <a:off x="1703258" y="323923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4335E34-FC8D-5D9C-A7F0-D7749201F7DF}"/>
                </a:ext>
              </a:extLst>
            </p:cNvPr>
            <p:cNvSpPr/>
            <p:nvPr/>
          </p:nvSpPr>
          <p:spPr>
            <a:xfrm>
              <a:off x="1793801" y="328241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2F9C258-BC42-274B-94DD-9F76C6656A87}"/>
                </a:ext>
              </a:extLst>
            </p:cNvPr>
            <p:cNvSpPr/>
            <p:nvPr/>
          </p:nvSpPr>
          <p:spPr>
            <a:xfrm>
              <a:off x="1885042" y="332442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5CF734-5E05-9BC4-3E6C-1948E96D57FF}"/>
                </a:ext>
              </a:extLst>
            </p:cNvPr>
            <p:cNvSpPr/>
            <p:nvPr/>
          </p:nvSpPr>
          <p:spPr>
            <a:xfrm>
              <a:off x="1977911" y="3362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5E4EDF6-64AB-621C-067B-50FA8911A764}"/>
                </a:ext>
              </a:extLst>
            </p:cNvPr>
            <p:cNvSpPr/>
            <p:nvPr/>
          </p:nvSpPr>
          <p:spPr>
            <a:xfrm>
              <a:off x="2071943" y="3397607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EA0CD6B-1F66-CABE-77AE-5103787A5FA6}"/>
                </a:ext>
              </a:extLst>
            </p:cNvPr>
            <p:cNvSpPr/>
            <p:nvPr/>
          </p:nvSpPr>
          <p:spPr>
            <a:xfrm>
              <a:off x="2166827" y="34303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881BAA3-26AE-FE65-241F-9623576194DE}"/>
                </a:ext>
              </a:extLst>
            </p:cNvPr>
            <p:cNvSpPr/>
            <p:nvPr/>
          </p:nvSpPr>
          <p:spPr>
            <a:xfrm>
              <a:off x="2262487" y="34607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D5C77BB-452B-9DE8-5E19-88D75FB99686}"/>
                </a:ext>
              </a:extLst>
            </p:cNvPr>
            <p:cNvSpPr/>
            <p:nvPr/>
          </p:nvSpPr>
          <p:spPr>
            <a:xfrm>
              <a:off x="2358922" y="348838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EBB994F-227D-E4D5-50D2-FCB07E8F6B67}"/>
                </a:ext>
              </a:extLst>
            </p:cNvPr>
            <p:cNvSpPr/>
            <p:nvPr/>
          </p:nvSpPr>
          <p:spPr>
            <a:xfrm>
              <a:off x="2348689" y="355350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6145D31-D504-9521-1D12-9BC8D042C194}"/>
                </a:ext>
              </a:extLst>
            </p:cNvPr>
            <p:cNvSpPr/>
            <p:nvPr/>
          </p:nvSpPr>
          <p:spPr>
            <a:xfrm>
              <a:off x="2288766" y="3633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3AEC8DB-DB4C-C526-28A0-946375BB85D1}"/>
                </a:ext>
              </a:extLst>
            </p:cNvPr>
            <p:cNvSpPr/>
            <p:nvPr/>
          </p:nvSpPr>
          <p:spPr>
            <a:xfrm>
              <a:off x="2215742" y="370257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10D3C53-E408-0EC9-7B42-8F9C7859B4A1}"/>
                </a:ext>
              </a:extLst>
            </p:cNvPr>
            <p:cNvSpPr/>
            <p:nvPr/>
          </p:nvSpPr>
          <p:spPr>
            <a:xfrm>
              <a:off x="2138377" y="37662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5625AA2-950B-A922-ED59-D037C8F4AE66}"/>
                </a:ext>
              </a:extLst>
            </p:cNvPr>
            <p:cNvSpPr/>
            <p:nvPr/>
          </p:nvSpPr>
          <p:spPr>
            <a:xfrm>
              <a:off x="2056439" y="3824122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15F47A9-B159-6883-940E-A4A8607E7326}"/>
                </a:ext>
              </a:extLst>
            </p:cNvPr>
            <p:cNvSpPr/>
            <p:nvPr/>
          </p:nvSpPr>
          <p:spPr>
            <a:xfrm>
              <a:off x="1971089" y="38767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45AD75E-7530-EE4F-2BD3-F3BE2604FA22}"/>
                </a:ext>
              </a:extLst>
            </p:cNvPr>
            <p:cNvSpPr/>
            <p:nvPr/>
          </p:nvSpPr>
          <p:spPr>
            <a:xfrm>
              <a:off x="1883802" y="392629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650C538-753E-7FAF-5A98-A180847A6D4E}"/>
                </a:ext>
              </a:extLst>
            </p:cNvPr>
            <p:cNvSpPr/>
            <p:nvPr/>
          </p:nvSpPr>
          <p:spPr>
            <a:xfrm>
              <a:off x="1794267" y="397156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423AC57-93C1-EA19-AB43-66A2EA4CB06D}"/>
                </a:ext>
              </a:extLst>
            </p:cNvPr>
            <p:cNvSpPr/>
            <p:nvPr/>
          </p:nvSpPr>
          <p:spPr>
            <a:xfrm>
              <a:off x="1703723" y="40148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80B29EF-08C3-E083-CC09-16E97FE8018D}"/>
                </a:ext>
              </a:extLst>
            </p:cNvPr>
            <p:cNvSpPr/>
            <p:nvPr/>
          </p:nvSpPr>
          <p:spPr>
            <a:xfrm>
              <a:off x="1611630" y="405482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C620567-CF56-A512-4BF9-C4F453DBDF31}"/>
                </a:ext>
              </a:extLst>
            </p:cNvPr>
            <p:cNvSpPr/>
            <p:nvPr/>
          </p:nvSpPr>
          <p:spPr>
            <a:xfrm>
              <a:off x="1518838" y="409303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66AA96-503C-4858-1018-6503F6E8D024}"/>
                </a:ext>
              </a:extLst>
            </p:cNvPr>
            <p:cNvSpPr/>
            <p:nvPr/>
          </p:nvSpPr>
          <p:spPr>
            <a:xfrm>
              <a:off x="1425039" y="41287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AEF4E7E-1528-3F19-5D92-D33F5E8D04C2}"/>
                </a:ext>
              </a:extLst>
            </p:cNvPr>
            <p:cNvSpPr/>
            <p:nvPr/>
          </p:nvSpPr>
          <p:spPr>
            <a:xfrm>
              <a:off x="1330775" y="416319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E9CB523-9533-24A7-6C03-484D7D414E8F}"/>
                </a:ext>
              </a:extLst>
            </p:cNvPr>
            <p:cNvSpPr/>
            <p:nvPr/>
          </p:nvSpPr>
          <p:spPr>
            <a:xfrm>
              <a:off x="1235580" y="419528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EEB83E2-BBE3-CE91-1243-5DF11D6889FB}"/>
                </a:ext>
              </a:extLst>
            </p:cNvPr>
            <p:cNvSpPr/>
            <p:nvPr/>
          </p:nvSpPr>
          <p:spPr>
            <a:xfrm>
              <a:off x="1140231" y="422652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51375B0-5375-E4B3-3DC0-9FE71E85D140}"/>
                </a:ext>
              </a:extLst>
            </p:cNvPr>
            <p:cNvSpPr/>
            <p:nvPr/>
          </p:nvSpPr>
          <p:spPr>
            <a:xfrm>
              <a:off x="1044106" y="42552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718F0C-A3E6-517F-90E4-C3B6BC32888B}"/>
                </a:ext>
              </a:extLst>
            </p:cNvPr>
            <p:cNvSpPr/>
            <p:nvPr/>
          </p:nvSpPr>
          <p:spPr>
            <a:xfrm>
              <a:off x="947594" y="42828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001CEE6-CC10-91C1-F4C4-CD570AE4C4DF}"/>
                </a:ext>
              </a:extLst>
            </p:cNvPr>
            <p:cNvSpPr/>
            <p:nvPr/>
          </p:nvSpPr>
          <p:spPr>
            <a:xfrm>
              <a:off x="850616" y="43088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0AA323-F983-61C6-EB45-959575B40081}"/>
                </a:ext>
              </a:extLst>
            </p:cNvPr>
            <p:cNvSpPr/>
            <p:nvPr/>
          </p:nvSpPr>
          <p:spPr>
            <a:xfrm>
              <a:off x="809376" y="434645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B212F17-CF2F-9507-7EA4-FEC12EB40762}"/>
                </a:ext>
              </a:extLst>
            </p:cNvPr>
            <p:cNvSpPr/>
            <p:nvPr/>
          </p:nvSpPr>
          <p:spPr>
            <a:xfrm>
              <a:off x="885423" y="441203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49DA5A3-0886-59B2-B7A0-9778B2B49D8B}"/>
                </a:ext>
              </a:extLst>
            </p:cNvPr>
            <p:cNvSpPr/>
            <p:nvPr/>
          </p:nvSpPr>
          <p:spPr>
            <a:xfrm>
              <a:off x="961392" y="44775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BC90986-4ADA-6754-7D81-B4779E843DC9}"/>
                </a:ext>
              </a:extLst>
            </p:cNvPr>
            <p:cNvSpPr/>
            <p:nvPr/>
          </p:nvSpPr>
          <p:spPr>
            <a:xfrm>
              <a:off x="1042401" y="453645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4AA101-C8B6-5C3D-0ACB-E2033FD0670B}"/>
                </a:ext>
              </a:extLst>
            </p:cNvPr>
            <p:cNvSpPr/>
            <p:nvPr/>
          </p:nvSpPr>
          <p:spPr>
            <a:xfrm>
              <a:off x="1127363" y="458994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645A6AF-1A20-FD53-49CF-3822337DFB48}"/>
                </a:ext>
              </a:extLst>
            </p:cNvPr>
            <p:cNvSpPr/>
            <p:nvPr/>
          </p:nvSpPr>
          <p:spPr>
            <a:xfrm>
              <a:off x="1212247" y="46434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E61B6CC-21E5-72EA-6581-30225D966B7B}"/>
                </a:ext>
              </a:extLst>
            </p:cNvPr>
            <p:cNvSpPr/>
            <p:nvPr/>
          </p:nvSpPr>
          <p:spPr>
            <a:xfrm>
              <a:off x="1300775" y="469048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ED55F56-303C-F6D1-A12C-CCB6DE95A60D}"/>
                </a:ext>
              </a:extLst>
            </p:cNvPr>
            <p:cNvSpPr/>
            <p:nvPr/>
          </p:nvSpPr>
          <p:spPr>
            <a:xfrm>
              <a:off x="1391085" y="473436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3AEB908-C530-150B-C998-14FE3898DBDF}"/>
                </a:ext>
              </a:extLst>
            </p:cNvPr>
            <p:cNvSpPr/>
            <p:nvPr/>
          </p:nvSpPr>
          <p:spPr>
            <a:xfrm>
              <a:off x="1481396" y="47781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2621452-A30E-54C1-678C-DF9CFA7E4484}"/>
                </a:ext>
              </a:extLst>
            </p:cNvPr>
            <p:cNvSpPr/>
            <p:nvPr/>
          </p:nvSpPr>
          <p:spPr>
            <a:xfrm>
              <a:off x="1573955" y="481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4F79DE6-B78A-AE4C-9BFD-DC2A7CD13EBB}"/>
                </a:ext>
              </a:extLst>
            </p:cNvPr>
            <p:cNvSpPr/>
            <p:nvPr/>
          </p:nvSpPr>
          <p:spPr>
            <a:xfrm>
              <a:off x="1667599" y="485296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105C9DE-8506-311C-83E2-52B0F53D1864}"/>
                </a:ext>
              </a:extLst>
            </p:cNvPr>
            <p:cNvSpPr/>
            <p:nvPr/>
          </p:nvSpPr>
          <p:spPr>
            <a:xfrm>
              <a:off x="1761166" y="488924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D9A044E-5BB6-2DE0-6DEA-C56465321067}"/>
                </a:ext>
              </a:extLst>
            </p:cNvPr>
            <p:cNvSpPr/>
            <p:nvPr/>
          </p:nvSpPr>
          <p:spPr>
            <a:xfrm>
              <a:off x="1856360" y="492102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8648C70-6E53-CC2A-ABE0-10D764D6D050}"/>
                </a:ext>
              </a:extLst>
            </p:cNvPr>
            <p:cNvSpPr/>
            <p:nvPr/>
          </p:nvSpPr>
          <p:spPr>
            <a:xfrm>
              <a:off x="1952097" y="495126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AFE4F77-CD82-B6EC-1BAA-4808AB40B898}"/>
                </a:ext>
              </a:extLst>
            </p:cNvPr>
            <p:cNvSpPr/>
            <p:nvPr/>
          </p:nvSpPr>
          <p:spPr>
            <a:xfrm>
              <a:off x="2047834" y="498157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682451E-B486-E110-C74E-CCC32B24B70F}"/>
                </a:ext>
              </a:extLst>
            </p:cNvPr>
            <p:cNvSpPr/>
            <p:nvPr/>
          </p:nvSpPr>
          <p:spPr>
            <a:xfrm>
              <a:off x="2144657" y="500792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7BC3CAE-DA62-E356-C4BB-14E524509DBC}"/>
                </a:ext>
              </a:extLst>
            </p:cNvPr>
            <p:cNvSpPr/>
            <p:nvPr/>
          </p:nvSpPr>
          <p:spPr>
            <a:xfrm>
              <a:off x="2241557" y="50338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7FA7282-3185-9837-1DFF-E0C67C370206}"/>
                </a:ext>
              </a:extLst>
            </p:cNvPr>
            <p:cNvSpPr/>
            <p:nvPr/>
          </p:nvSpPr>
          <p:spPr>
            <a:xfrm>
              <a:off x="2339309" y="505699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11EA9AD-3F76-B4B6-A83E-CE41DF510B75}"/>
                </a:ext>
              </a:extLst>
            </p:cNvPr>
            <p:cNvSpPr/>
            <p:nvPr/>
          </p:nvSpPr>
          <p:spPr>
            <a:xfrm>
              <a:off x="2437139" y="507932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077A925-ED85-F06F-62E1-63F73C54A973}"/>
                </a:ext>
              </a:extLst>
            </p:cNvPr>
            <p:cNvSpPr/>
            <p:nvPr/>
          </p:nvSpPr>
          <p:spPr>
            <a:xfrm>
              <a:off x="2535434" y="5099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7DA1BB3-3120-6BA5-0CD7-C32A6BE746CC}"/>
                </a:ext>
              </a:extLst>
            </p:cNvPr>
            <p:cNvSpPr/>
            <p:nvPr/>
          </p:nvSpPr>
          <p:spPr>
            <a:xfrm>
              <a:off x="2634040" y="511870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E291BA1-DD37-4AC8-29FB-211C374EE534}"/>
                </a:ext>
              </a:extLst>
            </p:cNvPr>
            <p:cNvSpPr/>
            <p:nvPr/>
          </p:nvSpPr>
          <p:spPr>
            <a:xfrm>
              <a:off x="2732878" y="51359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3DED919-26D5-F833-0379-F28AF837418A}"/>
                </a:ext>
              </a:extLst>
            </p:cNvPr>
            <p:cNvSpPr/>
            <p:nvPr/>
          </p:nvSpPr>
          <p:spPr>
            <a:xfrm>
              <a:off x="2832103" y="515134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8909B4-AC72-278A-B8AB-96EE96A68129}"/>
                </a:ext>
              </a:extLst>
            </p:cNvPr>
            <p:cNvSpPr/>
            <p:nvPr/>
          </p:nvSpPr>
          <p:spPr>
            <a:xfrm>
              <a:off x="2794274" y="51965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426017-2ADA-E6ED-8B85-86EF337CD7B4}"/>
                </a:ext>
              </a:extLst>
            </p:cNvPr>
            <p:cNvSpPr/>
            <p:nvPr/>
          </p:nvSpPr>
          <p:spPr>
            <a:xfrm>
              <a:off x="2710862" y="525234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FE50A6-1F88-C2C7-DE26-949DD49B3205}"/>
                </a:ext>
              </a:extLst>
            </p:cNvPr>
            <p:cNvSpPr/>
            <p:nvPr/>
          </p:nvSpPr>
          <p:spPr>
            <a:xfrm>
              <a:off x="2627296" y="5308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A6FDE02-76C3-085F-9BF3-FE6C167849E7}"/>
                </a:ext>
              </a:extLst>
            </p:cNvPr>
            <p:cNvSpPr/>
            <p:nvPr/>
          </p:nvSpPr>
          <p:spPr>
            <a:xfrm>
              <a:off x="2538070" y="535405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050AD65-3BD4-21FC-15D6-05D61F271B93}"/>
                </a:ext>
              </a:extLst>
            </p:cNvPr>
            <p:cNvSpPr/>
            <p:nvPr/>
          </p:nvSpPr>
          <p:spPr>
            <a:xfrm>
              <a:off x="2448845" y="539994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652D515-B2AE-3D81-440E-3E0C7B857950}"/>
                </a:ext>
              </a:extLst>
            </p:cNvPr>
            <p:cNvSpPr/>
            <p:nvPr/>
          </p:nvSpPr>
          <p:spPr>
            <a:xfrm>
              <a:off x="2359077" y="544475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574A79A-9812-95D6-FCC0-0DB2ED3AD8F3}"/>
                </a:ext>
              </a:extLst>
            </p:cNvPr>
            <p:cNvSpPr/>
            <p:nvPr/>
          </p:nvSpPr>
          <p:spPr>
            <a:xfrm>
              <a:off x="2266130" y="54827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30E2748-AF5B-E68D-3222-0621B06A8B65}"/>
                </a:ext>
              </a:extLst>
            </p:cNvPr>
            <p:cNvSpPr/>
            <p:nvPr/>
          </p:nvSpPr>
          <p:spPr>
            <a:xfrm>
              <a:off x="2173184" y="552072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CD1205-E9B8-64B6-A610-674D18A9B54B}"/>
                </a:ext>
              </a:extLst>
            </p:cNvPr>
            <p:cNvSpPr/>
            <p:nvPr/>
          </p:nvSpPr>
          <p:spPr>
            <a:xfrm>
              <a:off x="2079772" y="555731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19E211-467A-216A-7CE6-DB1C67740A30}"/>
                </a:ext>
              </a:extLst>
            </p:cNvPr>
            <p:cNvSpPr/>
            <p:nvPr/>
          </p:nvSpPr>
          <p:spPr>
            <a:xfrm>
              <a:off x="1984500" y="558886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AD4E5DB-480A-55AC-7732-F5C7F7940A79}"/>
                </a:ext>
              </a:extLst>
            </p:cNvPr>
            <p:cNvSpPr/>
            <p:nvPr/>
          </p:nvSpPr>
          <p:spPr>
            <a:xfrm>
              <a:off x="1889151" y="5620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CCDE695-2386-0CD7-44FE-A8E72AAD6C2D}"/>
                </a:ext>
              </a:extLst>
            </p:cNvPr>
            <p:cNvSpPr/>
            <p:nvPr/>
          </p:nvSpPr>
          <p:spPr>
            <a:xfrm>
              <a:off x="1793414" y="565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DE5362C-21D7-8ED7-57FF-CB726DEA8972}"/>
                </a:ext>
              </a:extLst>
            </p:cNvPr>
            <p:cNvSpPr/>
            <p:nvPr/>
          </p:nvSpPr>
          <p:spPr>
            <a:xfrm>
              <a:off x="1696514" y="567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ED8BD77-C99B-3D50-B479-7BEE8E7ABC4B}"/>
                </a:ext>
              </a:extLst>
            </p:cNvPr>
            <p:cNvSpPr/>
            <p:nvPr/>
          </p:nvSpPr>
          <p:spPr>
            <a:xfrm>
              <a:off x="1599692" y="5702895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F003D3A-8AB7-A864-F3D8-55837E8D3552}"/>
                </a:ext>
              </a:extLst>
            </p:cNvPr>
            <p:cNvSpPr/>
            <p:nvPr/>
          </p:nvSpPr>
          <p:spPr>
            <a:xfrm>
              <a:off x="1502404" y="572754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D86C799-6828-4D7B-2B61-D90DF8680423}"/>
                </a:ext>
              </a:extLst>
            </p:cNvPr>
            <p:cNvSpPr/>
            <p:nvPr/>
          </p:nvSpPr>
          <p:spPr>
            <a:xfrm>
              <a:off x="1404419" y="574948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B4CF770-080F-E876-920A-A1E6097B3F2D}"/>
                </a:ext>
              </a:extLst>
            </p:cNvPr>
            <p:cNvSpPr/>
            <p:nvPr/>
          </p:nvSpPr>
          <p:spPr>
            <a:xfrm>
              <a:off x="1306434" y="57713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E9E249E-421A-0851-0A2A-4B0A8F0B72B5}"/>
                </a:ext>
              </a:extLst>
            </p:cNvPr>
            <p:cNvSpPr/>
            <p:nvPr/>
          </p:nvSpPr>
          <p:spPr>
            <a:xfrm>
              <a:off x="1208061" y="57912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0A4B323-68AB-20A6-944B-D1CF506F1C9B}"/>
                </a:ext>
              </a:extLst>
            </p:cNvPr>
            <p:cNvSpPr/>
            <p:nvPr/>
          </p:nvSpPr>
          <p:spPr>
            <a:xfrm>
              <a:off x="1109378" y="58097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27C2F34-AFA0-E391-365B-4E117773214C}"/>
                </a:ext>
              </a:extLst>
            </p:cNvPr>
            <p:cNvSpPr/>
            <p:nvPr/>
          </p:nvSpPr>
          <p:spPr>
            <a:xfrm>
              <a:off x="1010540" y="582731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E3378DB-CA98-63EE-F160-529F55915D12}"/>
                </a:ext>
              </a:extLst>
            </p:cNvPr>
            <p:cNvSpPr/>
            <p:nvPr/>
          </p:nvSpPr>
          <p:spPr>
            <a:xfrm>
              <a:off x="911470" y="58431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7386661-ED82-B64D-4506-C0C7D5812303}"/>
                </a:ext>
              </a:extLst>
            </p:cNvPr>
            <p:cNvSpPr/>
            <p:nvPr/>
          </p:nvSpPr>
          <p:spPr>
            <a:xfrm>
              <a:off x="812167" y="58581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D873259-9E06-891F-29B2-FD92C6EE3984}"/>
                </a:ext>
              </a:extLst>
            </p:cNvPr>
            <p:cNvSpPr/>
            <p:nvPr/>
          </p:nvSpPr>
          <p:spPr>
            <a:xfrm>
              <a:off x="712709" y="5871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F9DB26D-966D-DEA2-49E0-AAA64B7ABB15}"/>
                </a:ext>
              </a:extLst>
            </p:cNvPr>
            <p:cNvSpPr/>
            <p:nvPr/>
          </p:nvSpPr>
          <p:spPr>
            <a:xfrm>
              <a:off x="613095" y="588405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6DE5EB9-F34F-9577-7345-173F67D52C9C}"/>
                </a:ext>
              </a:extLst>
            </p:cNvPr>
            <p:cNvSpPr/>
            <p:nvPr/>
          </p:nvSpPr>
          <p:spPr>
            <a:xfrm>
              <a:off x="513405" y="589537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30DE0B1-D6F0-E27D-8D22-92F7987FC97F}"/>
                </a:ext>
              </a:extLst>
            </p:cNvPr>
            <p:cNvSpPr/>
            <p:nvPr/>
          </p:nvSpPr>
          <p:spPr>
            <a:xfrm>
              <a:off x="413404" y="59050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2C65631-BB20-A993-FC27-7319E1B3E797}"/>
                </a:ext>
              </a:extLst>
            </p:cNvPr>
            <p:cNvSpPr/>
            <p:nvPr/>
          </p:nvSpPr>
          <p:spPr>
            <a:xfrm>
              <a:off x="313326" y="591297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8A6171E-A09C-87EC-C5AE-E3E7C0329B00}"/>
                </a:ext>
              </a:extLst>
            </p:cNvPr>
            <p:cNvSpPr/>
            <p:nvPr/>
          </p:nvSpPr>
          <p:spPr>
            <a:xfrm>
              <a:off x="1473334" y="1702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6566942-AC1B-7D1C-AC9A-EC3E91F68714}"/>
                </a:ext>
              </a:extLst>
            </p:cNvPr>
            <p:cNvSpPr/>
            <p:nvPr/>
          </p:nvSpPr>
          <p:spPr>
            <a:xfrm rot="21537600">
              <a:off x="1540505" y="177746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F8405DF-EB0F-59A2-AFF4-1276196D90FD}"/>
                </a:ext>
              </a:extLst>
            </p:cNvPr>
            <p:cNvSpPr/>
            <p:nvPr/>
          </p:nvSpPr>
          <p:spPr>
            <a:xfrm>
              <a:off x="1617366" y="184170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BF439C7-0472-83F4-97FC-2D7B2CB59690}"/>
                </a:ext>
              </a:extLst>
            </p:cNvPr>
            <p:cNvSpPr/>
            <p:nvPr/>
          </p:nvSpPr>
          <p:spPr>
            <a:xfrm>
              <a:off x="1700778" y="189705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FC1F4F8-5965-1715-B421-4D9CDD071EC2}"/>
                </a:ext>
              </a:extLst>
            </p:cNvPr>
            <p:cNvSpPr/>
            <p:nvPr/>
          </p:nvSpPr>
          <p:spPr>
            <a:xfrm>
              <a:off x="1789228" y="194434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3818FA5-C729-DDF5-7CE8-DBC6012B5FDC}"/>
                </a:ext>
              </a:extLst>
            </p:cNvPr>
            <p:cNvSpPr/>
            <p:nvPr/>
          </p:nvSpPr>
          <p:spPr>
            <a:xfrm>
              <a:off x="1881321" y="19841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B0E741-DADC-16DC-895A-7C4800355F9C}"/>
                </a:ext>
              </a:extLst>
            </p:cNvPr>
            <p:cNvSpPr/>
            <p:nvPr/>
          </p:nvSpPr>
          <p:spPr>
            <a:xfrm>
              <a:off x="1976206" y="201682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553AE83-1033-8E23-F683-8BB48768ECF8}"/>
                </a:ext>
              </a:extLst>
            </p:cNvPr>
            <p:cNvSpPr/>
            <p:nvPr/>
          </p:nvSpPr>
          <p:spPr>
            <a:xfrm>
              <a:off x="2073106" y="20429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03F1ECF-C9EC-0BDB-FE5E-750504A364E9}"/>
                </a:ext>
              </a:extLst>
            </p:cNvPr>
            <p:cNvSpPr/>
            <p:nvPr/>
          </p:nvSpPr>
          <p:spPr>
            <a:xfrm>
              <a:off x="2074346" y="210310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8ACB678-3A39-86E7-18FB-22B4F3A98BCA}"/>
                </a:ext>
              </a:extLst>
            </p:cNvPr>
            <p:cNvSpPr/>
            <p:nvPr/>
          </p:nvSpPr>
          <p:spPr>
            <a:xfrm>
              <a:off x="2018222" y="218628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27EB674-0A90-210E-23FE-E031480D89A5}"/>
                </a:ext>
              </a:extLst>
            </p:cNvPr>
            <p:cNvSpPr/>
            <p:nvPr/>
          </p:nvSpPr>
          <p:spPr>
            <a:xfrm>
              <a:off x="1954888" y="22638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4ECCC22-7A15-9FAC-263F-49A130DA2D70}"/>
                </a:ext>
              </a:extLst>
            </p:cNvPr>
            <p:cNvSpPr/>
            <p:nvPr/>
          </p:nvSpPr>
          <p:spPr>
            <a:xfrm>
              <a:off x="1887058" y="233791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AD63469-6F84-ADB0-61F1-D7C0337A280A}"/>
                </a:ext>
              </a:extLst>
            </p:cNvPr>
            <p:cNvSpPr/>
            <p:nvPr/>
          </p:nvSpPr>
          <p:spPr>
            <a:xfrm>
              <a:off x="1812639" y="24050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932B5C7-6BC0-B5B1-3253-E8F6ADD899AA}"/>
                </a:ext>
              </a:extLst>
            </p:cNvPr>
            <p:cNvSpPr/>
            <p:nvPr/>
          </p:nvSpPr>
          <p:spPr>
            <a:xfrm>
              <a:off x="1735817" y="24696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C41F8E3-36FB-CF5F-4A25-DBD068A512B3}"/>
                </a:ext>
              </a:extLst>
            </p:cNvPr>
            <p:cNvSpPr/>
            <p:nvPr/>
          </p:nvSpPr>
          <p:spPr>
            <a:xfrm>
              <a:off x="1652405" y="252543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AEEACA54-0981-9C76-033A-96A05A4CD0FF}"/>
                </a:ext>
              </a:extLst>
            </p:cNvPr>
            <p:cNvSpPr/>
            <p:nvPr/>
          </p:nvSpPr>
          <p:spPr>
            <a:xfrm>
              <a:off x="1567056" y="257798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AFF85E5-07F3-BE59-1094-6963002CBDEE}"/>
                </a:ext>
              </a:extLst>
            </p:cNvPr>
            <p:cNvSpPr/>
            <p:nvPr/>
          </p:nvSpPr>
          <p:spPr>
            <a:xfrm>
              <a:off x="1478605" y="2625432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0EA3B49-7483-B4B6-AEA2-61B317B0AE73}"/>
                </a:ext>
              </a:extLst>
            </p:cNvPr>
            <p:cNvSpPr/>
            <p:nvPr/>
          </p:nvSpPr>
          <p:spPr>
            <a:xfrm>
              <a:off x="1386822" y="26661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BE39F2-EF68-D7D6-D845-1FB03434ABC1}"/>
                </a:ext>
              </a:extLst>
            </p:cNvPr>
            <p:cNvSpPr/>
            <p:nvPr/>
          </p:nvSpPr>
          <p:spPr>
            <a:xfrm>
              <a:off x="1293023" y="270178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CB561FF-D940-E365-69D8-3AFBEB42AFC7}"/>
                </a:ext>
              </a:extLst>
            </p:cNvPr>
            <p:cNvSpPr/>
            <p:nvPr/>
          </p:nvSpPr>
          <p:spPr>
            <a:xfrm>
              <a:off x="1196898" y="273062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A146E87-420F-D248-EBA9-D2B8B5D6C2FB}"/>
                </a:ext>
              </a:extLst>
            </p:cNvPr>
            <p:cNvSpPr/>
            <p:nvPr/>
          </p:nvSpPr>
          <p:spPr>
            <a:xfrm>
              <a:off x="1243642" y="281582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FED4543-66ED-1AA4-C4E6-50D6C7287882}"/>
                </a:ext>
              </a:extLst>
            </p:cNvPr>
            <p:cNvSpPr/>
            <p:nvPr/>
          </p:nvSpPr>
          <p:spPr>
            <a:xfrm>
              <a:off x="1302015" y="28965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F6ACBDE-419B-3624-9ADA-891F1070739F}"/>
                </a:ext>
              </a:extLst>
            </p:cNvPr>
            <p:cNvSpPr/>
            <p:nvPr/>
          </p:nvSpPr>
          <p:spPr>
            <a:xfrm>
              <a:off x="1371705" y="296884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52EF86-8C88-EE2C-50B1-125D59266187}"/>
                </a:ext>
              </a:extLst>
            </p:cNvPr>
            <p:cNvSpPr/>
            <p:nvPr/>
          </p:nvSpPr>
          <p:spPr>
            <a:xfrm>
              <a:off x="1449225" y="30321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30B79A8-FF20-BAA8-0725-8886AFBAAEE8}"/>
                </a:ext>
              </a:extLst>
            </p:cNvPr>
            <p:cNvSpPr/>
            <p:nvPr/>
          </p:nvSpPr>
          <p:spPr>
            <a:xfrm>
              <a:off x="1529769" y="309210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C027159-D27F-05D4-4B90-8D533248E5A3}"/>
                </a:ext>
              </a:extLst>
            </p:cNvPr>
            <p:cNvSpPr/>
            <p:nvPr/>
          </p:nvSpPr>
          <p:spPr>
            <a:xfrm>
              <a:off x="1616203" y="31431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A454F3E-F153-3B84-8C64-BAD7DBD0103D}"/>
                </a:ext>
              </a:extLst>
            </p:cNvPr>
            <p:cNvSpPr/>
            <p:nvPr/>
          </p:nvSpPr>
          <p:spPr>
            <a:xfrm>
              <a:off x="1703258" y="319295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69D16C6-0FE1-7ECC-BCAC-DC7485EC6FAF}"/>
                </a:ext>
              </a:extLst>
            </p:cNvPr>
            <p:cNvSpPr/>
            <p:nvPr/>
          </p:nvSpPr>
          <p:spPr>
            <a:xfrm>
              <a:off x="1793801" y="32362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D2690FF-1C67-5A27-4307-24C953485E3F}"/>
                </a:ext>
              </a:extLst>
            </p:cNvPr>
            <p:cNvSpPr/>
            <p:nvPr/>
          </p:nvSpPr>
          <p:spPr>
            <a:xfrm>
              <a:off x="1885042" y="3278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EE66805-C1F2-ECAE-DE4F-BCA550F97EC5}"/>
                </a:ext>
              </a:extLst>
            </p:cNvPr>
            <p:cNvSpPr/>
            <p:nvPr/>
          </p:nvSpPr>
          <p:spPr>
            <a:xfrm>
              <a:off x="1977911" y="331628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6AED20F-5F40-AFBF-BAE7-9A54268C71DC}"/>
                </a:ext>
              </a:extLst>
            </p:cNvPr>
            <p:cNvSpPr/>
            <p:nvPr/>
          </p:nvSpPr>
          <p:spPr>
            <a:xfrm>
              <a:off x="2071943" y="3351328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095226D-131B-FA14-2001-72357F5C63E6}"/>
                </a:ext>
              </a:extLst>
            </p:cNvPr>
            <p:cNvSpPr/>
            <p:nvPr/>
          </p:nvSpPr>
          <p:spPr>
            <a:xfrm>
              <a:off x="2166827" y="33841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089EDD-CF29-9ABA-54AC-DE7389DEBC0C}"/>
                </a:ext>
              </a:extLst>
            </p:cNvPr>
            <p:cNvSpPr/>
            <p:nvPr/>
          </p:nvSpPr>
          <p:spPr>
            <a:xfrm>
              <a:off x="2262409" y="341450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71E77F4-B4B2-8F41-0AC7-B78011F578FF}"/>
                </a:ext>
              </a:extLst>
            </p:cNvPr>
            <p:cNvSpPr/>
            <p:nvPr/>
          </p:nvSpPr>
          <p:spPr>
            <a:xfrm>
              <a:off x="2358999" y="344210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2524FB2-6BAA-3474-7BD2-EE5746D0FBAA}"/>
                </a:ext>
              </a:extLst>
            </p:cNvPr>
            <p:cNvSpPr/>
            <p:nvPr/>
          </p:nvSpPr>
          <p:spPr>
            <a:xfrm>
              <a:off x="2348612" y="35072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75FB6204-87E3-AF24-86A1-AA435BC5374B}"/>
                </a:ext>
              </a:extLst>
            </p:cNvPr>
            <p:cNvSpPr/>
            <p:nvPr/>
          </p:nvSpPr>
          <p:spPr>
            <a:xfrm>
              <a:off x="2288766" y="35874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86767B6-4D04-5FD5-A5E4-4A14443FBA3D}"/>
                </a:ext>
              </a:extLst>
            </p:cNvPr>
            <p:cNvSpPr/>
            <p:nvPr/>
          </p:nvSpPr>
          <p:spPr>
            <a:xfrm>
              <a:off x="2215742" y="36562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DB28D3D-7D42-19B5-C625-727CE5C1B21E}"/>
                </a:ext>
              </a:extLst>
            </p:cNvPr>
            <p:cNvSpPr/>
            <p:nvPr/>
          </p:nvSpPr>
          <p:spPr>
            <a:xfrm>
              <a:off x="2138377" y="37199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6DC98E3-D355-4C37-06E2-C71254DEBD6C}"/>
                </a:ext>
              </a:extLst>
            </p:cNvPr>
            <p:cNvSpPr/>
            <p:nvPr/>
          </p:nvSpPr>
          <p:spPr>
            <a:xfrm>
              <a:off x="2056439" y="37778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A21BDD9-0BB9-5E79-EBF0-219CECB134AF}"/>
                </a:ext>
              </a:extLst>
            </p:cNvPr>
            <p:cNvSpPr/>
            <p:nvPr/>
          </p:nvSpPr>
          <p:spPr>
            <a:xfrm>
              <a:off x="1971090" y="3830556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39886BB-A16C-A49E-2CC2-2B9F50F2AEAF}"/>
                </a:ext>
              </a:extLst>
            </p:cNvPr>
            <p:cNvSpPr/>
            <p:nvPr/>
          </p:nvSpPr>
          <p:spPr>
            <a:xfrm>
              <a:off x="1883802" y="38800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C52BD43-A8B8-4301-2E36-8DAA07081126}"/>
                </a:ext>
              </a:extLst>
            </p:cNvPr>
            <p:cNvSpPr/>
            <p:nvPr/>
          </p:nvSpPr>
          <p:spPr>
            <a:xfrm>
              <a:off x="1794267" y="392536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F2CC7FE-564B-13D4-51AA-D57CAA999D01}"/>
                </a:ext>
              </a:extLst>
            </p:cNvPr>
            <p:cNvSpPr/>
            <p:nvPr/>
          </p:nvSpPr>
          <p:spPr>
            <a:xfrm>
              <a:off x="1703646" y="396861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DB621F0-7059-6397-269B-6D8B727874BE}"/>
                </a:ext>
              </a:extLst>
            </p:cNvPr>
            <p:cNvSpPr/>
            <p:nvPr/>
          </p:nvSpPr>
          <p:spPr>
            <a:xfrm>
              <a:off x="1611630" y="40085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C226D28A-6B37-53AD-4FA5-6DA8CF08B525}"/>
                </a:ext>
              </a:extLst>
            </p:cNvPr>
            <p:cNvSpPr/>
            <p:nvPr/>
          </p:nvSpPr>
          <p:spPr>
            <a:xfrm>
              <a:off x="1518838" y="404683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AA4FA38-F543-D2B3-3F98-3CA3CFE02C23}"/>
                </a:ext>
              </a:extLst>
            </p:cNvPr>
            <p:cNvSpPr/>
            <p:nvPr/>
          </p:nvSpPr>
          <p:spPr>
            <a:xfrm>
              <a:off x="1425039" y="408257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2B7992E-4BA7-6896-39B4-B5E4A46DCACD}"/>
                </a:ext>
              </a:extLst>
            </p:cNvPr>
            <p:cNvSpPr/>
            <p:nvPr/>
          </p:nvSpPr>
          <p:spPr>
            <a:xfrm>
              <a:off x="1330697" y="411699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5CFEB3B-3E2E-2E31-7DD4-43D40B3452CE}"/>
                </a:ext>
              </a:extLst>
            </p:cNvPr>
            <p:cNvSpPr/>
            <p:nvPr/>
          </p:nvSpPr>
          <p:spPr>
            <a:xfrm>
              <a:off x="1235580" y="4149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4709EA8-1601-7FD7-8957-DA8A2AB9FA36}"/>
                </a:ext>
              </a:extLst>
            </p:cNvPr>
            <p:cNvSpPr/>
            <p:nvPr/>
          </p:nvSpPr>
          <p:spPr>
            <a:xfrm>
              <a:off x="1140231" y="41803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5967A41-27E2-C375-1197-2CB32140FC1E}"/>
                </a:ext>
              </a:extLst>
            </p:cNvPr>
            <p:cNvSpPr/>
            <p:nvPr/>
          </p:nvSpPr>
          <p:spPr>
            <a:xfrm>
              <a:off x="1044029" y="420900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871762A-C300-0F02-6976-6C887709A12E}"/>
                </a:ext>
              </a:extLst>
            </p:cNvPr>
            <p:cNvSpPr/>
            <p:nvPr/>
          </p:nvSpPr>
          <p:spPr>
            <a:xfrm>
              <a:off x="947516" y="423660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E49BD4D-38E2-193F-C71A-6D071083B2AC}"/>
                </a:ext>
              </a:extLst>
            </p:cNvPr>
            <p:cNvSpPr/>
            <p:nvPr/>
          </p:nvSpPr>
          <p:spPr>
            <a:xfrm>
              <a:off x="850616" y="42625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CCE66985-8416-784F-4715-EF7F1F74A463}"/>
                </a:ext>
              </a:extLst>
            </p:cNvPr>
            <p:cNvSpPr/>
            <p:nvPr/>
          </p:nvSpPr>
          <p:spPr>
            <a:xfrm>
              <a:off x="809376" y="43002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82CF512-AE12-1948-B7E6-514A997E47A8}"/>
                </a:ext>
              </a:extLst>
            </p:cNvPr>
            <p:cNvSpPr/>
            <p:nvPr/>
          </p:nvSpPr>
          <p:spPr>
            <a:xfrm>
              <a:off x="885423" y="436583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44AA0526-FE13-64D1-C133-7102D784CD58}"/>
                </a:ext>
              </a:extLst>
            </p:cNvPr>
            <p:cNvSpPr/>
            <p:nvPr/>
          </p:nvSpPr>
          <p:spPr>
            <a:xfrm>
              <a:off x="961392" y="4431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2A6C456-C00E-D19E-8970-251DCC136F13}"/>
                </a:ext>
              </a:extLst>
            </p:cNvPr>
            <p:cNvSpPr/>
            <p:nvPr/>
          </p:nvSpPr>
          <p:spPr>
            <a:xfrm>
              <a:off x="1042401" y="449017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DBE6B37-1DFC-01C0-042A-2D806E775216}"/>
                </a:ext>
              </a:extLst>
            </p:cNvPr>
            <p:cNvSpPr/>
            <p:nvPr/>
          </p:nvSpPr>
          <p:spPr>
            <a:xfrm>
              <a:off x="1127363" y="454366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C378045-B28E-AEA3-CF94-2D9E2FB88C80}"/>
                </a:ext>
              </a:extLst>
            </p:cNvPr>
            <p:cNvSpPr/>
            <p:nvPr/>
          </p:nvSpPr>
          <p:spPr>
            <a:xfrm>
              <a:off x="1212324" y="459715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76DC7B5-35D7-C9C3-F9FF-BD056A3E8F62}"/>
                </a:ext>
              </a:extLst>
            </p:cNvPr>
            <p:cNvSpPr/>
            <p:nvPr/>
          </p:nvSpPr>
          <p:spPr>
            <a:xfrm>
              <a:off x="1300775" y="46442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738C410-098F-265E-5606-B9A36B9F83C4}"/>
                </a:ext>
              </a:extLst>
            </p:cNvPr>
            <p:cNvSpPr/>
            <p:nvPr/>
          </p:nvSpPr>
          <p:spPr>
            <a:xfrm>
              <a:off x="1391085" y="468808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8AA6373-D6D2-043D-5F2B-EE9F30FBB856}"/>
                </a:ext>
              </a:extLst>
            </p:cNvPr>
            <p:cNvSpPr/>
            <p:nvPr/>
          </p:nvSpPr>
          <p:spPr>
            <a:xfrm>
              <a:off x="1481396" y="47319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BA5FF62-A209-5EE1-8946-1A8942C12498}"/>
                </a:ext>
              </a:extLst>
            </p:cNvPr>
            <p:cNvSpPr/>
            <p:nvPr/>
          </p:nvSpPr>
          <p:spPr>
            <a:xfrm>
              <a:off x="1573955" y="47704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899B6E2-0E02-A5A1-62B7-4E981EDB047F}"/>
                </a:ext>
              </a:extLst>
            </p:cNvPr>
            <p:cNvSpPr/>
            <p:nvPr/>
          </p:nvSpPr>
          <p:spPr>
            <a:xfrm>
              <a:off x="1667599" y="480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2F003FE-E9A6-48D1-88EC-545C9B82E29E}"/>
                </a:ext>
              </a:extLst>
            </p:cNvPr>
            <p:cNvSpPr/>
            <p:nvPr/>
          </p:nvSpPr>
          <p:spPr>
            <a:xfrm>
              <a:off x="1761243" y="48430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6B78B4D-EE47-8A3B-C94E-F5B252A99219}"/>
                </a:ext>
              </a:extLst>
            </p:cNvPr>
            <p:cNvSpPr/>
            <p:nvPr/>
          </p:nvSpPr>
          <p:spPr>
            <a:xfrm>
              <a:off x="1856360" y="487482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283A367-C07D-FECB-0940-4CA4A237B151}"/>
                </a:ext>
              </a:extLst>
            </p:cNvPr>
            <p:cNvSpPr/>
            <p:nvPr/>
          </p:nvSpPr>
          <p:spPr>
            <a:xfrm>
              <a:off x="1952097" y="49050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15E458A-B1E9-B8E5-DC3B-3DE112A5B5FF}"/>
                </a:ext>
              </a:extLst>
            </p:cNvPr>
            <p:cNvSpPr/>
            <p:nvPr/>
          </p:nvSpPr>
          <p:spPr>
            <a:xfrm>
              <a:off x="2047834" y="493529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3E3EBBA-501A-8663-4E63-480D5038AD77}"/>
                </a:ext>
              </a:extLst>
            </p:cNvPr>
            <p:cNvSpPr/>
            <p:nvPr/>
          </p:nvSpPr>
          <p:spPr>
            <a:xfrm>
              <a:off x="2144657" y="496172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552D2F7-C2A4-A439-7DA7-29E0C6BB1E66}"/>
                </a:ext>
              </a:extLst>
            </p:cNvPr>
            <p:cNvSpPr/>
            <p:nvPr/>
          </p:nvSpPr>
          <p:spPr>
            <a:xfrm>
              <a:off x="2241557" y="49876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D500A71-0E7F-948C-963C-4E4DA76C1EDA}"/>
                </a:ext>
              </a:extLst>
            </p:cNvPr>
            <p:cNvSpPr/>
            <p:nvPr/>
          </p:nvSpPr>
          <p:spPr>
            <a:xfrm>
              <a:off x="2339309" y="50107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B61221F-9948-5DDB-359B-CBDB2D917E51}"/>
                </a:ext>
              </a:extLst>
            </p:cNvPr>
            <p:cNvSpPr/>
            <p:nvPr/>
          </p:nvSpPr>
          <p:spPr>
            <a:xfrm>
              <a:off x="2437139" y="503312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7FF3F44-F563-52E5-F00F-E36D29D50F2F}"/>
                </a:ext>
              </a:extLst>
            </p:cNvPr>
            <p:cNvSpPr/>
            <p:nvPr/>
          </p:nvSpPr>
          <p:spPr>
            <a:xfrm>
              <a:off x="2535434" y="50536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D223F26-D24F-1CFF-2A8C-7BBE33BAB527}"/>
                </a:ext>
              </a:extLst>
            </p:cNvPr>
            <p:cNvSpPr/>
            <p:nvPr/>
          </p:nvSpPr>
          <p:spPr>
            <a:xfrm>
              <a:off x="2633962" y="507250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624E41D-5A8E-2349-E646-B86B9BE1859D}"/>
                </a:ext>
              </a:extLst>
            </p:cNvPr>
            <p:cNvSpPr/>
            <p:nvPr/>
          </p:nvSpPr>
          <p:spPr>
            <a:xfrm>
              <a:off x="2732878" y="5089790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880D9E0-541A-7DF7-6ABE-1287DCE1A066}"/>
                </a:ext>
              </a:extLst>
            </p:cNvPr>
            <p:cNvSpPr/>
            <p:nvPr/>
          </p:nvSpPr>
          <p:spPr>
            <a:xfrm>
              <a:off x="2832103" y="510513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874CF09-10F0-F41A-6BC9-20FCE8AB8492}"/>
                </a:ext>
              </a:extLst>
            </p:cNvPr>
            <p:cNvSpPr/>
            <p:nvPr/>
          </p:nvSpPr>
          <p:spPr>
            <a:xfrm>
              <a:off x="2794274" y="515033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D963965E-9312-D0DB-2015-1A62FC30C595}"/>
                </a:ext>
              </a:extLst>
            </p:cNvPr>
            <p:cNvSpPr/>
            <p:nvPr/>
          </p:nvSpPr>
          <p:spPr>
            <a:xfrm>
              <a:off x="2710862" y="52061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5DC6ADB-D427-0119-BDC0-35B10E9BE806}"/>
                </a:ext>
              </a:extLst>
            </p:cNvPr>
            <p:cNvSpPr/>
            <p:nvPr/>
          </p:nvSpPr>
          <p:spPr>
            <a:xfrm>
              <a:off x="2627296" y="526180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397108F-01E6-81E1-701F-9E400C587CB1}"/>
                </a:ext>
              </a:extLst>
            </p:cNvPr>
            <p:cNvSpPr/>
            <p:nvPr/>
          </p:nvSpPr>
          <p:spPr>
            <a:xfrm>
              <a:off x="2538070" y="530777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E51B1F4-218E-8A02-0F77-6294DE2767C4}"/>
                </a:ext>
              </a:extLst>
            </p:cNvPr>
            <p:cNvSpPr/>
            <p:nvPr/>
          </p:nvSpPr>
          <p:spPr>
            <a:xfrm>
              <a:off x="2448845" y="53537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2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7F8A7C1-3248-4995-37B8-296417C48EED}"/>
                </a:ext>
              </a:extLst>
            </p:cNvPr>
            <p:cNvSpPr/>
            <p:nvPr/>
          </p:nvSpPr>
          <p:spPr>
            <a:xfrm>
              <a:off x="2359077" y="539855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AD03C5A-AF20-EF37-66AA-37E566AF8FC9}"/>
                </a:ext>
              </a:extLst>
            </p:cNvPr>
            <p:cNvSpPr/>
            <p:nvPr/>
          </p:nvSpPr>
          <p:spPr>
            <a:xfrm>
              <a:off x="2266130" y="543653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EA0812D-8B21-9683-F1F3-3F06864E018B}"/>
                </a:ext>
              </a:extLst>
            </p:cNvPr>
            <p:cNvSpPr/>
            <p:nvPr/>
          </p:nvSpPr>
          <p:spPr>
            <a:xfrm>
              <a:off x="2173184" y="54745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C60CA9-0157-88B5-2677-6D8F145E5519}"/>
                </a:ext>
              </a:extLst>
            </p:cNvPr>
            <p:cNvSpPr/>
            <p:nvPr/>
          </p:nvSpPr>
          <p:spPr>
            <a:xfrm>
              <a:off x="2079772" y="55111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C28413E-F546-A771-072F-22A9970264D1}"/>
                </a:ext>
              </a:extLst>
            </p:cNvPr>
            <p:cNvSpPr/>
            <p:nvPr/>
          </p:nvSpPr>
          <p:spPr>
            <a:xfrm>
              <a:off x="1984500" y="554258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33F644B-765A-DA42-9913-624FC0CD7833}"/>
                </a:ext>
              </a:extLst>
            </p:cNvPr>
            <p:cNvSpPr/>
            <p:nvPr/>
          </p:nvSpPr>
          <p:spPr>
            <a:xfrm>
              <a:off x="1889151" y="557413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36191927-39C5-C65F-1E7F-9DA690C13DFE}"/>
                </a:ext>
              </a:extLst>
            </p:cNvPr>
            <p:cNvSpPr/>
            <p:nvPr/>
          </p:nvSpPr>
          <p:spPr>
            <a:xfrm>
              <a:off x="1793414" y="56042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2901B59-DA6E-5D0D-5B99-15650A58FA1E}"/>
                </a:ext>
              </a:extLst>
            </p:cNvPr>
            <p:cNvSpPr/>
            <p:nvPr/>
          </p:nvSpPr>
          <p:spPr>
            <a:xfrm>
              <a:off x="1696514" y="563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80BEE91-5984-885F-0A7A-9B8EFA637C41}"/>
                </a:ext>
              </a:extLst>
            </p:cNvPr>
            <p:cNvSpPr/>
            <p:nvPr/>
          </p:nvSpPr>
          <p:spPr>
            <a:xfrm>
              <a:off x="1599692" y="565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EAE02BA-7662-25E9-D69E-F687918A1BFB}"/>
                </a:ext>
              </a:extLst>
            </p:cNvPr>
            <p:cNvSpPr/>
            <p:nvPr/>
          </p:nvSpPr>
          <p:spPr>
            <a:xfrm>
              <a:off x="1502327" y="56813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2F9557A-2183-01A4-F5C1-548BED0465B8}"/>
                </a:ext>
              </a:extLst>
            </p:cNvPr>
            <p:cNvSpPr/>
            <p:nvPr/>
          </p:nvSpPr>
          <p:spPr>
            <a:xfrm>
              <a:off x="1404419" y="570328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536AA8D-5B5F-C76D-6C46-4C7D66E3CA7B}"/>
                </a:ext>
              </a:extLst>
            </p:cNvPr>
            <p:cNvSpPr/>
            <p:nvPr/>
          </p:nvSpPr>
          <p:spPr>
            <a:xfrm>
              <a:off x="1306434" y="57251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E67778E-7A14-AE3E-4768-4697206DB396}"/>
                </a:ext>
              </a:extLst>
            </p:cNvPr>
            <p:cNvSpPr/>
            <p:nvPr/>
          </p:nvSpPr>
          <p:spPr>
            <a:xfrm>
              <a:off x="1208061" y="57450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61C1955-40F4-218D-3AA5-9319FA4C36F7}"/>
                </a:ext>
              </a:extLst>
            </p:cNvPr>
            <p:cNvSpPr/>
            <p:nvPr/>
          </p:nvSpPr>
          <p:spPr>
            <a:xfrm>
              <a:off x="1109378" y="57635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3DDD1A2-B19C-571E-54D4-CF28595E4DC7}"/>
                </a:ext>
              </a:extLst>
            </p:cNvPr>
            <p:cNvSpPr/>
            <p:nvPr/>
          </p:nvSpPr>
          <p:spPr>
            <a:xfrm>
              <a:off x="1010540" y="5781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04EAF33A-900B-4028-5A4F-8AF678D0F881}"/>
                </a:ext>
              </a:extLst>
            </p:cNvPr>
            <p:cNvSpPr/>
            <p:nvPr/>
          </p:nvSpPr>
          <p:spPr>
            <a:xfrm>
              <a:off x="911392" y="5796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8E65C9D-5B1C-9787-61B0-189A6FD6C769}"/>
                </a:ext>
              </a:extLst>
            </p:cNvPr>
            <p:cNvSpPr/>
            <p:nvPr/>
          </p:nvSpPr>
          <p:spPr>
            <a:xfrm>
              <a:off x="812167" y="58119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0C653DA-1FF8-B00F-5038-36001F0FA133}"/>
                </a:ext>
              </a:extLst>
            </p:cNvPr>
            <p:cNvSpPr/>
            <p:nvPr/>
          </p:nvSpPr>
          <p:spPr>
            <a:xfrm>
              <a:off x="712709" y="582545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6FEBA7D5-B249-24EC-68FC-CB0442E24222}"/>
                </a:ext>
              </a:extLst>
            </p:cNvPr>
            <p:cNvSpPr/>
            <p:nvPr/>
          </p:nvSpPr>
          <p:spPr>
            <a:xfrm>
              <a:off x="613095" y="583785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855732DF-B6AC-AA6A-59FF-AAFD908B1028}"/>
                </a:ext>
              </a:extLst>
            </p:cNvPr>
            <p:cNvSpPr/>
            <p:nvPr/>
          </p:nvSpPr>
          <p:spPr>
            <a:xfrm>
              <a:off x="513405" y="584917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C2E5AF7-1C2D-7ED1-C829-CE411956835A}"/>
                </a:ext>
              </a:extLst>
            </p:cNvPr>
            <p:cNvSpPr/>
            <p:nvPr/>
          </p:nvSpPr>
          <p:spPr>
            <a:xfrm>
              <a:off x="413482" y="585886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23A3F20-1C0E-57C0-A08A-7827A6AAEF7A}"/>
                </a:ext>
              </a:extLst>
            </p:cNvPr>
            <p:cNvSpPr/>
            <p:nvPr/>
          </p:nvSpPr>
          <p:spPr>
            <a:xfrm>
              <a:off x="313403" y="586669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A58637F-A63C-5EC6-C3F6-14A699E19B0C}"/>
                </a:ext>
              </a:extLst>
            </p:cNvPr>
            <p:cNvSpPr/>
            <p:nvPr/>
          </p:nvSpPr>
          <p:spPr>
            <a:xfrm>
              <a:off x="2153339" y="4268699"/>
              <a:ext cx="41240" cy="14959"/>
            </a:xfrm>
            <a:custGeom>
              <a:avLst/>
              <a:gdLst>
                <a:gd name="connsiteX0" fmla="*/ 37365 w 41240"/>
                <a:gd name="connsiteY0" fmla="*/ 4806 h 14959"/>
                <a:gd name="connsiteX1" fmla="*/ 41241 w 41240"/>
                <a:gd name="connsiteY1" fmla="*/ 0 h 14959"/>
                <a:gd name="connsiteX2" fmla="*/ 0 w 41240"/>
                <a:gd name="connsiteY2" fmla="*/ 9612 h 14959"/>
                <a:gd name="connsiteX3" fmla="*/ 37365 w 41240"/>
                <a:gd name="connsiteY3" fmla="*/ 4806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40" h="14959">
                  <a:moveTo>
                    <a:pt x="37365" y="4806"/>
                  </a:moveTo>
                  <a:lnTo>
                    <a:pt x="41241" y="0"/>
                  </a:lnTo>
                  <a:lnTo>
                    <a:pt x="0" y="9612"/>
                  </a:lnTo>
                  <a:cubicBezTo>
                    <a:pt x="11705" y="18295"/>
                    <a:pt x="28217" y="16202"/>
                    <a:pt x="37365" y="480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BED49F05-680A-C80E-4D96-594D622AF7CE}"/>
                </a:ext>
              </a:extLst>
            </p:cNvPr>
            <p:cNvSpPr/>
            <p:nvPr/>
          </p:nvSpPr>
          <p:spPr>
            <a:xfrm>
              <a:off x="2142303" y="4235830"/>
              <a:ext cx="78633" cy="42481"/>
            </a:xfrm>
            <a:custGeom>
              <a:avLst/>
              <a:gdLst>
                <a:gd name="connsiteX0" fmla="*/ 10184 w 78633"/>
                <a:gd name="connsiteY0" fmla="*/ 41861 h 42481"/>
                <a:gd name="connsiteX1" fmla="*/ 11036 w 78633"/>
                <a:gd name="connsiteY1" fmla="*/ 42481 h 42481"/>
                <a:gd name="connsiteX2" fmla="*/ 52277 w 78633"/>
                <a:gd name="connsiteY2" fmla="*/ 32869 h 42481"/>
                <a:gd name="connsiteX3" fmla="*/ 78634 w 78633"/>
                <a:gd name="connsiteY3" fmla="*/ 0 h 42481"/>
                <a:gd name="connsiteX4" fmla="*/ 106 w 78633"/>
                <a:gd name="connsiteY4" fmla="*/ 18372 h 42481"/>
                <a:gd name="connsiteX5" fmla="*/ 10184 w 78633"/>
                <a:gd name="connsiteY5" fmla="*/ 41861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633" h="42481">
                  <a:moveTo>
                    <a:pt x="10184" y="41861"/>
                  </a:moveTo>
                  <a:cubicBezTo>
                    <a:pt x="10184" y="41861"/>
                    <a:pt x="10726" y="42248"/>
                    <a:pt x="11036" y="42481"/>
                  </a:cubicBezTo>
                  <a:lnTo>
                    <a:pt x="52277" y="32869"/>
                  </a:lnTo>
                  <a:lnTo>
                    <a:pt x="78634" y="0"/>
                  </a:lnTo>
                  <a:lnTo>
                    <a:pt x="106" y="18372"/>
                  </a:lnTo>
                  <a:cubicBezTo>
                    <a:pt x="-669" y="27055"/>
                    <a:pt x="2819" y="36047"/>
                    <a:pt x="10184" y="41861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F362FA4F-95C1-B4A3-DF1E-3534B2B825A7}"/>
                </a:ext>
              </a:extLst>
            </p:cNvPr>
            <p:cNvSpPr/>
            <p:nvPr/>
          </p:nvSpPr>
          <p:spPr>
            <a:xfrm>
              <a:off x="2142408" y="4202962"/>
              <a:ext cx="104884" cy="51240"/>
            </a:xfrm>
            <a:custGeom>
              <a:avLst/>
              <a:gdLst>
                <a:gd name="connsiteX0" fmla="*/ 5892 w 104884"/>
                <a:gd name="connsiteY0" fmla="*/ 36512 h 51240"/>
                <a:gd name="connsiteX1" fmla="*/ 0 w 104884"/>
                <a:gd name="connsiteY1" fmla="*/ 51241 h 51240"/>
                <a:gd name="connsiteX2" fmla="*/ 78528 w 104884"/>
                <a:gd name="connsiteY2" fmla="*/ 32868 h 51240"/>
                <a:gd name="connsiteX3" fmla="*/ 104885 w 104884"/>
                <a:gd name="connsiteY3" fmla="*/ 0 h 51240"/>
                <a:gd name="connsiteX4" fmla="*/ 19070 w 104884"/>
                <a:gd name="connsiteY4" fmla="*/ 20078 h 51240"/>
                <a:gd name="connsiteX5" fmla="*/ 5892 w 104884"/>
                <a:gd name="connsiteY5" fmla="*/ 36512 h 5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884" h="51240">
                  <a:moveTo>
                    <a:pt x="5892" y="36512"/>
                  </a:moveTo>
                  <a:cubicBezTo>
                    <a:pt x="2403" y="40853"/>
                    <a:pt x="465" y="46047"/>
                    <a:pt x="0" y="51241"/>
                  </a:cubicBezTo>
                  <a:lnTo>
                    <a:pt x="78528" y="32868"/>
                  </a:lnTo>
                  <a:lnTo>
                    <a:pt x="104885" y="0"/>
                  </a:lnTo>
                  <a:lnTo>
                    <a:pt x="19070" y="20078"/>
                  </a:lnTo>
                  <a:lnTo>
                    <a:pt x="5892" y="3651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67CDCAF6-3988-260C-D93A-5263E28267F7}"/>
                </a:ext>
              </a:extLst>
            </p:cNvPr>
            <p:cNvSpPr/>
            <p:nvPr/>
          </p:nvSpPr>
          <p:spPr>
            <a:xfrm>
              <a:off x="2161478" y="4170094"/>
              <a:ext cx="112171" cy="52946"/>
            </a:xfrm>
            <a:custGeom>
              <a:avLst/>
              <a:gdLst>
                <a:gd name="connsiteX0" fmla="*/ 0 w 112171"/>
                <a:gd name="connsiteY0" fmla="*/ 52946 h 52946"/>
                <a:gd name="connsiteX1" fmla="*/ 85815 w 112171"/>
                <a:gd name="connsiteY1" fmla="*/ 32868 h 52946"/>
                <a:gd name="connsiteX2" fmla="*/ 112171 w 112171"/>
                <a:gd name="connsiteY2" fmla="*/ 0 h 52946"/>
                <a:gd name="connsiteX3" fmla="*/ 26357 w 112171"/>
                <a:gd name="connsiteY3" fmla="*/ 20078 h 52946"/>
                <a:gd name="connsiteX4" fmla="*/ 0 w 112171"/>
                <a:gd name="connsiteY4" fmla="*/ 52946 h 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946">
                  <a:moveTo>
                    <a:pt x="0" y="52946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357" y="20078"/>
                  </a:lnTo>
                  <a:lnTo>
                    <a:pt x="0" y="5294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C50F19C-E679-E2AD-B319-3CF37AF134E7}"/>
                </a:ext>
              </a:extLst>
            </p:cNvPr>
            <p:cNvSpPr/>
            <p:nvPr/>
          </p:nvSpPr>
          <p:spPr>
            <a:xfrm>
              <a:off x="2187835" y="4137303"/>
              <a:ext cx="112171" cy="52868"/>
            </a:xfrm>
            <a:custGeom>
              <a:avLst/>
              <a:gdLst>
                <a:gd name="connsiteX0" fmla="*/ 0 w 112171"/>
                <a:gd name="connsiteY0" fmla="*/ 52869 h 52868"/>
                <a:gd name="connsiteX1" fmla="*/ 85815 w 112171"/>
                <a:gd name="connsiteY1" fmla="*/ 32791 h 52868"/>
                <a:gd name="connsiteX2" fmla="*/ 112171 w 112171"/>
                <a:gd name="connsiteY2" fmla="*/ 0 h 52868"/>
                <a:gd name="connsiteX3" fmla="*/ 26357 w 112171"/>
                <a:gd name="connsiteY3" fmla="*/ 20000 h 52868"/>
                <a:gd name="connsiteX4" fmla="*/ 0 w 112171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9"/>
                  </a:moveTo>
                  <a:lnTo>
                    <a:pt x="85815" y="32791"/>
                  </a:lnTo>
                  <a:lnTo>
                    <a:pt x="112171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341D61B3-42EE-D2EB-8096-9CFC45D50C3D}"/>
                </a:ext>
              </a:extLst>
            </p:cNvPr>
            <p:cNvSpPr/>
            <p:nvPr/>
          </p:nvSpPr>
          <p:spPr>
            <a:xfrm>
              <a:off x="2214192" y="4104434"/>
              <a:ext cx="112171" cy="52868"/>
            </a:xfrm>
            <a:custGeom>
              <a:avLst/>
              <a:gdLst>
                <a:gd name="connsiteX0" fmla="*/ 0 w 112171"/>
                <a:gd name="connsiteY0" fmla="*/ 52868 h 52868"/>
                <a:gd name="connsiteX1" fmla="*/ 85815 w 112171"/>
                <a:gd name="connsiteY1" fmla="*/ 32868 h 52868"/>
                <a:gd name="connsiteX2" fmla="*/ 112171 w 112171"/>
                <a:gd name="connsiteY2" fmla="*/ 0 h 52868"/>
                <a:gd name="connsiteX3" fmla="*/ 26434 w 112171"/>
                <a:gd name="connsiteY3" fmla="*/ 20000 h 52868"/>
                <a:gd name="connsiteX4" fmla="*/ 0 w 112171"/>
                <a:gd name="connsiteY4" fmla="*/ 52868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8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434" y="20000"/>
                  </a:lnTo>
                  <a:lnTo>
                    <a:pt x="0" y="5286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9FDAE5-B83A-BC2C-76AF-AED8E29877D9}"/>
                </a:ext>
              </a:extLst>
            </p:cNvPr>
            <p:cNvSpPr/>
            <p:nvPr/>
          </p:nvSpPr>
          <p:spPr>
            <a:xfrm>
              <a:off x="2240626" y="4071566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9 h 52868"/>
                <a:gd name="connsiteX2" fmla="*/ 112094 w 112093"/>
                <a:gd name="connsiteY2" fmla="*/ 0 h 52868"/>
                <a:gd name="connsiteX3" fmla="*/ 26357 w 112093"/>
                <a:gd name="connsiteY3" fmla="*/ 20000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9"/>
                  </a:lnTo>
                  <a:lnTo>
                    <a:pt x="112094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D42D86FC-4F53-DB3E-97B9-DD0B220537CC}"/>
                </a:ext>
              </a:extLst>
            </p:cNvPr>
            <p:cNvSpPr/>
            <p:nvPr/>
          </p:nvSpPr>
          <p:spPr>
            <a:xfrm>
              <a:off x="2266983" y="4038697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8 h 52868"/>
                <a:gd name="connsiteX2" fmla="*/ 112094 w 112093"/>
                <a:gd name="connsiteY2" fmla="*/ 0 h 52868"/>
                <a:gd name="connsiteX3" fmla="*/ 26357 w 112093"/>
                <a:gd name="connsiteY3" fmla="*/ 20078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8"/>
                  </a:lnTo>
                  <a:lnTo>
                    <a:pt x="112094" y="0"/>
                  </a:lnTo>
                  <a:lnTo>
                    <a:pt x="26357" y="20078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1896381-1C20-4282-F0AD-807AA5D5073D}"/>
                </a:ext>
              </a:extLst>
            </p:cNvPr>
            <p:cNvSpPr/>
            <p:nvPr/>
          </p:nvSpPr>
          <p:spPr>
            <a:xfrm>
              <a:off x="2293340" y="4007689"/>
              <a:ext cx="104264" cy="51085"/>
            </a:xfrm>
            <a:custGeom>
              <a:avLst/>
              <a:gdLst>
                <a:gd name="connsiteX0" fmla="*/ 0 w 104264"/>
                <a:gd name="connsiteY0" fmla="*/ 51086 h 51085"/>
                <a:gd name="connsiteX1" fmla="*/ 85814 w 104264"/>
                <a:gd name="connsiteY1" fmla="*/ 31008 h 51085"/>
                <a:gd name="connsiteX2" fmla="*/ 89613 w 104264"/>
                <a:gd name="connsiteY2" fmla="*/ 26279 h 51085"/>
                <a:gd name="connsiteX3" fmla="*/ 104264 w 104264"/>
                <a:gd name="connsiteY3" fmla="*/ 0 h 51085"/>
                <a:gd name="connsiteX4" fmla="*/ 26357 w 104264"/>
                <a:gd name="connsiteY4" fmla="*/ 18217 h 51085"/>
                <a:gd name="connsiteX5" fmla="*/ 0 w 104264"/>
                <a:gd name="connsiteY5" fmla="*/ 51086 h 5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64" h="51085">
                  <a:moveTo>
                    <a:pt x="0" y="51086"/>
                  </a:moveTo>
                  <a:lnTo>
                    <a:pt x="85814" y="31008"/>
                  </a:lnTo>
                  <a:lnTo>
                    <a:pt x="89613" y="26279"/>
                  </a:lnTo>
                  <a:cubicBezTo>
                    <a:pt x="96125" y="18140"/>
                    <a:pt x="101008" y="9225"/>
                    <a:pt x="104264" y="0"/>
                  </a:cubicBezTo>
                  <a:lnTo>
                    <a:pt x="26357" y="18217"/>
                  </a:lnTo>
                  <a:lnTo>
                    <a:pt x="0" y="5108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A0A7C6D-FCC9-D57B-2652-08F36D873DC3}"/>
                </a:ext>
              </a:extLst>
            </p:cNvPr>
            <p:cNvSpPr/>
            <p:nvPr/>
          </p:nvSpPr>
          <p:spPr>
            <a:xfrm>
              <a:off x="2319697" y="3979704"/>
              <a:ext cx="83101" cy="46124"/>
            </a:xfrm>
            <a:custGeom>
              <a:avLst/>
              <a:gdLst>
                <a:gd name="connsiteX0" fmla="*/ 20775 w 83101"/>
                <a:gd name="connsiteY0" fmla="*/ 20233 h 46124"/>
                <a:gd name="connsiteX1" fmla="*/ 0 w 83101"/>
                <a:gd name="connsiteY1" fmla="*/ 46124 h 46124"/>
                <a:gd name="connsiteX2" fmla="*/ 77907 w 83101"/>
                <a:gd name="connsiteY2" fmla="*/ 27907 h 46124"/>
                <a:gd name="connsiteX3" fmla="*/ 83101 w 83101"/>
                <a:gd name="connsiteY3" fmla="*/ 0 h 46124"/>
                <a:gd name="connsiteX4" fmla="*/ 24961 w 83101"/>
                <a:gd name="connsiteY4" fmla="*/ 13566 h 46124"/>
                <a:gd name="connsiteX5" fmla="*/ 20775 w 83101"/>
                <a:gd name="connsiteY5" fmla="*/ 20155 h 4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01" h="46124">
                  <a:moveTo>
                    <a:pt x="20775" y="20233"/>
                  </a:moveTo>
                  <a:lnTo>
                    <a:pt x="0" y="46124"/>
                  </a:lnTo>
                  <a:lnTo>
                    <a:pt x="77907" y="27907"/>
                  </a:lnTo>
                  <a:cubicBezTo>
                    <a:pt x="81163" y="18838"/>
                    <a:pt x="82869" y="9457"/>
                    <a:pt x="83101" y="0"/>
                  </a:cubicBezTo>
                  <a:lnTo>
                    <a:pt x="24961" y="13566"/>
                  </a:lnTo>
                  <a:cubicBezTo>
                    <a:pt x="23799" y="15892"/>
                    <a:pt x="22403" y="18062"/>
                    <a:pt x="20775" y="2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1E49910-06CD-1677-B6B1-E820EEE25DD4}"/>
                </a:ext>
              </a:extLst>
            </p:cNvPr>
            <p:cNvSpPr/>
            <p:nvPr/>
          </p:nvSpPr>
          <p:spPr>
            <a:xfrm>
              <a:off x="2344658" y="3953813"/>
              <a:ext cx="58172" cy="39612"/>
            </a:xfrm>
            <a:custGeom>
              <a:avLst/>
              <a:gdLst>
                <a:gd name="connsiteX0" fmla="*/ 0 w 58172"/>
                <a:gd name="connsiteY0" fmla="*/ 39535 h 39612"/>
                <a:gd name="connsiteX1" fmla="*/ 58140 w 58172"/>
                <a:gd name="connsiteY1" fmla="*/ 25969 h 39612"/>
                <a:gd name="connsiteX2" fmla="*/ 55117 w 58172"/>
                <a:gd name="connsiteY2" fmla="*/ 0 h 39612"/>
                <a:gd name="connsiteX3" fmla="*/ 2093 w 58172"/>
                <a:gd name="connsiteY3" fmla="*/ 12403 h 39612"/>
                <a:gd name="connsiteX4" fmla="*/ 0 w 58172"/>
                <a:gd name="connsiteY4" fmla="*/ 39613 h 3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72" h="39612">
                  <a:moveTo>
                    <a:pt x="0" y="39535"/>
                  </a:moveTo>
                  <a:lnTo>
                    <a:pt x="58140" y="25969"/>
                  </a:lnTo>
                  <a:cubicBezTo>
                    <a:pt x="58372" y="17209"/>
                    <a:pt x="57365" y="8450"/>
                    <a:pt x="55117" y="0"/>
                  </a:cubicBezTo>
                  <a:lnTo>
                    <a:pt x="2093" y="12403"/>
                  </a:lnTo>
                  <a:cubicBezTo>
                    <a:pt x="4884" y="21241"/>
                    <a:pt x="4264" y="31008"/>
                    <a:pt x="0" y="3961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82DD17A-FF67-B872-6C5C-D1905F16FE7A}"/>
                </a:ext>
              </a:extLst>
            </p:cNvPr>
            <p:cNvSpPr/>
            <p:nvPr/>
          </p:nvSpPr>
          <p:spPr>
            <a:xfrm>
              <a:off x="2236750" y="3987534"/>
              <a:ext cx="18527" cy="4569"/>
            </a:xfrm>
            <a:custGeom>
              <a:avLst/>
              <a:gdLst>
                <a:gd name="connsiteX0" fmla="*/ 18527 w 18527"/>
                <a:gd name="connsiteY0" fmla="*/ 0 h 4569"/>
                <a:gd name="connsiteX1" fmla="*/ 0 w 18527"/>
                <a:gd name="connsiteY1" fmla="*/ 4341 h 4569"/>
                <a:gd name="connsiteX2" fmla="*/ 18527 w 18527"/>
                <a:gd name="connsiteY2" fmla="*/ 0 h 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27" h="4569">
                  <a:moveTo>
                    <a:pt x="18527" y="0"/>
                  </a:moveTo>
                  <a:lnTo>
                    <a:pt x="0" y="4341"/>
                  </a:lnTo>
                  <a:cubicBezTo>
                    <a:pt x="6434" y="5194"/>
                    <a:pt x="13023" y="3643"/>
                    <a:pt x="18527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1C0EC337-3015-20BB-8E2A-EA7BDE1219A0}"/>
                </a:ext>
              </a:extLst>
            </p:cNvPr>
            <p:cNvSpPr/>
            <p:nvPr/>
          </p:nvSpPr>
          <p:spPr>
            <a:xfrm>
              <a:off x="2327216" y="3929472"/>
              <a:ext cx="72558" cy="36666"/>
            </a:xfrm>
            <a:custGeom>
              <a:avLst/>
              <a:gdLst>
                <a:gd name="connsiteX0" fmla="*/ 7597 w 72558"/>
                <a:gd name="connsiteY0" fmla="*/ 19225 h 36666"/>
                <a:gd name="connsiteX1" fmla="*/ 19535 w 72558"/>
                <a:gd name="connsiteY1" fmla="*/ 36667 h 36666"/>
                <a:gd name="connsiteX2" fmla="*/ 72559 w 72558"/>
                <a:gd name="connsiteY2" fmla="*/ 24264 h 36666"/>
                <a:gd name="connsiteX3" fmla="*/ 62171 w 72558"/>
                <a:gd name="connsiteY3" fmla="*/ 0 h 36666"/>
                <a:gd name="connsiteX4" fmla="*/ 0 w 72558"/>
                <a:gd name="connsiteY4" fmla="*/ 14496 h 36666"/>
                <a:gd name="connsiteX5" fmla="*/ 7597 w 72558"/>
                <a:gd name="connsiteY5" fmla="*/ 19147 h 36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58" h="36666">
                  <a:moveTo>
                    <a:pt x="7597" y="19225"/>
                  </a:moveTo>
                  <a:cubicBezTo>
                    <a:pt x="13411" y="23876"/>
                    <a:pt x="17442" y="30078"/>
                    <a:pt x="19535" y="36667"/>
                  </a:cubicBezTo>
                  <a:lnTo>
                    <a:pt x="72559" y="24264"/>
                  </a:lnTo>
                  <a:cubicBezTo>
                    <a:pt x="70311" y="15814"/>
                    <a:pt x="66822" y="7597"/>
                    <a:pt x="62171" y="0"/>
                  </a:cubicBezTo>
                  <a:lnTo>
                    <a:pt x="0" y="14496"/>
                  </a:lnTo>
                  <a:cubicBezTo>
                    <a:pt x="2636" y="15737"/>
                    <a:pt x="5194" y="17209"/>
                    <a:pt x="7597" y="1914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E7C8D1F-AF0F-02FD-B151-6730ABA0D346}"/>
                </a:ext>
              </a:extLst>
            </p:cNvPr>
            <p:cNvSpPr/>
            <p:nvPr/>
          </p:nvSpPr>
          <p:spPr>
            <a:xfrm>
              <a:off x="2213572" y="3954201"/>
              <a:ext cx="70078" cy="37674"/>
            </a:xfrm>
            <a:custGeom>
              <a:avLst/>
              <a:gdLst>
                <a:gd name="connsiteX0" fmla="*/ 70000 w 70078"/>
                <a:gd name="connsiteY0" fmla="*/ 77 h 37674"/>
                <a:gd name="connsiteX1" fmla="*/ 70078 w 70078"/>
                <a:gd name="connsiteY1" fmla="*/ 0 h 37674"/>
                <a:gd name="connsiteX2" fmla="*/ 0 w 70078"/>
                <a:gd name="connsiteY2" fmla="*/ 16357 h 37674"/>
                <a:gd name="connsiteX3" fmla="*/ 9612 w 70078"/>
                <a:gd name="connsiteY3" fmla="*/ 31938 h 37674"/>
                <a:gd name="connsiteX4" fmla="*/ 23178 w 70078"/>
                <a:gd name="connsiteY4" fmla="*/ 37675 h 37674"/>
                <a:gd name="connsiteX5" fmla="*/ 41706 w 70078"/>
                <a:gd name="connsiteY5" fmla="*/ 33333 h 37674"/>
                <a:gd name="connsiteX6" fmla="*/ 47830 w 70078"/>
                <a:gd name="connsiteY6" fmla="*/ 27752 h 37674"/>
                <a:gd name="connsiteX7" fmla="*/ 70000 w 70078"/>
                <a:gd name="connsiteY7" fmla="*/ 155 h 3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078" h="37674">
                  <a:moveTo>
                    <a:pt x="70000" y="77"/>
                  </a:moveTo>
                  <a:cubicBezTo>
                    <a:pt x="70000" y="77"/>
                    <a:pt x="70000" y="77"/>
                    <a:pt x="70078" y="0"/>
                  </a:cubicBezTo>
                  <a:lnTo>
                    <a:pt x="0" y="16357"/>
                  </a:lnTo>
                  <a:cubicBezTo>
                    <a:pt x="1240" y="22248"/>
                    <a:pt x="4496" y="27830"/>
                    <a:pt x="9612" y="31938"/>
                  </a:cubicBezTo>
                  <a:cubicBezTo>
                    <a:pt x="13644" y="35194"/>
                    <a:pt x="18372" y="37055"/>
                    <a:pt x="23178" y="37675"/>
                  </a:cubicBezTo>
                  <a:lnTo>
                    <a:pt x="41706" y="33333"/>
                  </a:lnTo>
                  <a:cubicBezTo>
                    <a:pt x="43954" y="31861"/>
                    <a:pt x="46047" y="30000"/>
                    <a:pt x="47830" y="27752"/>
                  </a:cubicBezTo>
                  <a:lnTo>
                    <a:pt x="70000" y="1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849C2DBB-3697-5CC6-1BBC-761E19A25FD5}"/>
                </a:ext>
              </a:extLst>
            </p:cNvPr>
            <p:cNvSpPr/>
            <p:nvPr/>
          </p:nvSpPr>
          <p:spPr>
            <a:xfrm>
              <a:off x="2213013" y="3907378"/>
              <a:ext cx="176451" cy="63178"/>
            </a:xfrm>
            <a:custGeom>
              <a:avLst/>
              <a:gdLst>
                <a:gd name="connsiteX0" fmla="*/ 5985 w 176451"/>
                <a:gd name="connsiteY0" fmla="*/ 40543 h 63178"/>
                <a:gd name="connsiteX1" fmla="*/ 636 w 176451"/>
                <a:gd name="connsiteY1" fmla="*/ 63179 h 63178"/>
                <a:gd name="connsiteX2" fmla="*/ 70714 w 176451"/>
                <a:gd name="connsiteY2" fmla="*/ 46822 h 63178"/>
                <a:gd name="connsiteX3" fmla="*/ 114280 w 176451"/>
                <a:gd name="connsiteY3" fmla="*/ 36667 h 63178"/>
                <a:gd name="connsiteX4" fmla="*/ 176451 w 176451"/>
                <a:gd name="connsiteY4" fmla="*/ 22171 h 63178"/>
                <a:gd name="connsiteX5" fmla="*/ 157148 w 176451"/>
                <a:gd name="connsiteY5" fmla="*/ 0 h 63178"/>
                <a:gd name="connsiteX6" fmla="*/ 11256 w 176451"/>
                <a:gd name="connsiteY6" fmla="*/ 34109 h 63178"/>
                <a:gd name="connsiteX7" fmla="*/ 6062 w 176451"/>
                <a:gd name="connsiteY7" fmla="*/ 40620 h 6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451" h="63178">
                  <a:moveTo>
                    <a:pt x="5985" y="40543"/>
                  </a:moveTo>
                  <a:cubicBezTo>
                    <a:pt x="636" y="47132"/>
                    <a:pt x="-1069" y="55504"/>
                    <a:pt x="636" y="63179"/>
                  </a:cubicBezTo>
                  <a:lnTo>
                    <a:pt x="70714" y="46822"/>
                  </a:lnTo>
                  <a:cubicBezTo>
                    <a:pt x="81412" y="33566"/>
                    <a:pt x="99474" y="29845"/>
                    <a:pt x="114280" y="36667"/>
                  </a:cubicBezTo>
                  <a:lnTo>
                    <a:pt x="176451" y="22171"/>
                  </a:lnTo>
                  <a:cubicBezTo>
                    <a:pt x="171412" y="13953"/>
                    <a:pt x="164978" y="6434"/>
                    <a:pt x="157148" y="0"/>
                  </a:cubicBezTo>
                  <a:lnTo>
                    <a:pt x="11256" y="34109"/>
                  </a:lnTo>
                  <a:lnTo>
                    <a:pt x="6062" y="4062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F8B0ACF0-A251-3AEE-D06B-F53D93E7D977}"/>
                </a:ext>
              </a:extLst>
            </p:cNvPr>
            <p:cNvSpPr/>
            <p:nvPr/>
          </p:nvSpPr>
          <p:spPr>
            <a:xfrm>
              <a:off x="2224114" y="3889006"/>
              <a:ext cx="145970" cy="52403"/>
            </a:xfrm>
            <a:custGeom>
              <a:avLst/>
              <a:gdLst>
                <a:gd name="connsiteX0" fmla="*/ 78 w 145970"/>
                <a:gd name="connsiteY0" fmla="*/ 52404 h 52403"/>
                <a:gd name="connsiteX1" fmla="*/ 145970 w 145970"/>
                <a:gd name="connsiteY1" fmla="*/ 18295 h 52403"/>
                <a:gd name="connsiteX2" fmla="*/ 144730 w 145970"/>
                <a:gd name="connsiteY2" fmla="*/ 17209 h 52403"/>
                <a:gd name="connsiteX3" fmla="*/ 109923 w 145970"/>
                <a:gd name="connsiteY3" fmla="*/ 0 h 52403"/>
                <a:gd name="connsiteX4" fmla="*/ 28993 w 145970"/>
                <a:gd name="connsiteY4" fmla="*/ 18915 h 52403"/>
                <a:gd name="connsiteX5" fmla="*/ 16977 w 145970"/>
                <a:gd name="connsiteY5" fmla="*/ 31241 h 52403"/>
                <a:gd name="connsiteX6" fmla="*/ 0 w 145970"/>
                <a:gd name="connsiteY6" fmla="*/ 52404 h 5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70" h="52403">
                  <a:moveTo>
                    <a:pt x="78" y="52404"/>
                  </a:moveTo>
                  <a:lnTo>
                    <a:pt x="145970" y="18295"/>
                  </a:lnTo>
                  <a:cubicBezTo>
                    <a:pt x="145582" y="17985"/>
                    <a:pt x="145117" y="17597"/>
                    <a:pt x="144730" y="17209"/>
                  </a:cubicBezTo>
                  <a:cubicBezTo>
                    <a:pt x="134187" y="8760"/>
                    <a:pt x="122326" y="3023"/>
                    <a:pt x="109923" y="0"/>
                  </a:cubicBezTo>
                  <a:lnTo>
                    <a:pt x="28993" y="18915"/>
                  </a:lnTo>
                  <a:cubicBezTo>
                    <a:pt x="24652" y="22558"/>
                    <a:pt x="20620" y="26667"/>
                    <a:pt x="16977" y="31241"/>
                  </a:cubicBezTo>
                  <a:lnTo>
                    <a:pt x="0" y="52404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BB9D6D7-B730-7EAF-4ABD-A55826443D4B}"/>
                </a:ext>
              </a:extLst>
            </p:cNvPr>
            <p:cNvSpPr/>
            <p:nvPr/>
          </p:nvSpPr>
          <p:spPr>
            <a:xfrm>
              <a:off x="2253107" y="3886312"/>
              <a:ext cx="80930" cy="21609"/>
            </a:xfrm>
            <a:custGeom>
              <a:avLst/>
              <a:gdLst>
                <a:gd name="connsiteX0" fmla="*/ 0 w 80930"/>
                <a:gd name="connsiteY0" fmla="*/ 21609 h 21609"/>
                <a:gd name="connsiteX1" fmla="*/ 80931 w 80930"/>
                <a:gd name="connsiteY1" fmla="*/ 2694 h 21609"/>
                <a:gd name="connsiteX2" fmla="*/ 0 w 80930"/>
                <a:gd name="connsiteY2" fmla="*/ 21609 h 2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30" h="21609">
                  <a:moveTo>
                    <a:pt x="0" y="21609"/>
                  </a:moveTo>
                  <a:lnTo>
                    <a:pt x="80931" y="2694"/>
                  </a:lnTo>
                  <a:cubicBezTo>
                    <a:pt x="52946" y="-4283"/>
                    <a:pt x="22558" y="2384"/>
                    <a:pt x="0" y="2160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9D56BA59-B180-1B69-5469-A770E564DCC1}"/>
                </a:ext>
              </a:extLst>
            </p:cNvPr>
            <p:cNvSpPr/>
            <p:nvPr/>
          </p:nvSpPr>
          <p:spPr>
            <a:xfrm>
              <a:off x="1112627" y="3417840"/>
              <a:ext cx="14735" cy="41240"/>
            </a:xfrm>
            <a:custGeom>
              <a:avLst/>
              <a:gdLst>
                <a:gd name="connsiteX0" fmla="*/ 2565 w 14735"/>
                <a:gd name="connsiteY0" fmla="*/ 35659 h 41240"/>
                <a:gd name="connsiteX1" fmla="*/ 5200 w 14735"/>
                <a:gd name="connsiteY1" fmla="*/ 41241 h 41240"/>
                <a:gd name="connsiteX2" fmla="*/ 14735 w 14735"/>
                <a:gd name="connsiteY2" fmla="*/ 0 h 41240"/>
                <a:gd name="connsiteX3" fmla="*/ 2565 w 14735"/>
                <a:gd name="connsiteY3" fmla="*/ 35659 h 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35" h="41240">
                  <a:moveTo>
                    <a:pt x="2565" y="35659"/>
                  </a:moveTo>
                  <a:lnTo>
                    <a:pt x="5200" y="41241"/>
                  </a:lnTo>
                  <a:lnTo>
                    <a:pt x="14735" y="0"/>
                  </a:lnTo>
                  <a:cubicBezTo>
                    <a:pt x="1789" y="6667"/>
                    <a:pt x="-3637" y="22403"/>
                    <a:pt x="2565" y="3565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835993D0-1BF9-682D-CA08-A9794E426EAB}"/>
                </a:ext>
              </a:extLst>
            </p:cNvPr>
            <p:cNvSpPr/>
            <p:nvPr/>
          </p:nvSpPr>
          <p:spPr>
            <a:xfrm>
              <a:off x="1117750" y="3414662"/>
              <a:ext cx="36046" cy="82480"/>
            </a:xfrm>
            <a:custGeom>
              <a:avLst/>
              <a:gdLst>
                <a:gd name="connsiteX0" fmla="*/ 10465 w 36046"/>
                <a:gd name="connsiteY0" fmla="*/ 2636 h 82480"/>
                <a:gd name="connsiteX1" fmla="*/ 9535 w 36046"/>
                <a:gd name="connsiteY1" fmla="*/ 3101 h 82480"/>
                <a:gd name="connsiteX2" fmla="*/ 0 w 36046"/>
                <a:gd name="connsiteY2" fmla="*/ 44341 h 82480"/>
                <a:gd name="connsiteX3" fmla="*/ 17907 w 36046"/>
                <a:gd name="connsiteY3" fmla="*/ 82481 h 82480"/>
                <a:gd name="connsiteX4" fmla="*/ 36047 w 36046"/>
                <a:gd name="connsiteY4" fmla="*/ 3876 h 82480"/>
                <a:gd name="connsiteX5" fmla="*/ 10465 w 36046"/>
                <a:gd name="connsiteY5" fmla="*/ 2558 h 8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46" h="82480">
                  <a:moveTo>
                    <a:pt x="10465" y="2636"/>
                  </a:moveTo>
                  <a:cubicBezTo>
                    <a:pt x="10465" y="2636"/>
                    <a:pt x="9845" y="2946"/>
                    <a:pt x="9535" y="3101"/>
                  </a:cubicBezTo>
                  <a:lnTo>
                    <a:pt x="0" y="44341"/>
                  </a:lnTo>
                  <a:lnTo>
                    <a:pt x="17907" y="82481"/>
                  </a:lnTo>
                  <a:lnTo>
                    <a:pt x="36047" y="3876"/>
                  </a:lnTo>
                  <a:cubicBezTo>
                    <a:pt x="28527" y="-620"/>
                    <a:pt x="18992" y="-1395"/>
                    <a:pt x="10465" y="255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E16F5A76-1578-CC2D-E190-0267790627F8}"/>
                </a:ext>
              </a:extLst>
            </p:cNvPr>
            <p:cNvSpPr/>
            <p:nvPr/>
          </p:nvSpPr>
          <p:spPr>
            <a:xfrm>
              <a:off x="1135657" y="3418538"/>
              <a:ext cx="37674" cy="116744"/>
            </a:xfrm>
            <a:custGeom>
              <a:avLst/>
              <a:gdLst>
                <a:gd name="connsiteX0" fmla="*/ 28760 w 37674"/>
                <a:gd name="connsiteY0" fmla="*/ 11783 h 116744"/>
                <a:gd name="connsiteX1" fmla="*/ 18140 w 37674"/>
                <a:gd name="connsiteY1" fmla="*/ 0 h 116744"/>
                <a:gd name="connsiteX2" fmla="*/ 0 w 37674"/>
                <a:gd name="connsiteY2" fmla="*/ 78605 h 116744"/>
                <a:gd name="connsiteX3" fmla="*/ 17907 w 37674"/>
                <a:gd name="connsiteY3" fmla="*/ 116745 h 116744"/>
                <a:gd name="connsiteX4" fmla="*/ 37675 w 37674"/>
                <a:gd name="connsiteY4" fmla="*/ 30853 h 116744"/>
                <a:gd name="connsiteX5" fmla="*/ 28682 w 37674"/>
                <a:gd name="connsiteY5" fmla="*/ 11783 h 1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744">
                  <a:moveTo>
                    <a:pt x="28760" y="11783"/>
                  </a:moveTo>
                  <a:cubicBezTo>
                    <a:pt x="26357" y="6744"/>
                    <a:pt x="22636" y="2713"/>
                    <a:pt x="18140" y="0"/>
                  </a:cubicBezTo>
                  <a:lnTo>
                    <a:pt x="0" y="78605"/>
                  </a:lnTo>
                  <a:lnTo>
                    <a:pt x="17907" y="116745"/>
                  </a:lnTo>
                  <a:lnTo>
                    <a:pt x="37675" y="30853"/>
                  </a:lnTo>
                  <a:lnTo>
                    <a:pt x="28682" y="117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F2E94B9C-BA5F-E89C-E1EF-5D1752A39E6C}"/>
                </a:ext>
              </a:extLst>
            </p:cNvPr>
            <p:cNvSpPr/>
            <p:nvPr/>
          </p:nvSpPr>
          <p:spPr>
            <a:xfrm>
              <a:off x="1153564" y="3449468"/>
              <a:ext cx="37674" cy="124031"/>
            </a:xfrm>
            <a:custGeom>
              <a:avLst/>
              <a:gdLst>
                <a:gd name="connsiteX0" fmla="*/ 19768 w 37674"/>
                <a:gd name="connsiteY0" fmla="*/ 0 h 124031"/>
                <a:gd name="connsiteX1" fmla="*/ 0 w 37674"/>
                <a:gd name="connsiteY1" fmla="*/ 85892 h 124031"/>
                <a:gd name="connsiteX2" fmla="*/ 17907 w 37674"/>
                <a:gd name="connsiteY2" fmla="*/ 124032 h 124031"/>
                <a:gd name="connsiteX3" fmla="*/ 37675 w 37674"/>
                <a:gd name="connsiteY3" fmla="*/ 38140 h 124031"/>
                <a:gd name="connsiteX4" fmla="*/ 19768 w 37674"/>
                <a:gd name="connsiteY4" fmla="*/ 0 h 12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4031">
                  <a:moveTo>
                    <a:pt x="19768" y="0"/>
                  </a:moveTo>
                  <a:lnTo>
                    <a:pt x="0" y="85892"/>
                  </a:lnTo>
                  <a:lnTo>
                    <a:pt x="17907" y="124032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947F0713-488F-1B6F-CC25-50A5842F75CC}"/>
                </a:ext>
              </a:extLst>
            </p:cNvPr>
            <p:cNvSpPr/>
            <p:nvPr/>
          </p:nvSpPr>
          <p:spPr>
            <a:xfrm>
              <a:off x="1171471" y="348760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92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92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BC996D30-ED18-07CA-B695-BC5F42B50022}"/>
                </a:ext>
              </a:extLst>
            </p:cNvPr>
            <p:cNvSpPr/>
            <p:nvPr/>
          </p:nvSpPr>
          <p:spPr>
            <a:xfrm>
              <a:off x="1189379" y="352574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5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5"/>
                  </a:lnTo>
                  <a:lnTo>
                    <a:pt x="17907" y="123955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68EF225-D487-09B2-51F0-EB8AC2487838}"/>
                </a:ext>
              </a:extLst>
            </p:cNvPr>
            <p:cNvSpPr/>
            <p:nvPr/>
          </p:nvSpPr>
          <p:spPr>
            <a:xfrm>
              <a:off x="1207286" y="3563888"/>
              <a:ext cx="37674" cy="123954"/>
            </a:xfrm>
            <a:custGeom>
              <a:avLst/>
              <a:gdLst>
                <a:gd name="connsiteX0" fmla="*/ 19767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7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7" y="0"/>
                  </a:moveTo>
                  <a:lnTo>
                    <a:pt x="0" y="85815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7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45C8C732-66F7-E6DE-FF3E-17B1444CA353}"/>
                </a:ext>
              </a:extLst>
            </p:cNvPr>
            <p:cNvSpPr/>
            <p:nvPr/>
          </p:nvSpPr>
          <p:spPr>
            <a:xfrm>
              <a:off x="1225193" y="360202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4 h 123954"/>
                <a:gd name="connsiteX2" fmla="*/ 17830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4"/>
                  </a:lnTo>
                  <a:lnTo>
                    <a:pt x="17830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4B77FA3-C8C7-F12D-7735-B21F0D540A58}"/>
                </a:ext>
              </a:extLst>
            </p:cNvPr>
            <p:cNvSpPr/>
            <p:nvPr/>
          </p:nvSpPr>
          <p:spPr>
            <a:xfrm>
              <a:off x="1243100" y="3640090"/>
              <a:ext cx="37674" cy="116124"/>
            </a:xfrm>
            <a:custGeom>
              <a:avLst/>
              <a:gdLst>
                <a:gd name="connsiteX0" fmla="*/ 19768 w 37674"/>
                <a:gd name="connsiteY0" fmla="*/ 78 h 116124"/>
                <a:gd name="connsiteX1" fmla="*/ 0 w 37674"/>
                <a:gd name="connsiteY1" fmla="*/ 85970 h 116124"/>
                <a:gd name="connsiteX2" fmla="*/ 2558 w 37674"/>
                <a:gd name="connsiteY2" fmla="*/ 91396 h 116124"/>
                <a:gd name="connsiteX3" fmla="*/ 19690 w 37674"/>
                <a:gd name="connsiteY3" fmla="*/ 116125 h 116124"/>
                <a:gd name="connsiteX4" fmla="*/ 37675 w 37674"/>
                <a:gd name="connsiteY4" fmla="*/ 38140 h 116124"/>
                <a:gd name="connsiteX5" fmla="*/ 19768 w 37674"/>
                <a:gd name="connsiteY5" fmla="*/ 0 h 11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124">
                  <a:moveTo>
                    <a:pt x="19768" y="78"/>
                  </a:moveTo>
                  <a:lnTo>
                    <a:pt x="0" y="85970"/>
                  </a:lnTo>
                  <a:lnTo>
                    <a:pt x="2558" y="91396"/>
                  </a:lnTo>
                  <a:cubicBezTo>
                    <a:pt x="6977" y="100776"/>
                    <a:pt x="12868" y="109071"/>
                    <a:pt x="19690" y="116125"/>
                  </a:cubicBez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5066DDA-258D-E41F-AA40-7710CD301196}"/>
                </a:ext>
              </a:extLst>
            </p:cNvPr>
            <p:cNvSpPr/>
            <p:nvPr/>
          </p:nvSpPr>
          <p:spPr>
            <a:xfrm>
              <a:off x="1262790" y="3678307"/>
              <a:ext cx="36201" cy="94961"/>
            </a:xfrm>
            <a:custGeom>
              <a:avLst/>
              <a:gdLst>
                <a:gd name="connsiteX0" fmla="*/ 32093 w 36201"/>
                <a:gd name="connsiteY0" fmla="*/ 30078 h 94961"/>
                <a:gd name="connsiteX1" fmla="*/ 17985 w 36201"/>
                <a:gd name="connsiteY1" fmla="*/ 0 h 94961"/>
                <a:gd name="connsiteX2" fmla="*/ 0 w 36201"/>
                <a:gd name="connsiteY2" fmla="*/ 77985 h 94961"/>
                <a:gd name="connsiteX3" fmla="*/ 22791 w 36201"/>
                <a:gd name="connsiteY3" fmla="*/ 94962 h 94961"/>
                <a:gd name="connsiteX4" fmla="*/ 36202 w 36201"/>
                <a:gd name="connsiteY4" fmla="*/ 36822 h 94961"/>
                <a:gd name="connsiteX5" fmla="*/ 32093 w 36201"/>
                <a:gd name="connsiteY5" fmla="*/ 30155 h 9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201" h="94961">
                  <a:moveTo>
                    <a:pt x="32093" y="30078"/>
                  </a:moveTo>
                  <a:lnTo>
                    <a:pt x="17985" y="0"/>
                  </a:lnTo>
                  <a:lnTo>
                    <a:pt x="0" y="77985"/>
                  </a:lnTo>
                  <a:cubicBezTo>
                    <a:pt x="6744" y="84884"/>
                    <a:pt x="14419" y="90543"/>
                    <a:pt x="22791" y="94962"/>
                  </a:cubicBezTo>
                  <a:lnTo>
                    <a:pt x="36202" y="36822"/>
                  </a:lnTo>
                  <a:cubicBezTo>
                    <a:pt x="34651" y="34806"/>
                    <a:pt x="33256" y="32558"/>
                    <a:pt x="32093" y="3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E5DA5695-057D-7BAA-DC67-8D93A12EF17E}"/>
                </a:ext>
              </a:extLst>
            </p:cNvPr>
            <p:cNvSpPr/>
            <p:nvPr/>
          </p:nvSpPr>
          <p:spPr>
            <a:xfrm>
              <a:off x="1285503" y="3715052"/>
              <a:ext cx="36899" cy="66899"/>
            </a:xfrm>
            <a:custGeom>
              <a:avLst/>
              <a:gdLst>
                <a:gd name="connsiteX0" fmla="*/ 13411 w 36899"/>
                <a:gd name="connsiteY0" fmla="*/ 0 h 66899"/>
                <a:gd name="connsiteX1" fmla="*/ 0 w 36899"/>
                <a:gd name="connsiteY1" fmla="*/ 58140 h 66899"/>
                <a:gd name="connsiteX2" fmla="*/ 24651 w 36899"/>
                <a:gd name="connsiteY2" fmla="*/ 66900 h 66899"/>
                <a:gd name="connsiteX3" fmla="*/ 36899 w 36899"/>
                <a:gd name="connsiteY3" fmla="*/ 13876 h 66899"/>
                <a:gd name="connsiteX4" fmla="*/ 13411 w 36899"/>
                <a:gd name="connsiteY4" fmla="*/ 0 h 6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99" h="66899">
                  <a:moveTo>
                    <a:pt x="13411" y="0"/>
                  </a:moveTo>
                  <a:lnTo>
                    <a:pt x="0" y="58140"/>
                  </a:lnTo>
                  <a:cubicBezTo>
                    <a:pt x="7752" y="62248"/>
                    <a:pt x="16047" y="65194"/>
                    <a:pt x="24651" y="66900"/>
                  </a:cubicBezTo>
                  <a:lnTo>
                    <a:pt x="36899" y="13876"/>
                  </a:lnTo>
                  <a:cubicBezTo>
                    <a:pt x="27752" y="12481"/>
                    <a:pt x="19225" y="7597"/>
                    <a:pt x="13411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67C88B9-5D1B-54B6-4772-C5469915741F}"/>
                </a:ext>
              </a:extLst>
            </p:cNvPr>
            <p:cNvSpPr/>
            <p:nvPr/>
          </p:nvSpPr>
          <p:spPr>
            <a:xfrm>
              <a:off x="1343231" y="3618772"/>
              <a:ext cx="4521" cy="18604"/>
            </a:xfrm>
            <a:custGeom>
              <a:avLst/>
              <a:gdLst>
                <a:gd name="connsiteX0" fmla="*/ 258 w 4521"/>
                <a:gd name="connsiteY0" fmla="*/ 18605 h 18604"/>
                <a:gd name="connsiteX1" fmla="*/ 4521 w 4521"/>
                <a:gd name="connsiteY1" fmla="*/ 0 h 18604"/>
                <a:gd name="connsiteX2" fmla="*/ 258 w 4521"/>
                <a:gd name="connsiteY2" fmla="*/ 18605 h 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18604">
                  <a:moveTo>
                    <a:pt x="258" y="18605"/>
                  </a:moveTo>
                  <a:lnTo>
                    <a:pt x="4521" y="0"/>
                  </a:lnTo>
                  <a:cubicBezTo>
                    <a:pt x="955" y="5426"/>
                    <a:pt x="-673" y="12016"/>
                    <a:pt x="258" y="1860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0D3B43D7-B64D-7D11-7866-6F9CF2399A35}"/>
                </a:ext>
              </a:extLst>
            </p:cNvPr>
            <p:cNvSpPr/>
            <p:nvPr/>
          </p:nvSpPr>
          <p:spPr>
            <a:xfrm>
              <a:off x="1310155" y="3721098"/>
              <a:ext cx="40697" cy="62587"/>
            </a:xfrm>
            <a:custGeom>
              <a:avLst/>
              <a:gdLst>
                <a:gd name="connsiteX0" fmla="*/ 33179 w 40697"/>
                <a:gd name="connsiteY0" fmla="*/ 4806 h 62587"/>
                <a:gd name="connsiteX1" fmla="*/ 12248 w 40697"/>
                <a:gd name="connsiteY1" fmla="*/ 7830 h 62587"/>
                <a:gd name="connsiteX2" fmla="*/ 0 w 40697"/>
                <a:gd name="connsiteY2" fmla="*/ 60853 h 62587"/>
                <a:gd name="connsiteX3" fmla="*/ 26357 w 40697"/>
                <a:gd name="connsiteY3" fmla="*/ 62171 h 62587"/>
                <a:gd name="connsiteX4" fmla="*/ 40698 w 40697"/>
                <a:gd name="connsiteY4" fmla="*/ 0 h 62587"/>
                <a:gd name="connsiteX5" fmla="*/ 33179 w 40697"/>
                <a:gd name="connsiteY5" fmla="*/ 4806 h 6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97" h="62587">
                  <a:moveTo>
                    <a:pt x="33179" y="4806"/>
                  </a:moveTo>
                  <a:cubicBezTo>
                    <a:pt x="26434" y="7985"/>
                    <a:pt x="19147" y="8915"/>
                    <a:pt x="12248" y="7830"/>
                  </a:cubicBezTo>
                  <a:lnTo>
                    <a:pt x="0" y="60853"/>
                  </a:lnTo>
                  <a:cubicBezTo>
                    <a:pt x="8605" y="62559"/>
                    <a:pt x="17520" y="63024"/>
                    <a:pt x="26357" y="62171"/>
                  </a:cubicBezTo>
                  <a:lnTo>
                    <a:pt x="40698" y="0"/>
                  </a:lnTo>
                  <a:cubicBezTo>
                    <a:pt x="38450" y="1860"/>
                    <a:pt x="35969" y="3488"/>
                    <a:pt x="33179" y="480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8BE0A012-9A6A-14A2-B8B9-B21810DF6039}"/>
                </a:ext>
              </a:extLst>
            </p:cNvPr>
            <p:cNvSpPr/>
            <p:nvPr/>
          </p:nvSpPr>
          <p:spPr>
            <a:xfrm>
              <a:off x="1343411" y="3606634"/>
              <a:ext cx="33643" cy="70897"/>
            </a:xfrm>
            <a:custGeom>
              <a:avLst/>
              <a:gdLst>
                <a:gd name="connsiteX0" fmla="*/ 17519 w 33643"/>
                <a:gd name="connsiteY0" fmla="*/ 70742 h 70897"/>
                <a:gd name="connsiteX1" fmla="*/ 17519 w 33643"/>
                <a:gd name="connsiteY1" fmla="*/ 70897 h 70897"/>
                <a:gd name="connsiteX2" fmla="*/ 33644 w 33643"/>
                <a:gd name="connsiteY2" fmla="*/ 819 h 70897"/>
                <a:gd name="connsiteX3" fmla="*/ 15426 w 33643"/>
                <a:gd name="connsiteY3" fmla="*/ 2602 h 70897"/>
                <a:gd name="connsiteX4" fmla="*/ 4264 w 33643"/>
                <a:gd name="connsiteY4" fmla="*/ 12292 h 70897"/>
                <a:gd name="connsiteX5" fmla="*/ 0 w 33643"/>
                <a:gd name="connsiteY5" fmla="*/ 30897 h 70897"/>
                <a:gd name="connsiteX6" fmla="*/ 2326 w 33643"/>
                <a:gd name="connsiteY6" fmla="*/ 38804 h 70897"/>
                <a:gd name="connsiteX7" fmla="*/ 17364 w 33643"/>
                <a:gd name="connsiteY7" fmla="*/ 70897 h 70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3" h="70897">
                  <a:moveTo>
                    <a:pt x="17519" y="70742"/>
                  </a:moveTo>
                  <a:cubicBezTo>
                    <a:pt x="17519" y="70742"/>
                    <a:pt x="17519" y="70820"/>
                    <a:pt x="17519" y="70897"/>
                  </a:cubicBezTo>
                  <a:lnTo>
                    <a:pt x="33644" y="819"/>
                  </a:lnTo>
                  <a:cubicBezTo>
                    <a:pt x="27752" y="-653"/>
                    <a:pt x="21395" y="-188"/>
                    <a:pt x="15426" y="2602"/>
                  </a:cubicBezTo>
                  <a:cubicBezTo>
                    <a:pt x="10698" y="4773"/>
                    <a:pt x="6977" y="8184"/>
                    <a:pt x="4264" y="12292"/>
                  </a:cubicBezTo>
                  <a:lnTo>
                    <a:pt x="0" y="30897"/>
                  </a:lnTo>
                  <a:cubicBezTo>
                    <a:pt x="388" y="33610"/>
                    <a:pt x="1163" y="36246"/>
                    <a:pt x="2326" y="38804"/>
                  </a:cubicBezTo>
                  <a:lnTo>
                    <a:pt x="17364" y="7089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4E80F7AA-75A4-F308-0BCE-756D11CFBAF5}"/>
                </a:ext>
              </a:extLst>
            </p:cNvPr>
            <p:cNvSpPr/>
            <p:nvPr/>
          </p:nvSpPr>
          <p:spPr>
            <a:xfrm>
              <a:off x="1336589" y="3607376"/>
              <a:ext cx="62093" cy="175892"/>
            </a:xfrm>
            <a:custGeom>
              <a:avLst/>
              <a:gdLst>
                <a:gd name="connsiteX0" fmla="*/ 58528 w 62093"/>
                <a:gd name="connsiteY0" fmla="*/ 14806 h 175892"/>
                <a:gd name="connsiteX1" fmla="*/ 40543 w 62093"/>
                <a:gd name="connsiteY1" fmla="*/ 0 h 175892"/>
                <a:gd name="connsiteX2" fmla="*/ 24419 w 62093"/>
                <a:gd name="connsiteY2" fmla="*/ 70078 h 175892"/>
                <a:gd name="connsiteX3" fmla="*/ 14341 w 62093"/>
                <a:gd name="connsiteY3" fmla="*/ 113722 h 175892"/>
                <a:gd name="connsiteX4" fmla="*/ 0 w 62093"/>
                <a:gd name="connsiteY4" fmla="*/ 175893 h 175892"/>
                <a:gd name="connsiteX5" fmla="*/ 28450 w 62093"/>
                <a:gd name="connsiteY5" fmla="*/ 168373 h 175892"/>
                <a:gd name="connsiteX6" fmla="*/ 62093 w 62093"/>
                <a:gd name="connsiteY6" fmla="*/ 22326 h 175892"/>
                <a:gd name="connsiteX7" fmla="*/ 58528 w 62093"/>
                <a:gd name="connsiteY7" fmla="*/ 14806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093" h="175892">
                  <a:moveTo>
                    <a:pt x="58528" y="14806"/>
                  </a:moveTo>
                  <a:cubicBezTo>
                    <a:pt x="54884" y="7132"/>
                    <a:pt x="48140" y="1938"/>
                    <a:pt x="40543" y="0"/>
                  </a:cubicBezTo>
                  <a:lnTo>
                    <a:pt x="24419" y="70078"/>
                  </a:lnTo>
                  <a:cubicBezTo>
                    <a:pt x="31551" y="85504"/>
                    <a:pt x="26977" y="103412"/>
                    <a:pt x="14341" y="113722"/>
                  </a:cubicBezTo>
                  <a:lnTo>
                    <a:pt x="0" y="175893"/>
                  </a:lnTo>
                  <a:cubicBezTo>
                    <a:pt x="9613" y="174963"/>
                    <a:pt x="19147" y="172482"/>
                    <a:pt x="28450" y="168373"/>
                  </a:cubicBezTo>
                  <a:lnTo>
                    <a:pt x="62093" y="22326"/>
                  </a:lnTo>
                  <a:lnTo>
                    <a:pt x="58528" y="1480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6EA45208-D029-2819-C9E4-25E935C7D560}"/>
                </a:ext>
              </a:extLst>
            </p:cNvPr>
            <p:cNvSpPr/>
            <p:nvPr/>
          </p:nvSpPr>
          <p:spPr>
            <a:xfrm>
              <a:off x="1364961" y="3629780"/>
              <a:ext cx="50930" cy="146047"/>
            </a:xfrm>
            <a:custGeom>
              <a:avLst/>
              <a:gdLst>
                <a:gd name="connsiteX0" fmla="*/ 33644 w 50930"/>
                <a:gd name="connsiteY0" fmla="*/ 0 h 146047"/>
                <a:gd name="connsiteX1" fmla="*/ 0 w 50930"/>
                <a:gd name="connsiteY1" fmla="*/ 146048 h 146047"/>
                <a:gd name="connsiteX2" fmla="*/ 1473 w 50930"/>
                <a:gd name="connsiteY2" fmla="*/ 145427 h 146047"/>
                <a:gd name="connsiteX3" fmla="*/ 32248 w 50930"/>
                <a:gd name="connsiteY3" fmla="*/ 121784 h 146047"/>
                <a:gd name="connsiteX4" fmla="*/ 50931 w 50930"/>
                <a:gd name="connsiteY4" fmla="*/ 40776 h 146047"/>
                <a:gd name="connsiteX5" fmla="*/ 45117 w 50930"/>
                <a:gd name="connsiteY5" fmla="*/ 24574 h 146047"/>
                <a:gd name="connsiteX6" fmla="*/ 33644 w 50930"/>
                <a:gd name="connsiteY6" fmla="*/ 78 h 1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30" h="146047">
                  <a:moveTo>
                    <a:pt x="33644" y="0"/>
                  </a:moveTo>
                  <a:lnTo>
                    <a:pt x="0" y="146048"/>
                  </a:lnTo>
                  <a:cubicBezTo>
                    <a:pt x="465" y="145815"/>
                    <a:pt x="1008" y="145660"/>
                    <a:pt x="1473" y="145427"/>
                  </a:cubicBezTo>
                  <a:cubicBezTo>
                    <a:pt x="13721" y="139691"/>
                    <a:pt x="24031" y="131551"/>
                    <a:pt x="32248" y="121784"/>
                  </a:cubicBezTo>
                  <a:lnTo>
                    <a:pt x="50931" y="40776"/>
                  </a:lnTo>
                  <a:cubicBezTo>
                    <a:pt x="49535" y="35271"/>
                    <a:pt x="47597" y="29845"/>
                    <a:pt x="45117" y="24574"/>
                  </a:cubicBezTo>
                  <a:lnTo>
                    <a:pt x="33644" y="7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E263D880-898D-5475-B90B-062FC4B65F83}"/>
                </a:ext>
              </a:extLst>
            </p:cNvPr>
            <p:cNvSpPr/>
            <p:nvPr/>
          </p:nvSpPr>
          <p:spPr>
            <a:xfrm>
              <a:off x="1397210" y="3670478"/>
              <a:ext cx="21455" cy="81008"/>
            </a:xfrm>
            <a:custGeom>
              <a:avLst/>
              <a:gdLst>
                <a:gd name="connsiteX0" fmla="*/ 18682 w 21455"/>
                <a:gd name="connsiteY0" fmla="*/ 0 h 81008"/>
                <a:gd name="connsiteX1" fmla="*/ 0 w 21455"/>
                <a:gd name="connsiteY1" fmla="*/ 81008 h 81008"/>
                <a:gd name="connsiteX2" fmla="*/ 18682 w 21455"/>
                <a:gd name="connsiteY2" fmla="*/ 0 h 8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5" h="81008">
                  <a:moveTo>
                    <a:pt x="18682" y="0"/>
                  </a:moveTo>
                  <a:lnTo>
                    <a:pt x="0" y="81008"/>
                  </a:lnTo>
                  <a:cubicBezTo>
                    <a:pt x="18605" y="58915"/>
                    <a:pt x="25969" y="28760"/>
                    <a:pt x="1868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B156636-FCA0-A0CD-DDF1-D7C80CF217A5}"/>
                </a:ext>
              </a:extLst>
            </p:cNvPr>
            <p:cNvSpPr/>
            <p:nvPr/>
          </p:nvSpPr>
          <p:spPr>
            <a:xfrm>
              <a:off x="1844112" y="2047753"/>
              <a:ext cx="19508" cy="38682"/>
            </a:xfrm>
            <a:custGeom>
              <a:avLst/>
              <a:gdLst>
                <a:gd name="connsiteX0" fmla="*/ 18682 w 19508"/>
                <a:gd name="connsiteY0" fmla="*/ 5969 h 38682"/>
                <a:gd name="connsiteX1" fmla="*/ 17132 w 19508"/>
                <a:gd name="connsiteY1" fmla="*/ 0 h 38682"/>
                <a:gd name="connsiteX2" fmla="*/ 0 w 19508"/>
                <a:gd name="connsiteY2" fmla="*/ 38682 h 38682"/>
                <a:gd name="connsiteX3" fmla="*/ 18682 w 19508"/>
                <a:gd name="connsiteY3" fmla="*/ 5969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08" h="38682">
                  <a:moveTo>
                    <a:pt x="18682" y="5969"/>
                  </a:moveTo>
                  <a:lnTo>
                    <a:pt x="17132" y="0"/>
                  </a:lnTo>
                  <a:lnTo>
                    <a:pt x="0" y="38682"/>
                  </a:lnTo>
                  <a:cubicBezTo>
                    <a:pt x="13954" y="34574"/>
                    <a:pt x="22248" y="20155"/>
                    <a:pt x="18682" y="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70FBB6C4-0CB0-0208-D416-899DC8922D74}"/>
                </a:ext>
              </a:extLst>
            </p:cNvPr>
            <p:cNvSpPr/>
            <p:nvPr/>
          </p:nvSpPr>
          <p:spPr>
            <a:xfrm>
              <a:off x="1818220" y="2006900"/>
              <a:ext cx="43023" cy="80687"/>
            </a:xfrm>
            <a:custGeom>
              <a:avLst/>
              <a:gdLst>
                <a:gd name="connsiteX0" fmla="*/ 24884 w 43023"/>
                <a:gd name="connsiteY0" fmla="*/ 79846 h 80687"/>
                <a:gd name="connsiteX1" fmla="*/ 25892 w 43023"/>
                <a:gd name="connsiteY1" fmla="*/ 79536 h 80687"/>
                <a:gd name="connsiteX2" fmla="*/ 43024 w 43023"/>
                <a:gd name="connsiteY2" fmla="*/ 40853 h 80687"/>
                <a:gd name="connsiteX3" fmla="*/ 32713 w 43023"/>
                <a:gd name="connsiteY3" fmla="*/ 0 h 80687"/>
                <a:gd name="connsiteX4" fmla="*/ 0 w 43023"/>
                <a:gd name="connsiteY4" fmla="*/ 73722 h 80687"/>
                <a:gd name="connsiteX5" fmla="*/ 24884 w 43023"/>
                <a:gd name="connsiteY5" fmla="*/ 79846 h 8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23" h="80687">
                  <a:moveTo>
                    <a:pt x="24884" y="79846"/>
                  </a:moveTo>
                  <a:cubicBezTo>
                    <a:pt x="24884" y="79846"/>
                    <a:pt x="25582" y="79613"/>
                    <a:pt x="25892" y="79536"/>
                  </a:cubicBezTo>
                  <a:lnTo>
                    <a:pt x="43024" y="40853"/>
                  </a:lnTo>
                  <a:lnTo>
                    <a:pt x="32713" y="0"/>
                  </a:lnTo>
                  <a:lnTo>
                    <a:pt x="0" y="73722"/>
                  </a:lnTo>
                  <a:cubicBezTo>
                    <a:pt x="6512" y="79536"/>
                    <a:pt x="15737" y="82171"/>
                    <a:pt x="24884" y="7984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83F49C4B-ED35-41C4-2A54-F39B55019A8E}"/>
                </a:ext>
              </a:extLst>
            </p:cNvPr>
            <p:cNvSpPr/>
            <p:nvPr/>
          </p:nvSpPr>
          <p:spPr>
            <a:xfrm>
              <a:off x="1804887" y="1966047"/>
              <a:ext cx="46046" cy="114574"/>
            </a:xfrm>
            <a:custGeom>
              <a:avLst/>
              <a:gdLst>
                <a:gd name="connsiteX0" fmla="*/ 5116 w 46046"/>
                <a:gd name="connsiteY0" fmla="*/ 101008 h 114574"/>
                <a:gd name="connsiteX1" fmla="*/ 13333 w 46046"/>
                <a:gd name="connsiteY1" fmla="*/ 114574 h 114574"/>
                <a:gd name="connsiteX2" fmla="*/ 46047 w 46046"/>
                <a:gd name="connsiteY2" fmla="*/ 40853 h 114574"/>
                <a:gd name="connsiteX3" fmla="*/ 35737 w 46046"/>
                <a:gd name="connsiteY3" fmla="*/ 0 h 114574"/>
                <a:gd name="connsiteX4" fmla="*/ 0 w 46046"/>
                <a:gd name="connsiteY4" fmla="*/ 80543 h 114574"/>
                <a:gd name="connsiteX5" fmla="*/ 5194 w 46046"/>
                <a:gd name="connsiteY5" fmla="*/ 101008 h 11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4574">
                  <a:moveTo>
                    <a:pt x="5116" y="101008"/>
                  </a:moveTo>
                  <a:cubicBezTo>
                    <a:pt x="6512" y="106435"/>
                    <a:pt x="9380" y="111086"/>
                    <a:pt x="13333" y="114574"/>
                  </a:cubicBez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5194" y="10100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9E089FD9-ED45-4847-2758-EB31941FA5F5}"/>
                </a:ext>
              </a:extLst>
            </p:cNvPr>
            <p:cNvSpPr/>
            <p:nvPr/>
          </p:nvSpPr>
          <p:spPr>
            <a:xfrm>
              <a:off x="1794499" y="1925194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621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621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2765942A-4F32-492A-6890-EECB85D68D30}"/>
                </a:ext>
              </a:extLst>
            </p:cNvPr>
            <p:cNvSpPr/>
            <p:nvPr/>
          </p:nvSpPr>
          <p:spPr>
            <a:xfrm>
              <a:off x="1784189" y="1884419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775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775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3884397B-B91D-07E7-177B-5E896731BC94}"/>
                </a:ext>
              </a:extLst>
            </p:cNvPr>
            <p:cNvSpPr/>
            <p:nvPr/>
          </p:nvSpPr>
          <p:spPr>
            <a:xfrm>
              <a:off x="1773879" y="1843566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659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659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F02AEDDA-8325-C3E6-88F1-5587CE4B0B5B}"/>
                </a:ext>
              </a:extLst>
            </p:cNvPr>
            <p:cNvSpPr/>
            <p:nvPr/>
          </p:nvSpPr>
          <p:spPr>
            <a:xfrm>
              <a:off x="1763491" y="1802713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1072AF9D-D0C5-7BF6-C3F3-8168C68490B6}"/>
                </a:ext>
              </a:extLst>
            </p:cNvPr>
            <p:cNvSpPr/>
            <p:nvPr/>
          </p:nvSpPr>
          <p:spPr>
            <a:xfrm>
              <a:off x="1753181" y="1761860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371C746-9876-0C06-D73C-14BAB05E6406}"/>
                </a:ext>
              </a:extLst>
            </p:cNvPr>
            <p:cNvSpPr/>
            <p:nvPr/>
          </p:nvSpPr>
          <p:spPr>
            <a:xfrm>
              <a:off x="1742871" y="1728449"/>
              <a:ext cx="46046" cy="113954"/>
            </a:xfrm>
            <a:custGeom>
              <a:avLst/>
              <a:gdLst>
                <a:gd name="connsiteX0" fmla="*/ 10310 w 46046"/>
                <a:gd name="connsiteY0" fmla="*/ 113954 h 113954"/>
                <a:gd name="connsiteX1" fmla="*/ 46047 w 46046"/>
                <a:gd name="connsiteY1" fmla="*/ 33411 h 113954"/>
                <a:gd name="connsiteX2" fmla="*/ 44574 w 46046"/>
                <a:gd name="connsiteY2" fmla="*/ 27597 h 113954"/>
                <a:gd name="connsiteX3" fmla="*/ 32403 w 46046"/>
                <a:gd name="connsiteY3" fmla="*/ 0 h 113954"/>
                <a:gd name="connsiteX4" fmla="*/ 0 w 46046"/>
                <a:gd name="connsiteY4" fmla="*/ 73101 h 113954"/>
                <a:gd name="connsiteX5" fmla="*/ 10310 w 46046"/>
                <a:gd name="connsiteY5" fmla="*/ 113954 h 1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3954">
                  <a:moveTo>
                    <a:pt x="10310" y="113954"/>
                  </a:moveTo>
                  <a:lnTo>
                    <a:pt x="46047" y="33411"/>
                  </a:lnTo>
                  <a:lnTo>
                    <a:pt x="44574" y="27597"/>
                  </a:lnTo>
                  <a:cubicBezTo>
                    <a:pt x="42016" y="17520"/>
                    <a:pt x="37830" y="8295"/>
                    <a:pt x="32403" y="0"/>
                  </a:cubicBezTo>
                  <a:lnTo>
                    <a:pt x="0" y="73101"/>
                  </a:lnTo>
                  <a:lnTo>
                    <a:pt x="10310" y="11395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A04FA4D7-8252-82F7-70ED-8A72C31C27E0}"/>
                </a:ext>
              </a:extLst>
            </p:cNvPr>
            <p:cNvSpPr/>
            <p:nvPr/>
          </p:nvSpPr>
          <p:spPr>
            <a:xfrm>
              <a:off x="1731941" y="1707518"/>
              <a:ext cx="43333" cy="94109"/>
            </a:xfrm>
            <a:custGeom>
              <a:avLst/>
              <a:gdLst>
                <a:gd name="connsiteX0" fmla="*/ 2791 w 43333"/>
                <a:gd name="connsiteY0" fmla="*/ 61861 h 94109"/>
                <a:gd name="connsiteX1" fmla="*/ 10930 w 43333"/>
                <a:gd name="connsiteY1" fmla="*/ 94109 h 94109"/>
                <a:gd name="connsiteX2" fmla="*/ 43334 w 43333"/>
                <a:gd name="connsiteY2" fmla="*/ 21008 h 94109"/>
                <a:gd name="connsiteX3" fmla="*/ 24186 w 43333"/>
                <a:gd name="connsiteY3" fmla="*/ 0 h 94109"/>
                <a:gd name="connsiteX4" fmla="*/ 0 w 43333"/>
                <a:gd name="connsiteY4" fmla="*/ 54574 h 94109"/>
                <a:gd name="connsiteX5" fmla="*/ 2713 w 43333"/>
                <a:gd name="connsiteY5" fmla="*/ 61938 h 9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33" h="94109">
                  <a:moveTo>
                    <a:pt x="2791" y="61861"/>
                  </a:moveTo>
                  <a:lnTo>
                    <a:pt x="10930" y="94109"/>
                  </a:lnTo>
                  <a:lnTo>
                    <a:pt x="43334" y="21008"/>
                  </a:lnTo>
                  <a:cubicBezTo>
                    <a:pt x="38062" y="12946"/>
                    <a:pt x="31551" y="5891"/>
                    <a:pt x="24186" y="0"/>
                  </a:cubicBezTo>
                  <a:lnTo>
                    <a:pt x="0" y="54574"/>
                  </a:lnTo>
                  <a:cubicBezTo>
                    <a:pt x="1163" y="56900"/>
                    <a:pt x="2093" y="59303"/>
                    <a:pt x="2713" y="6193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C786E9DF-04ED-0C70-A45C-02C7348F11DD}"/>
                </a:ext>
              </a:extLst>
            </p:cNvPr>
            <p:cNvSpPr/>
            <p:nvPr/>
          </p:nvSpPr>
          <p:spPr>
            <a:xfrm>
              <a:off x="1711475" y="1694185"/>
              <a:ext cx="44651" cy="67829"/>
            </a:xfrm>
            <a:custGeom>
              <a:avLst/>
              <a:gdLst>
                <a:gd name="connsiteX0" fmla="*/ 20465 w 44651"/>
                <a:gd name="connsiteY0" fmla="*/ 67830 h 67829"/>
                <a:gd name="connsiteX1" fmla="*/ 44651 w 44651"/>
                <a:gd name="connsiteY1" fmla="*/ 13256 h 67829"/>
                <a:gd name="connsiteX2" fmla="*/ 22093 w 44651"/>
                <a:gd name="connsiteY2" fmla="*/ 0 h 67829"/>
                <a:gd name="connsiteX3" fmla="*/ 0 w 44651"/>
                <a:gd name="connsiteY3" fmla="*/ 49768 h 67829"/>
                <a:gd name="connsiteX4" fmla="*/ 20465 w 44651"/>
                <a:gd name="connsiteY4" fmla="*/ 67830 h 6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1" h="67829">
                  <a:moveTo>
                    <a:pt x="20465" y="67830"/>
                  </a:moveTo>
                  <a:lnTo>
                    <a:pt x="44651" y="13256"/>
                  </a:lnTo>
                  <a:cubicBezTo>
                    <a:pt x="37830" y="7752"/>
                    <a:pt x="30233" y="3333"/>
                    <a:pt x="22093" y="0"/>
                  </a:cubicBezTo>
                  <a:lnTo>
                    <a:pt x="0" y="49768"/>
                  </a:lnTo>
                  <a:cubicBezTo>
                    <a:pt x="8760" y="52869"/>
                    <a:pt x="16124" y="59303"/>
                    <a:pt x="20465" y="6783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F8809268-A5BD-7DDA-4E53-8DE07B80B12B}"/>
                </a:ext>
              </a:extLst>
            </p:cNvPr>
            <p:cNvSpPr/>
            <p:nvPr/>
          </p:nvSpPr>
          <p:spPr>
            <a:xfrm>
              <a:off x="1665739" y="1829845"/>
              <a:ext cx="7751" cy="17441"/>
            </a:xfrm>
            <a:custGeom>
              <a:avLst/>
              <a:gdLst>
                <a:gd name="connsiteX0" fmla="*/ 7752 w 7751"/>
                <a:gd name="connsiteY0" fmla="*/ 0 h 17441"/>
                <a:gd name="connsiteX1" fmla="*/ 0 w 7751"/>
                <a:gd name="connsiteY1" fmla="*/ 17442 h 17441"/>
                <a:gd name="connsiteX2" fmla="*/ 7752 w 7751"/>
                <a:gd name="connsiteY2" fmla="*/ 0 h 1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51" h="17441">
                  <a:moveTo>
                    <a:pt x="7752" y="0"/>
                  </a:moveTo>
                  <a:lnTo>
                    <a:pt x="0" y="17442"/>
                  </a:lnTo>
                  <a:cubicBezTo>
                    <a:pt x="4496" y="12791"/>
                    <a:pt x="7364" y="6589"/>
                    <a:pt x="775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D953014-6737-D996-CA52-ABC427CD69F8}"/>
                </a:ext>
              </a:extLst>
            </p:cNvPr>
            <p:cNvSpPr/>
            <p:nvPr/>
          </p:nvSpPr>
          <p:spPr>
            <a:xfrm>
              <a:off x="1682095" y="1687828"/>
              <a:ext cx="51550" cy="58372"/>
            </a:xfrm>
            <a:custGeom>
              <a:avLst/>
              <a:gdLst>
                <a:gd name="connsiteX0" fmla="*/ 8295 w 51550"/>
                <a:gd name="connsiteY0" fmla="*/ 55117 h 58372"/>
                <a:gd name="connsiteX1" fmla="*/ 29457 w 51550"/>
                <a:gd name="connsiteY1" fmla="*/ 56124 h 58372"/>
                <a:gd name="connsiteX2" fmla="*/ 51551 w 51550"/>
                <a:gd name="connsiteY2" fmla="*/ 6357 h 58372"/>
                <a:gd name="connsiteX3" fmla="*/ 25892 w 51550"/>
                <a:gd name="connsiteY3" fmla="*/ 0 h 58372"/>
                <a:gd name="connsiteX4" fmla="*/ 0 w 51550"/>
                <a:gd name="connsiteY4" fmla="*/ 58372 h 58372"/>
                <a:gd name="connsiteX5" fmla="*/ 8295 w 51550"/>
                <a:gd name="connsiteY5" fmla="*/ 55117 h 5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50" h="58372">
                  <a:moveTo>
                    <a:pt x="8295" y="55117"/>
                  </a:moveTo>
                  <a:cubicBezTo>
                    <a:pt x="15581" y="53256"/>
                    <a:pt x="22868" y="53799"/>
                    <a:pt x="29457" y="56124"/>
                  </a:cubicBezTo>
                  <a:lnTo>
                    <a:pt x="51551" y="6357"/>
                  </a:lnTo>
                  <a:cubicBezTo>
                    <a:pt x="43411" y="3023"/>
                    <a:pt x="34806" y="853"/>
                    <a:pt x="25892" y="0"/>
                  </a:cubicBezTo>
                  <a:lnTo>
                    <a:pt x="0" y="58372"/>
                  </a:lnTo>
                  <a:cubicBezTo>
                    <a:pt x="2558" y="56977"/>
                    <a:pt x="5349" y="55892"/>
                    <a:pt x="8295" y="5511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8F8953B-DA29-43A2-F0BA-4779D9B99C83}"/>
                </a:ext>
              </a:extLst>
            </p:cNvPr>
            <p:cNvSpPr/>
            <p:nvPr/>
          </p:nvSpPr>
          <p:spPr>
            <a:xfrm>
              <a:off x="1634808" y="1787131"/>
              <a:ext cx="38805" cy="68295"/>
            </a:xfrm>
            <a:custGeom>
              <a:avLst/>
              <a:gdLst>
                <a:gd name="connsiteX0" fmla="*/ 29147 w 38805"/>
                <a:gd name="connsiteY0" fmla="*/ 155 h 68295"/>
                <a:gd name="connsiteX1" fmla="*/ 29147 w 38805"/>
                <a:gd name="connsiteY1" fmla="*/ 0 h 68295"/>
                <a:gd name="connsiteX2" fmla="*/ 0 w 38805"/>
                <a:gd name="connsiteY2" fmla="*/ 65737 h 68295"/>
                <a:gd name="connsiteX3" fmla="*/ 18217 w 38805"/>
                <a:gd name="connsiteY3" fmla="*/ 67442 h 68295"/>
                <a:gd name="connsiteX4" fmla="*/ 31008 w 38805"/>
                <a:gd name="connsiteY4" fmla="*/ 60078 h 68295"/>
                <a:gd name="connsiteX5" fmla="*/ 38760 w 38805"/>
                <a:gd name="connsiteY5" fmla="*/ 42636 h 68295"/>
                <a:gd name="connsiteX6" fmla="*/ 37985 w 38805"/>
                <a:gd name="connsiteY6" fmla="*/ 34419 h 68295"/>
                <a:gd name="connsiteX7" fmla="*/ 29303 w 38805"/>
                <a:gd name="connsiteY7" fmla="*/ 77 h 6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805" h="68295">
                  <a:moveTo>
                    <a:pt x="29147" y="155"/>
                  </a:moveTo>
                  <a:cubicBezTo>
                    <a:pt x="29147" y="155"/>
                    <a:pt x="29147" y="77"/>
                    <a:pt x="29147" y="0"/>
                  </a:cubicBezTo>
                  <a:lnTo>
                    <a:pt x="0" y="65737"/>
                  </a:lnTo>
                  <a:cubicBezTo>
                    <a:pt x="5504" y="68295"/>
                    <a:pt x="11861" y="69070"/>
                    <a:pt x="18217" y="67442"/>
                  </a:cubicBezTo>
                  <a:cubicBezTo>
                    <a:pt x="23256" y="66202"/>
                    <a:pt x="27597" y="63566"/>
                    <a:pt x="31008" y="60078"/>
                  </a:cubicBezTo>
                  <a:lnTo>
                    <a:pt x="38760" y="42636"/>
                  </a:lnTo>
                  <a:cubicBezTo>
                    <a:pt x="38915" y="39923"/>
                    <a:pt x="38682" y="37132"/>
                    <a:pt x="37985" y="34419"/>
                  </a:cubicBezTo>
                  <a:lnTo>
                    <a:pt x="29303" y="7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8128605-60AD-32CA-EC55-0844E22650F7}"/>
                </a:ext>
              </a:extLst>
            </p:cNvPr>
            <p:cNvSpPr/>
            <p:nvPr/>
          </p:nvSpPr>
          <p:spPr>
            <a:xfrm>
              <a:off x="1617909" y="1687491"/>
              <a:ext cx="90078" cy="165454"/>
            </a:xfrm>
            <a:custGeom>
              <a:avLst/>
              <a:gdLst>
                <a:gd name="connsiteX0" fmla="*/ 2015 w 90078"/>
                <a:gd name="connsiteY0" fmla="*/ 147470 h 165454"/>
                <a:gd name="connsiteX1" fmla="*/ 16899 w 90078"/>
                <a:gd name="connsiteY1" fmla="*/ 165454 h 165454"/>
                <a:gd name="connsiteX2" fmla="*/ 46047 w 90078"/>
                <a:gd name="connsiteY2" fmla="*/ 99718 h 165454"/>
                <a:gd name="connsiteX3" fmla="*/ 64186 w 90078"/>
                <a:gd name="connsiteY3" fmla="*/ 58787 h 165454"/>
                <a:gd name="connsiteX4" fmla="*/ 90078 w 90078"/>
                <a:gd name="connsiteY4" fmla="*/ 415 h 165454"/>
                <a:gd name="connsiteX5" fmla="*/ 60776 w 90078"/>
                <a:gd name="connsiteY5" fmla="*/ 2430 h 165454"/>
                <a:gd name="connsiteX6" fmla="*/ 0 w 90078"/>
                <a:gd name="connsiteY6" fmla="*/ 139408 h 165454"/>
                <a:gd name="connsiteX7" fmla="*/ 2015 w 90078"/>
                <a:gd name="connsiteY7" fmla="*/ 147470 h 16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078" h="165454">
                  <a:moveTo>
                    <a:pt x="2015" y="147470"/>
                  </a:moveTo>
                  <a:cubicBezTo>
                    <a:pt x="4109" y="155687"/>
                    <a:pt x="9767" y="162121"/>
                    <a:pt x="16899" y="165454"/>
                  </a:cubicBezTo>
                  <a:lnTo>
                    <a:pt x="46047" y="99718"/>
                  </a:lnTo>
                  <a:cubicBezTo>
                    <a:pt x="41938" y="83206"/>
                    <a:pt x="49845" y="66539"/>
                    <a:pt x="64186" y="58787"/>
                  </a:cubicBezTo>
                  <a:lnTo>
                    <a:pt x="90078" y="415"/>
                  </a:lnTo>
                  <a:cubicBezTo>
                    <a:pt x="80466" y="-516"/>
                    <a:pt x="70621" y="104"/>
                    <a:pt x="60776" y="2430"/>
                  </a:cubicBezTo>
                  <a:lnTo>
                    <a:pt x="0" y="139408"/>
                  </a:lnTo>
                  <a:lnTo>
                    <a:pt x="2015" y="14747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EB114D19-1849-81CE-9F14-5B80697ACA89}"/>
                </a:ext>
              </a:extLst>
            </p:cNvPr>
            <p:cNvSpPr/>
            <p:nvPr/>
          </p:nvSpPr>
          <p:spPr>
            <a:xfrm>
              <a:off x="1608684" y="1689921"/>
              <a:ext cx="70000" cy="137055"/>
            </a:xfrm>
            <a:custGeom>
              <a:avLst/>
              <a:gdLst>
                <a:gd name="connsiteX0" fmla="*/ 9225 w 70000"/>
                <a:gd name="connsiteY0" fmla="*/ 136978 h 137055"/>
                <a:gd name="connsiteX1" fmla="*/ 70000 w 70000"/>
                <a:gd name="connsiteY1" fmla="*/ 0 h 137055"/>
                <a:gd name="connsiteX2" fmla="*/ 68450 w 70000"/>
                <a:gd name="connsiteY2" fmla="*/ 388 h 137055"/>
                <a:gd name="connsiteX3" fmla="*/ 33721 w 70000"/>
                <a:gd name="connsiteY3" fmla="*/ 17752 h 137055"/>
                <a:gd name="connsiteX4" fmla="*/ 0 w 70000"/>
                <a:gd name="connsiteY4" fmla="*/ 93722 h 137055"/>
                <a:gd name="connsiteX5" fmla="*/ 2636 w 70000"/>
                <a:gd name="connsiteY5" fmla="*/ 110776 h 137055"/>
                <a:gd name="connsiteX6" fmla="*/ 9302 w 70000"/>
                <a:gd name="connsiteY6" fmla="*/ 137055 h 13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00" h="137055">
                  <a:moveTo>
                    <a:pt x="9225" y="136978"/>
                  </a:moveTo>
                  <a:lnTo>
                    <a:pt x="70000" y="0"/>
                  </a:lnTo>
                  <a:cubicBezTo>
                    <a:pt x="69458" y="155"/>
                    <a:pt x="68915" y="233"/>
                    <a:pt x="68450" y="388"/>
                  </a:cubicBezTo>
                  <a:cubicBezTo>
                    <a:pt x="55349" y="3721"/>
                    <a:pt x="43644" y="9768"/>
                    <a:pt x="33721" y="17752"/>
                  </a:cubicBezTo>
                  <a:lnTo>
                    <a:pt x="0" y="93722"/>
                  </a:lnTo>
                  <a:cubicBezTo>
                    <a:pt x="310" y="99381"/>
                    <a:pt x="1163" y="105040"/>
                    <a:pt x="2636" y="110776"/>
                  </a:cubicBezTo>
                  <a:lnTo>
                    <a:pt x="9302" y="1370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E7658FE-004C-5DF9-C268-BFBB288CDB0C}"/>
                </a:ext>
              </a:extLst>
            </p:cNvPr>
            <p:cNvSpPr/>
            <p:nvPr/>
          </p:nvSpPr>
          <p:spPr>
            <a:xfrm>
              <a:off x="1608456" y="1707596"/>
              <a:ext cx="33871" cy="75969"/>
            </a:xfrm>
            <a:custGeom>
              <a:avLst/>
              <a:gdLst>
                <a:gd name="connsiteX0" fmla="*/ 150 w 33871"/>
                <a:gd name="connsiteY0" fmla="*/ 75970 h 75969"/>
                <a:gd name="connsiteX1" fmla="*/ 33871 w 33871"/>
                <a:gd name="connsiteY1" fmla="*/ 0 h 75969"/>
                <a:gd name="connsiteX2" fmla="*/ 150 w 33871"/>
                <a:gd name="connsiteY2" fmla="*/ 75970 h 7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1" h="75969">
                  <a:moveTo>
                    <a:pt x="150" y="75970"/>
                  </a:moveTo>
                  <a:lnTo>
                    <a:pt x="33871" y="0"/>
                  </a:lnTo>
                  <a:cubicBezTo>
                    <a:pt x="11390" y="18140"/>
                    <a:pt x="-1556" y="46434"/>
                    <a:pt x="150" y="7597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74D30A3-52B8-D9F2-0A90-42759A754BE1}"/>
                </a:ext>
              </a:extLst>
            </p:cNvPr>
            <p:cNvSpPr/>
            <p:nvPr/>
          </p:nvSpPr>
          <p:spPr>
            <a:xfrm>
              <a:off x="1883569" y="41529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8219303-43D7-A1A7-BE3F-A34ABF2CC361}"/>
                </a:ext>
              </a:extLst>
            </p:cNvPr>
            <p:cNvSpPr/>
            <p:nvPr/>
          </p:nvSpPr>
          <p:spPr>
            <a:xfrm>
              <a:off x="1111704" y="4350870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DBDD595-69AC-D648-2E6D-CF8D341EFA54}"/>
                </a:ext>
              </a:extLst>
            </p:cNvPr>
            <p:cNvSpPr/>
            <p:nvPr/>
          </p:nvSpPr>
          <p:spPr>
            <a:xfrm>
              <a:off x="780383" y="600274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6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6"/>
                    <a:pt x="42248" y="84496"/>
                  </a:cubicBezTo>
                  <a:cubicBezTo>
                    <a:pt x="18915" y="84496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0D153197-A151-2B9A-311D-A4228FE82167}"/>
                </a:ext>
              </a:extLst>
            </p:cNvPr>
            <p:cNvSpPr/>
            <p:nvPr/>
          </p:nvSpPr>
          <p:spPr>
            <a:xfrm>
              <a:off x="2417372" y="52050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1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E38519FE-40A0-EF04-CEBC-E1AA3B379354}"/>
                </a:ext>
              </a:extLst>
            </p:cNvPr>
            <p:cNvSpPr/>
            <p:nvPr/>
          </p:nvSpPr>
          <p:spPr>
            <a:xfrm>
              <a:off x="1447830" y="2819696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10FA34C-36BD-6443-F594-EA7A1969187E}"/>
                </a:ext>
              </a:extLst>
            </p:cNvPr>
            <p:cNvSpPr/>
            <p:nvPr/>
          </p:nvSpPr>
          <p:spPr>
            <a:xfrm>
              <a:off x="1700622" y="2188219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92D277B9-3940-7FF5-B607-8C7958BA8610}"/>
                </a:ext>
              </a:extLst>
            </p:cNvPr>
            <p:cNvSpPr/>
            <p:nvPr/>
          </p:nvSpPr>
          <p:spPr>
            <a:xfrm>
              <a:off x="1832639" y="160581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CADF9BC-E5D9-E2EA-721B-44AF7C322699}"/>
                </a:ext>
              </a:extLst>
            </p:cNvPr>
            <p:cNvSpPr/>
            <p:nvPr/>
          </p:nvSpPr>
          <p:spPr>
            <a:xfrm>
              <a:off x="1308062" y="235659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79851BF1-A5A2-16DB-DF13-8DA147C2B2E9}"/>
                </a:ext>
              </a:extLst>
            </p:cNvPr>
            <p:cNvSpPr/>
            <p:nvPr/>
          </p:nvSpPr>
          <p:spPr>
            <a:xfrm>
              <a:off x="2393185" y="4377614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416D86BD-EBC3-458F-9498-C09140D91C79}"/>
                </a:ext>
              </a:extLst>
            </p:cNvPr>
            <p:cNvSpPr/>
            <p:nvPr/>
          </p:nvSpPr>
          <p:spPr>
            <a:xfrm>
              <a:off x="2049927" y="3536601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3F97D6FC-E2B5-7D79-E29D-FFE6E42F4AF1}"/>
                </a:ext>
              </a:extLst>
            </p:cNvPr>
            <p:cNvSpPr/>
            <p:nvPr/>
          </p:nvSpPr>
          <p:spPr>
            <a:xfrm>
              <a:off x="1323333" y="4886765"/>
              <a:ext cx="106357" cy="106357"/>
            </a:xfrm>
            <a:custGeom>
              <a:avLst/>
              <a:gdLst>
                <a:gd name="connsiteX0" fmla="*/ 106357 w 106357"/>
                <a:gd name="connsiteY0" fmla="*/ 53179 h 106357"/>
                <a:gd name="connsiteX1" fmla="*/ 53179 w 106357"/>
                <a:gd name="connsiteY1" fmla="*/ 106357 h 106357"/>
                <a:gd name="connsiteX2" fmla="*/ 0 w 106357"/>
                <a:gd name="connsiteY2" fmla="*/ 53179 h 106357"/>
                <a:gd name="connsiteX3" fmla="*/ 53179 w 106357"/>
                <a:gd name="connsiteY3" fmla="*/ 0 h 106357"/>
                <a:gd name="connsiteX4" fmla="*/ 106357 w 106357"/>
                <a:gd name="connsiteY4" fmla="*/ 53179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357" h="106357">
                  <a:moveTo>
                    <a:pt x="106357" y="53179"/>
                  </a:moveTo>
                  <a:cubicBezTo>
                    <a:pt x="106357" y="82548"/>
                    <a:pt x="82548" y="106357"/>
                    <a:pt x="53179" y="106357"/>
                  </a:cubicBezTo>
                  <a:cubicBezTo>
                    <a:pt x="23809" y="106357"/>
                    <a:pt x="0" y="82548"/>
                    <a:pt x="0" y="53179"/>
                  </a:cubicBezTo>
                  <a:cubicBezTo>
                    <a:pt x="0" y="23809"/>
                    <a:pt x="23809" y="0"/>
                    <a:pt x="53179" y="0"/>
                  </a:cubicBezTo>
                  <a:cubicBezTo>
                    <a:pt x="82548" y="0"/>
                    <a:pt x="106357" y="23809"/>
                    <a:pt x="106357" y="5317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5378C48D-E69A-D5CD-98E1-B8B145F0C85D}"/>
                </a:ext>
              </a:extLst>
            </p:cNvPr>
            <p:cNvSpPr/>
            <p:nvPr/>
          </p:nvSpPr>
          <p:spPr>
            <a:xfrm>
              <a:off x="2380162" y="5836074"/>
              <a:ext cx="111938" cy="111938"/>
            </a:xfrm>
            <a:custGeom>
              <a:avLst/>
              <a:gdLst>
                <a:gd name="connsiteX0" fmla="*/ 111939 w 111938"/>
                <a:gd name="connsiteY0" fmla="*/ 55969 h 111938"/>
                <a:gd name="connsiteX1" fmla="*/ 55969 w 111938"/>
                <a:gd name="connsiteY1" fmla="*/ 111939 h 111938"/>
                <a:gd name="connsiteX2" fmla="*/ 0 w 111938"/>
                <a:gd name="connsiteY2" fmla="*/ 55969 h 111938"/>
                <a:gd name="connsiteX3" fmla="*/ 55969 w 111938"/>
                <a:gd name="connsiteY3" fmla="*/ 0 h 111938"/>
                <a:gd name="connsiteX4" fmla="*/ 111939 w 111938"/>
                <a:gd name="connsiteY4" fmla="*/ 55969 h 11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38" h="111938">
                  <a:moveTo>
                    <a:pt x="111939" y="55969"/>
                  </a:moveTo>
                  <a:cubicBezTo>
                    <a:pt x="111939" y="86900"/>
                    <a:pt x="86900" y="111939"/>
                    <a:pt x="55969" y="111939"/>
                  </a:cubicBezTo>
                  <a:cubicBezTo>
                    <a:pt x="25039" y="111939"/>
                    <a:pt x="0" y="86900"/>
                    <a:pt x="0" y="55969"/>
                  </a:cubicBezTo>
                  <a:cubicBezTo>
                    <a:pt x="0" y="25039"/>
                    <a:pt x="25039" y="0"/>
                    <a:pt x="55969" y="0"/>
                  </a:cubicBezTo>
                  <a:cubicBezTo>
                    <a:pt x="86900" y="0"/>
                    <a:pt x="111939" y="25039"/>
                    <a:pt x="111939" y="5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421C2A98-45EB-3F0B-FE5E-C9041B283265}"/>
                </a:ext>
              </a:extLst>
            </p:cNvPr>
            <p:cNvSpPr/>
            <p:nvPr/>
          </p:nvSpPr>
          <p:spPr>
            <a:xfrm rot="20803200">
              <a:off x="1662566" y="2779924"/>
              <a:ext cx="265583" cy="265583"/>
            </a:xfrm>
            <a:custGeom>
              <a:avLst/>
              <a:gdLst>
                <a:gd name="connsiteX0" fmla="*/ 265583 w 265583"/>
                <a:gd name="connsiteY0" fmla="*/ 132792 h 265583"/>
                <a:gd name="connsiteX1" fmla="*/ 132792 w 265583"/>
                <a:gd name="connsiteY1" fmla="*/ 265583 h 265583"/>
                <a:gd name="connsiteX2" fmla="*/ 0 w 265583"/>
                <a:gd name="connsiteY2" fmla="*/ 132792 h 265583"/>
                <a:gd name="connsiteX3" fmla="*/ 132792 w 265583"/>
                <a:gd name="connsiteY3" fmla="*/ 0 h 265583"/>
                <a:gd name="connsiteX4" fmla="*/ 265583 w 265583"/>
                <a:gd name="connsiteY4" fmla="*/ 132792 h 2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583" h="265583">
                  <a:moveTo>
                    <a:pt x="265583" y="132792"/>
                  </a:moveTo>
                  <a:cubicBezTo>
                    <a:pt x="265583" y="206130"/>
                    <a:pt x="206130" y="265583"/>
                    <a:pt x="132792" y="265583"/>
                  </a:cubicBezTo>
                  <a:cubicBezTo>
                    <a:pt x="59453" y="265583"/>
                    <a:pt x="0" y="206130"/>
                    <a:pt x="0" y="132792"/>
                  </a:cubicBezTo>
                  <a:cubicBezTo>
                    <a:pt x="0" y="59453"/>
                    <a:pt x="59453" y="0"/>
                    <a:pt x="132792" y="0"/>
                  </a:cubicBezTo>
                  <a:cubicBezTo>
                    <a:pt x="206130" y="0"/>
                    <a:pt x="265583" y="59453"/>
                    <a:pt x="265583" y="1327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07D093D-279B-A875-C7D5-326E960F2EBA}"/>
                </a:ext>
              </a:extLst>
            </p:cNvPr>
            <p:cNvSpPr/>
            <p:nvPr/>
          </p:nvSpPr>
          <p:spPr>
            <a:xfrm>
              <a:off x="1662715" y="2869154"/>
              <a:ext cx="263180" cy="91551"/>
            </a:xfrm>
            <a:custGeom>
              <a:avLst/>
              <a:gdLst>
                <a:gd name="connsiteX0" fmla="*/ 198761 w 263180"/>
                <a:gd name="connsiteY0" fmla="*/ 70311 h 91551"/>
                <a:gd name="connsiteX1" fmla="*/ 143722 w 263180"/>
                <a:gd name="connsiteY1" fmla="*/ 3876 h 91551"/>
                <a:gd name="connsiteX2" fmla="*/ 131009 w 263180"/>
                <a:gd name="connsiteY2" fmla="*/ 3876 h 91551"/>
                <a:gd name="connsiteX3" fmla="*/ 75969 w 263180"/>
                <a:gd name="connsiteY3" fmla="*/ 70311 h 91551"/>
                <a:gd name="connsiteX4" fmla="*/ 20465 w 263180"/>
                <a:gd name="connsiteY4" fmla="*/ 3333 h 91551"/>
                <a:gd name="connsiteX5" fmla="*/ 14109 w 263180"/>
                <a:gd name="connsiteY5" fmla="*/ 310 h 91551"/>
                <a:gd name="connsiteX6" fmla="*/ 7752 w 263180"/>
                <a:gd name="connsiteY6" fmla="*/ 3333 h 91551"/>
                <a:gd name="connsiteX7" fmla="*/ 5116 w 263180"/>
                <a:gd name="connsiteY7" fmla="*/ 6512 h 91551"/>
                <a:gd name="connsiteX8" fmla="*/ 0 w 263180"/>
                <a:gd name="connsiteY8" fmla="*/ 38605 h 91551"/>
                <a:gd name="connsiteX9" fmla="*/ 14109 w 263180"/>
                <a:gd name="connsiteY9" fmla="*/ 21551 h 91551"/>
                <a:gd name="connsiteX10" fmla="*/ 69613 w 263180"/>
                <a:gd name="connsiteY10" fmla="*/ 88528 h 91551"/>
                <a:gd name="connsiteX11" fmla="*/ 82326 w 263180"/>
                <a:gd name="connsiteY11" fmla="*/ 88528 h 91551"/>
                <a:gd name="connsiteX12" fmla="*/ 137365 w 263180"/>
                <a:gd name="connsiteY12" fmla="*/ 22093 h 91551"/>
                <a:gd name="connsiteX13" fmla="*/ 192404 w 263180"/>
                <a:gd name="connsiteY13" fmla="*/ 88528 h 91551"/>
                <a:gd name="connsiteX14" fmla="*/ 198761 w 263180"/>
                <a:gd name="connsiteY14" fmla="*/ 91551 h 91551"/>
                <a:gd name="connsiteX15" fmla="*/ 205118 w 263180"/>
                <a:gd name="connsiteY15" fmla="*/ 88528 h 91551"/>
                <a:gd name="connsiteX16" fmla="*/ 263180 w 263180"/>
                <a:gd name="connsiteY16" fmla="*/ 18450 h 91551"/>
                <a:gd name="connsiteX17" fmla="*/ 258219 w 263180"/>
                <a:gd name="connsiteY17" fmla="*/ 0 h 91551"/>
                <a:gd name="connsiteX18" fmla="*/ 255196 w 263180"/>
                <a:gd name="connsiteY18" fmla="*/ 2248 h 91551"/>
                <a:gd name="connsiteX19" fmla="*/ 198761 w 263180"/>
                <a:gd name="connsiteY19" fmla="*/ 70388 h 9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80" h="91551">
                  <a:moveTo>
                    <a:pt x="198761" y="70311"/>
                  </a:moveTo>
                  <a:lnTo>
                    <a:pt x="143722" y="3876"/>
                  </a:lnTo>
                  <a:cubicBezTo>
                    <a:pt x="140621" y="77"/>
                    <a:pt x="134109" y="77"/>
                    <a:pt x="131009" y="3876"/>
                  </a:cubicBezTo>
                  <a:lnTo>
                    <a:pt x="75969" y="70311"/>
                  </a:lnTo>
                  <a:lnTo>
                    <a:pt x="20465" y="3333"/>
                  </a:lnTo>
                  <a:cubicBezTo>
                    <a:pt x="18915" y="1473"/>
                    <a:pt x="16589" y="388"/>
                    <a:pt x="14109" y="310"/>
                  </a:cubicBezTo>
                  <a:cubicBezTo>
                    <a:pt x="11628" y="310"/>
                    <a:pt x="9302" y="1395"/>
                    <a:pt x="7752" y="3333"/>
                  </a:cubicBezTo>
                  <a:lnTo>
                    <a:pt x="5116" y="6512"/>
                  </a:lnTo>
                  <a:cubicBezTo>
                    <a:pt x="2171" y="16744"/>
                    <a:pt x="388" y="27442"/>
                    <a:pt x="0" y="38605"/>
                  </a:cubicBezTo>
                  <a:lnTo>
                    <a:pt x="14109" y="21551"/>
                  </a:lnTo>
                  <a:lnTo>
                    <a:pt x="69613" y="88528"/>
                  </a:lnTo>
                  <a:cubicBezTo>
                    <a:pt x="72714" y="92326"/>
                    <a:pt x="79225" y="92326"/>
                    <a:pt x="82326" y="88528"/>
                  </a:cubicBezTo>
                  <a:lnTo>
                    <a:pt x="137365" y="22093"/>
                  </a:lnTo>
                  <a:lnTo>
                    <a:pt x="192404" y="88528"/>
                  </a:lnTo>
                  <a:cubicBezTo>
                    <a:pt x="193955" y="90388"/>
                    <a:pt x="196280" y="91551"/>
                    <a:pt x="198761" y="91551"/>
                  </a:cubicBezTo>
                  <a:cubicBezTo>
                    <a:pt x="201242" y="91551"/>
                    <a:pt x="203567" y="90466"/>
                    <a:pt x="205118" y="88528"/>
                  </a:cubicBezTo>
                  <a:lnTo>
                    <a:pt x="263180" y="18450"/>
                  </a:lnTo>
                  <a:cubicBezTo>
                    <a:pt x="261940" y="12093"/>
                    <a:pt x="260312" y="5969"/>
                    <a:pt x="258219" y="0"/>
                  </a:cubicBezTo>
                  <a:cubicBezTo>
                    <a:pt x="257056" y="465"/>
                    <a:pt x="256048" y="1240"/>
                    <a:pt x="255196" y="2248"/>
                  </a:cubicBezTo>
                  <a:lnTo>
                    <a:pt x="198761" y="7038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5271A26-B83C-9AB8-21B6-51A5B964CA61}"/>
                </a:ext>
              </a:extLst>
            </p:cNvPr>
            <p:cNvSpPr/>
            <p:nvPr/>
          </p:nvSpPr>
          <p:spPr>
            <a:xfrm>
              <a:off x="1686669" y="2988767"/>
              <a:ext cx="217598" cy="14031"/>
            </a:xfrm>
            <a:custGeom>
              <a:avLst/>
              <a:gdLst>
                <a:gd name="connsiteX0" fmla="*/ 11240 w 217598"/>
                <a:gd name="connsiteY0" fmla="*/ 14031 h 14031"/>
                <a:gd name="connsiteX1" fmla="*/ 206281 w 217598"/>
                <a:gd name="connsiteY1" fmla="*/ 14031 h 14031"/>
                <a:gd name="connsiteX2" fmla="*/ 217598 w 217598"/>
                <a:gd name="connsiteY2" fmla="*/ 0 h 14031"/>
                <a:gd name="connsiteX3" fmla="*/ 0 w 217598"/>
                <a:gd name="connsiteY3" fmla="*/ 0 h 14031"/>
                <a:gd name="connsiteX4" fmla="*/ 11318 w 217598"/>
                <a:gd name="connsiteY4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98" h="14031">
                  <a:moveTo>
                    <a:pt x="11240" y="14031"/>
                  </a:moveTo>
                  <a:lnTo>
                    <a:pt x="206281" y="14031"/>
                  </a:lnTo>
                  <a:cubicBezTo>
                    <a:pt x="210389" y="9612"/>
                    <a:pt x="214110" y="4961"/>
                    <a:pt x="217598" y="0"/>
                  </a:cubicBezTo>
                  <a:lnTo>
                    <a:pt x="0" y="0"/>
                  </a:lnTo>
                  <a:cubicBezTo>
                    <a:pt x="3488" y="4961"/>
                    <a:pt x="7209" y="9612"/>
                    <a:pt x="11318" y="1403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15B4526F-5A25-E81D-63FD-609D39F40976}"/>
                </a:ext>
              </a:extLst>
            </p:cNvPr>
            <p:cNvSpPr/>
            <p:nvPr/>
          </p:nvSpPr>
          <p:spPr>
            <a:xfrm>
              <a:off x="1687134" y="2821789"/>
              <a:ext cx="216590" cy="14031"/>
            </a:xfrm>
            <a:custGeom>
              <a:avLst/>
              <a:gdLst>
                <a:gd name="connsiteX0" fmla="*/ 11473 w 216590"/>
                <a:gd name="connsiteY0" fmla="*/ 0 h 14031"/>
                <a:gd name="connsiteX1" fmla="*/ 0 w 216590"/>
                <a:gd name="connsiteY1" fmla="*/ 14031 h 14031"/>
                <a:gd name="connsiteX2" fmla="*/ 216591 w 216590"/>
                <a:gd name="connsiteY2" fmla="*/ 14031 h 14031"/>
                <a:gd name="connsiteX3" fmla="*/ 205195 w 216590"/>
                <a:gd name="connsiteY3" fmla="*/ 0 h 14031"/>
                <a:gd name="connsiteX4" fmla="*/ 11551 w 216590"/>
                <a:gd name="connsiteY4" fmla="*/ 0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90" h="14031">
                  <a:moveTo>
                    <a:pt x="11473" y="0"/>
                  </a:moveTo>
                  <a:cubicBezTo>
                    <a:pt x="7364" y="4419"/>
                    <a:pt x="3566" y="9070"/>
                    <a:pt x="0" y="14031"/>
                  </a:cubicBezTo>
                  <a:lnTo>
                    <a:pt x="216591" y="14031"/>
                  </a:lnTo>
                  <a:cubicBezTo>
                    <a:pt x="213102" y="9070"/>
                    <a:pt x="209304" y="4419"/>
                    <a:pt x="205195" y="0"/>
                  </a:cubicBezTo>
                  <a:lnTo>
                    <a:pt x="11551" y="0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F5E7CBB5-E66D-4E26-543D-005DB9F52C41}"/>
                </a:ext>
              </a:extLst>
            </p:cNvPr>
            <p:cNvSpPr/>
            <p:nvPr/>
          </p:nvSpPr>
          <p:spPr>
            <a:xfrm>
              <a:off x="1775817" y="2760084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375BD23D-1975-B638-C082-558414A9F50A}"/>
                </a:ext>
              </a:extLst>
            </p:cNvPr>
            <p:cNvSpPr/>
            <p:nvPr/>
          </p:nvSpPr>
          <p:spPr>
            <a:xfrm>
              <a:off x="1773956" y="2742874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43DC15E-9E31-905B-FCDD-63C9C82900EA}"/>
                </a:ext>
              </a:extLst>
            </p:cNvPr>
            <p:cNvSpPr/>
            <p:nvPr/>
          </p:nvSpPr>
          <p:spPr>
            <a:xfrm>
              <a:off x="1792096" y="2728068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3452BE5-E839-D973-4C1A-4C0103B6E199}"/>
                </a:ext>
              </a:extLst>
            </p:cNvPr>
            <p:cNvSpPr/>
            <p:nvPr/>
          </p:nvSpPr>
          <p:spPr>
            <a:xfrm>
              <a:off x="1036819" y="5344675"/>
              <a:ext cx="296746" cy="296746"/>
            </a:xfrm>
            <a:custGeom>
              <a:avLst/>
              <a:gdLst>
                <a:gd name="connsiteX0" fmla="*/ 296746 w 296746"/>
                <a:gd name="connsiteY0" fmla="*/ 148373 h 296746"/>
                <a:gd name="connsiteX1" fmla="*/ 148373 w 296746"/>
                <a:gd name="connsiteY1" fmla="*/ 296747 h 296746"/>
                <a:gd name="connsiteX2" fmla="*/ 0 w 296746"/>
                <a:gd name="connsiteY2" fmla="*/ 148373 h 296746"/>
                <a:gd name="connsiteX3" fmla="*/ 148373 w 296746"/>
                <a:gd name="connsiteY3" fmla="*/ 0 h 296746"/>
                <a:gd name="connsiteX4" fmla="*/ 296746 w 296746"/>
                <a:gd name="connsiteY4" fmla="*/ 148373 h 29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746" h="296746">
                  <a:moveTo>
                    <a:pt x="296746" y="148373"/>
                  </a:moveTo>
                  <a:cubicBezTo>
                    <a:pt x="296746" y="230318"/>
                    <a:pt x="230317" y="296747"/>
                    <a:pt x="148373" y="296747"/>
                  </a:cubicBezTo>
                  <a:cubicBezTo>
                    <a:pt x="66429" y="296747"/>
                    <a:pt x="0" y="230318"/>
                    <a:pt x="0" y="148373"/>
                  </a:cubicBezTo>
                  <a:cubicBezTo>
                    <a:pt x="0" y="66429"/>
                    <a:pt x="66429" y="0"/>
                    <a:pt x="148373" y="0"/>
                  </a:cubicBezTo>
                  <a:cubicBezTo>
                    <a:pt x="230317" y="0"/>
                    <a:pt x="296746" y="66429"/>
                    <a:pt x="296746" y="14837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7CA5D226-D43B-9A33-6D23-1B91009751F7}"/>
                </a:ext>
              </a:extLst>
            </p:cNvPr>
            <p:cNvSpPr/>
            <p:nvPr/>
          </p:nvSpPr>
          <p:spPr>
            <a:xfrm>
              <a:off x="1036819" y="5444288"/>
              <a:ext cx="294110" cy="102326"/>
            </a:xfrm>
            <a:custGeom>
              <a:avLst/>
              <a:gdLst>
                <a:gd name="connsiteX0" fmla="*/ 222095 w 294110"/>
                <a:gd name="connsiteY0" fmla="*/ 78683 h 102326"/>
                <a:gd name="connsiteX1" fmla="*/ 160621 w 294110"/>
                <a:gd name="connsiteY1" fmla="*/ 4419 h 102326"/>
                <a:gd name="connsiteX2" fmla="*/ 146435 w 294110"/>
                <a:gd name="connsiteY2" fmla="*/ 4419 h 102326"/>
                <a:gd name="connsiteX3" fmla="*/ 84962 w 294110"/>
                <a:gd name="connsiteY3" fmla="*/ 78683 h 102326"/>
                <a:gd name="connsiteX4" fmla="*/ 22946 w 294110"/>
                <a:gd name="connsiteY4" fmla="*/ 3799 h 102326"/>
                <a:gd name="connsiteX5" fmla="*/ 15814 w 294110"/>
                <a:gd name="connsiteY5" fmla="*/ 465 h 102326"/>
                <a:gd name="connsiteX6" fmla="*/ 8682 w 294110"/>
                <a:gd name="connsiteY6" fmla="*/ 3799 h 102326"/>
                <a:gd name="connsiteX7" fmla="*/ 5736 w 294110"/>
                <a:gd name="connsiteY7" fmla="*/ 7364 h 102326"/>
                <a:gd name="connsiteX8" fmla="*/ 0 w 294110"/>
                <a:gd name="connsiteY8" fmla="*/ 43179 h 102326"/>
                <a:gd name="connsiteX9" fmla="*/ 15814 w 294110"/>
                <a:gd name="connsiteY9" fmla="*/ 24109 h 102326"/>
                <a:gd name="connsiteX10" fmla="*/ 77830 w 294110"/>
                <a:gd name="connsiteY10" fmla="*/ 98993 h 102326"/>
                <a:gd name="connsiteX11" fmla="*/ 92016 w 294110"/>
                <a:gd name="connsiteY11" fmla="*/ 98993 h 102326"/>
                <a:gd name="connsiteX12" fmla="*/ 153489 w 294110"/>
                <a:gd name="connsiteY12" fmla="*/ 24729 h 102326"/>
                <a:gd name="connsiteX13" fmla="*/ 214963 w 294110"/>
                <a:gd name="connsiteY13" fmla="*/ 98993 h 102326"/>
                <a:gd name="connsiteX14" fmla="*/ 222095 w 294110"/>
                <a:gd name="connsiteY14" fmla="*/ 102326 h 102326"/>
                <a:gd name="connsiteX15" fmla="*/ 229226 w 294110"/>
                <a:gd name="connsiteY15" fmla="*/ 98993 h 102326"/>
                <a:gd name="connsiteX16" fmla="*/ 294111 w 294110"/>
                <a:gd name="connsiteY16" fmla="*/ 20621 h 102326"/>
                <a:gd name="connsiteX17" fmla="*/ 288607 w 294110"/>
                <a:gd name="connsiteY17" fmla="*/ 0 h 102326"/>
                <a:gd name="connsiteX18" fmla="*/ 285196 w 294110"/>
                <a:gd name="connsiteY18" fmla="*/ 2558 h 102326"/>
                <a:gd name="connsiteX19" fmla="*/ 222172 w 294110"/>
                <a:gd name="connsiteY19" fmla="*/ 78683 h 1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4110" h="102326">
                  <a:moveTo>
                    <a:pt x="222095" y="78683"/>
                  </a:moveTo>
                  <a:lnTo>
                    <a:pt x="160621" y="4419"/>
                  </a:lnTo>
                  <a:cubicBezTo>
                    <a:pt x="157133" y="155"/>
                    <a:pt x="149924" y="155"/>
                    <a:pt x="146435" y="4419"/>
                  </a:cubicBezTo>
                  <a:lnTo>
                    <a:pt x="84962" y="78683"/>
                  </a:lnTo>
                  <a:lnTo>
                    <a:pt x="22946" y="3799"/>
                  </a:lnTo>
                  <a:cubicBezTo>
                    <a:pt x="21163" y="1706"/>
                    <a:pt x="18605" y="465"/>
                    <a:pt x="15814" y="465"/>
                  </a:cubicBezTo>
                  <a:cubicBezTo>
                    <a:pt x="13101" y="465"/>
                    <a:pt x="10465" y="1706"/>
                    <a:pt x="8682" y="3799"/>
                  </a:cubicBezTo>
                  <a:lnTo>
                    <a:pt x="5736" y="7364"/>
                  </a:lnTo>
                  <a:cubicBezTo>
                    <a:pt x="2403" y="18837"/>
                    <a:pt x="465" y="30776"/>
                    <a:pt x="0" y="43179"/>
                  </a:cubicBezTo>
                  <a:lnTo>
                    <a:pt x="15814" y="24109"/>
                  </a:lnTo>
                  <a:lnTo>
                    <a:pt x="77830" y="98993"/>
                  </a:lnTo>
                  <a:cubicBezTo>
                    <a:pt x="81318" y="103257"/>
                    <a:pt x="88528" y="103257"/>
                    <a:pt x="92016" y="98993"/>
                  </a:cubicBezTo>
                  <a:lnTo>
                    <a:pt x="153489" y="24729"/>
                  </a:lnTo>
                  <a:lnTo>
                    <a:pt x="214963" y="98993"/>
                  </a:lnTo>
                  <a:cubicBezTo>
                    <a:pt x="216746" y="101086"/>
                    <a:pt x="219304" y="102326"/>
                    <a:pt x="222095" y="102326"/>
                  </a:cubicBezTo>
                  <a:cubicBezTo>
                    <a:pt x="224808" y="102326"/>
                    <a:pt x="227443" y="101086"/>
                    <a:pt x="229226" y="98993"/>
                  </a:cubicBezTo>
                  <a:lnTo>
                    <a:pt x="294111" y="20621"/>
                  </a:lnTo>
                  <a:cubicBezTo>
                    <a:pt x="292793" y="13566"/>
                    <a:pt x="290932" y="6667"/>
                    <a:pt x="288607" y="0"/>
                  </a:cubicBezTo>
                  <a:cubicBezTo>
                    <a:pt x="287289" y="543"/>
                    <a:pt x="286126" y="1395"/>
                    <a:pt x="285196" y="2558"/>
                  </a:cubicBezTo>
                  <a:lnTo>
                    <a:pt x="222172" y="78683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25D2AA9E-BF70-6458-8127-26E578082731}"/>
                </a:ext>
              </a:extLst>
            </p:cNvPr>
            <p:cNvSpPr/>
            <p:nvPr/>
          </p:nvSpPr>
          <p:spPr>
            <a:xfrm>
              <a:off x="1063564" y="5578088"/>
              <a:ext cx="243179" cy="15659"/>
            </a:xfrm>
            <a:custGeom>
              <a:avLst/>
              <a:gdLst>
                <a:gd name="connsiteX0" fmla="*/ 12636 w 243179"/>
                <a:gd name="connsiteY0" fmla="*/ 15659 h 15659"/>
                <a:gd name="connsiteX1" fmla="*/ 230544 w 243179"/>
                <a:gd name="connsiteY1" fmla="*/ 15659 h 15659"/>
                <a:gd name="connsiteX2" fmla="*/ 243180 w 243179"/>
                <a:gd name="connsiteY2" fmla="*/ 0 h 15659"/>
                <a:gd name="connsiteX3" fmla="*/ 0 w 243179"/>
                <a:gd name="connsiteY3" fmla="*/ 0 h 15659"/>
                <a:gd name="connsiteX4" fmla="*/ 12636 w 243179"/>
                <a:gd name="connsiteY4" fmla="*/ 15659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79" h="15659">
                  <a:moveTo>
                    <a:pt x="12636" y="15659"/>
                  </a:moveTo>
                  <a:lnTo>
                    <a:pt x="230544" y="15659"/>
                  </a:lnTo>
                  <a:cubicBezTo>
                    <a:pt x="235118" y="10775"/>
                    <a:pt x="239304" y="5504"/>
                    <a:pt x="243180" y="0"/>
                  </a:cubicBezTo>
                  <a:lnTo>
                    <a:pt x="0" y="0"/>
                  </a:lnTo>
                  <a:cubicBezTo>
                    <a:pt x="3876" y="5504"/>
                    <a:pt x="8062" y="10698"/>
                    <a:pt x="12636" y="15659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4460B1AC-E652-6C28-D7D3-221F19034543}"/>
                </a:ext>
              </a:extLst>
            </p:cNvPr>
            <p:cNvSpPr/>
            <p:nvPr/>
          </p:nvSpPr>
          <p:spPr>
            <a:xfrm>
              <a:off x="1064184" y="5391497"/>
              <a:ext cx="241939" cy="15659"/>
            </a:xfrm>
            <a:custGeom>
              <a:avLst/>
              <a:gdLst>
                <a:gd name="connsiteX0" fmla="*/ 12791 w 241939"/>
                <a:gd name="connsiteY0" fmla="*/ 0 h 15659"/>
                <a:gd name="connsiteX1" fmla="*/ 0 w 241939"/>
                <a:gd name="connsiteY1" fmla="*/ 15659 h 15659"/>
                <a:gd name="connsiteX2" fmla="*/ 241940 w 241939"/>
                <a:gd name="connsiteY2" fmla="*/ 15659 h 15659"/>
                <a:gd name="connsiteX3" fmla="*/ 229149 w 241939"/>
                <a:gd name="connsiteY3" fmla="*/ 0 h 15659"/>
                <a:gd name="connsiteX4" fmla="*/ 12713 w 241939"/>
                <a:gd name="connsiteY4" fmla="*/ 0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39" h="15659">
                  <a:moveTo>
                    <a:pt x="12791" y="0"/>
                  </a:moveTo>
                  <a:cubicBezTo>
                    <a:pt x="8217" y="4884"/>
                    <a:pt x="3876" y="10155"/>
                    <a:pt x="0" y="15659"/>
                  </a:cubicBezTo>
                  <a:lnTo>
                    <a:pt x="241940" y="15659"/>
                  </a:lnTo>
                  <a:cubicBezTo>
                    <a:pt x="238064" y="10155"/>
                    <a:pt x="233800" y="4884"/>
                    <a:pt x="229149" y="0"/>
                  </a:cubicBezTo>
                  <a:lnTo>
                    <a:pt x="12713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C1A6FA5-146C-C1F7-7A0D-C07A85E48E38}"/>
                </a:ext>
              </a:extLst>
            </p:cNvPr>
            <p:cNvSpPr/>
            <p:nvPr/>
          </p:nvSpPr>
          <p:spPr>
            <a:xfrm>
              <a:off x="1163177" y="5322582"/>
              <a:ext cx="41395" cy="32015"/>
            </a:xfrm>
            <a:custGeom>
              <a:avLst/>
              <a:gdLst>
                <a:gd name="connsiteX0" fmla="*/ 0 w 41395"/>
                <a:gd name="connsiteY0" fmla="*/ 0 h 32015"/>
                <a:gd name="connsiteX1" fmla="*/ 41396 w 41395"/>
                <a:gd name="connsiteY1" fmla="*/ 0 h 32015"/>
                <a:gd name="connsiteX2" fmla="*/ 41396 w 41395"/>
                <a:gd name="connsiteY2" fmla="*/ 32016 h 32015"/>
                <a:gd name="connsiteX3" fmla="*/ 0 w 41395"/>
                <a:gd name="connsiteY3" fmla="*/ 32016 h 3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95" h="32015">
                  <a:moveTo>
                    <a:pt x="0" y="0"/>
                  </a:moveTo>
                  <a:lnTo>
                    <a:pt x="41396" y="0"/>
                  </a:lnTo>
                  <a:lnTo>
                    <a:pt x="41396" y="32016"/>
                  </a:lnTo>
                  <a:lnTo>
                    <a:pt x="0" y="3201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F7956539-11AD-642E-667F-4ACD4B8FDE4B}"/>
                </a:ext>
              </a:extLst>
            </p:cNvPr>
            <p:cNvSpPr/>
            <p:nvPr/>
          </p:nvSpPr>
          <p:spPr>
            <a:xfrm>
              <a:off x="1161161" y="5303279"/>
              <a:ext cx="45426" cy="28527"/>
            </a:xfrm>
            <a:custGeom>
              <a:avLst/>
              <a:gdLst>
                <a:gd name="connsiteX0" fmla="*/ 45427 w 45426"/>
                <a:gd name="connsiteY0" fmla="*/ 28528 h 28527"/>
                <a:gd name="connsiteX1" fmla="*/ 0 w 45426"/>
                <a:gd name="connsiteY1" fmla="*/ 28528 h 28527"/>
                <a:gd name="connsiteX2" fmla="*/ 0 w 45426"/>
                <a:gd name="connsiteY2" fmla="*/ 11008 h 28527"/>
                <a:gd name="connsiteX3" fmla="*/ 11008 w 45426"/>
                <a:gd name="connsiteY3" fmla="*/ 0 h 28527"/>
                <a:gd name="connsiteX4" fmla="*/ 34419 w 45426"/>
                <a:gd name="connsiteY4" fmla="*/ 0 h 28527"/>
                <a:gd name="connsiteX5" fmla="*/ 45427 w 45426"/>
                <a:gd name="connsiteY5" fmla="*/ 11008 h 28527"/>
                <a:gd name="connsiteX6" fmla="*/ 45427 w 45426"/>
                <a:gd name="connsiteY6" fmla="*/ 28528 h 2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26" h="28527">
                  <a:moveTo>
                    <a:pt x="45427" y="28528"/>
                  </a:moveTo>
                  <a:lnTo>
                    <a:pt x="0" y="28528"/>
                  </a:lnTo>
                  <a:lnTo>
                    <a:pt x="0" y="11008"/>
                  </a:lnTo>
                  <a:cubicBezTo>
                    <a:pt x="0" y="4884"/>
                    <a:pt x="4961" y="0"/>
                    <a:pt x="11008" y="0"/>
                  </a:cubicBezTo>
                  <a:lnTo>
                    <a:pt x="34419" y="0"/>
                  </a:lnTo>
                  <a:cubicBezTo>
                    <a:pt x="40543" y="0"/>
                    <a:pt x="45427" y="4961"/>
                    <a:pt x="45427" y="11008"/>
                  </a:cubicBezTo>
                  <a:lnTo>
                    <a:pt x="45427" y="2852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AC25971B-3F76-3888-614C-48F0BFE6BF34}"/>
                </a:ext>
              </a:extLst>
            </p:cNvPr>
            <p:cNvSpPr/>
            <p:nvPr/>
          </p:nvSpPr>
          <p:spPr>
            <a:xfrm>
              <a:off x="1181472" y="5286768"/>
              <a:ext cx="4806" cy="18837"/>
            </a:xfrm>
            <a:custGeom>
              <a:avLst/>
              <a:gdLst>
                <a:gd name="connsiteX0" fmla="*/ 2403 w 4806"/>
                <a:gd name="connsiteY0" fmla="*/ 18838 h 18837"/>
                <a:gd name="connsiteX1" fmla="*/ 2403 w 4806"/>
                <a:gd name="connsiteY1" fmla="*/ 18838 h 18837"/>
                <a:gd name="connsiteX2" fmla="*/ 0 w 4806"/>
                <a:gd name="connsiteY2" fmla="*/ 16435 h 18837"/>
                <a:gd name="connsiteX3" fmla="*/ 0 w 4806"/>
                <a:gd name="connsiteY3" fmla="*/ 2404 h 18837"/>
                <a:gd name="connsiteX4" fmla="*/ 2403 w 4806"/>
                <a:gd name="connsiteY4" fmla="*/ 0 h 18837"/>
                <a:gd name="connsiteX5" fmla="*/ 2403 w 4806"/>
                <a:gd name="connsiteY5" fmla="*/ 0 h 18837"/>
                <a:gd name="connsiteX6" fmla="*/ 4806 w 4806"/>
                <a:gd name="connsiteY6" fmla="*/ 2404 h 18837"/>
                <a:gd name="connsiteX7" fmla="*/ 4806 w 4806"/>
                <a:gd name="connsiteY7" fmla="*/ 16435 h 18837"/>
                <a:gd name="connsiteX8" fmla="*/ 2403 w 4806"/>
                <a:gd name="connsiteY8" fmla="*/ 18838 h 1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06" h="18837">
                  <a:moveTo>
                    <a:pt x="2403" y="18838"/>
                  </a:moveTo>
                  <a:lnTo>
                    <a:pt x="2403" y="18838"/>
                  </a:lnTo>
                  <a:cubicBezTo>
                    <a:pt x="1085" y="18838"/>
                    <a:pt x="0" y="17752"/>
                    <a:pt x="0" y="16435"/>
                  </a:cubicBezTo>
                  <a:lnTo>
                    <a:pt x="0" y="2404"/>
                  </a:lnTo>
                  <a:cubicBezTo>
                    <a:pt x="0" y="1085"/>
                    <a:pt x="1085" y="0"/>
                    <a:pt x="2403" y="0"/>
                  </a:cubicBezTo>
                  <a:lnTo>
                    <a:pt x="2403" y="0"/>
                  </a:lnTo>
                  <a:cubicBezTo>
                    <a:pt x="3721" y="0"/>
                    <a:pt x="4806" y="1085"/>
                    <a:pt x="4806" y="2404"/>
                  </a:cubicBezTo>
                  <a:lnTo>
                    <a:pt x="4806" y="16435"/>
                  </a:lnTo>
                  <a:cubicBezTo>
                    <a:pt x="4806" y="17752"/>
                    <a:pt x="3721" y="18838"/>
                    <a:pt x="2403" y="1883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959723A3-1A0C-5903-8DD9-5555486EB375}"/>
                </a:ext>
              </a:extLst>
            </p:cNvPr>
            <p:cNvSpPr/>
            <p:nvPr/>
          </p:nvSpPr>
          <p:spPr>
            <a:xfrm>
              <a:off x="1219999" y="3210940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D4E8C1A-5D6A-18CA-5867-607F6397128A}"/>
                </a:ext>
              </a:extLst>
            </p:cNvPr>
            <p:cNvSpPr/>
            <p:nvPr/>
          </p:nvSpPr>
          <p:spPr>
            <a:xfrm>
              <a:off x="1315716" y="3302258"/>
              <a:ext cx="128025" cy="146667"/>
            </a:xfrm>
            <a:custGeom>
              <a:avLst/>
              <a:gdLst>
                <a:gd name="connsiteX0" fmla="*/ 126300 w 128025"/>
                <a:gd name="connsiteY0" fmla="*/ 105195 h 146667"/>
                <a:gd name="connsiteX1" fmla="*/ 117850 w 128025"/>
                <a:gd name="connsiteY1" fmla="*/ 100311 h 146667"/>
                <a:gd name="connsiteX2" fmla="*/ 123122 w 128025"/>
                <a:gd name="connsiteY2" fmla="*/ 91164 h 146667"/>
                <a:gd name="connsiteX3" fmla="*/ 121804 w 128025"/>
                <a:gd name="connsiteY3" fmla="*/ 86202 h 146667"/>
                <a:gd name="connsiteX4" fmla="*/ 116843 w 128025"/>
                <a:gd name="connsiteY4" fmla="*/ 87520 h 146667"/>
                <a:gd name="connsiteX5" fmla="*/ 111571 w 128025"/>
                <a:gd name="connsiteY5" fmla="*/ 96667 h 146667"/>
                <a:gd name="connsiteX6" fmla="*/ 101804 w 128025"/>
                <a:gd name="connsiteY6" fmla="*/ 91008 h 146667"/>
                <a:gd name="connsiteX7" fmla="*/ 105757 w 128025"/>
                <a:gd name="connsiteY7" fmla="*/ 73256 h 146667"/>
                <a:gd name="connsiteX8" fmla="*/ 101881 w 128025"/>
                <a:gd name="connsiteY8" fmla="*/ 55814 h 146667"/>
                <a:gd name="connsiteX9" fmla="*/ 111494 w 128025"/>
                <a:gd name="connsiteY9" fmla="*/ 50233 h 146667"/>
                <a:gd name="connsiteX10" fmla="*/ 117075 w 128025"/>
                <a:gd name="connsiteY10" fmla="*/ 59923 h 146667"/>
                <a:gd name="connsiteX11" fmla="*/ 120254 w 128025"/>
                <a:gd name="connsiteY11" fmla="*/ 61706 h 146667"/>
                <a:gd name="connsiteX12" fmla="*/ 122037 w 128025"/>
                <a:gd name="connsiteY12" fmla="*/ 61241 h 146667"/>
                <a:gd name="connsiteX13" fmla="*/ 123354 w 128025"/>
                <a:gd name="connsiteY13" fmla="*/ 56280 h 146667"/>
                <a:gd name="connsiteX14" fmla="*/ 117773 w 128025"/>
                <a:gd name="connsiteY14" fmla="*/ 46590 h 146667"/>
                <a:gd name="connsiteX15" fmla="*/ 126223 w 128025"/>
                <a:gd name="connsiteY15" fmla="*/ 41706 h 146667"/>
                <a:gd name="connsiteX16" fmla="*/ 127540 w 128025"/>
                <a:gd name="connsiteY16" fmla="*/ 36744 h 146667"/>
                <a:gd name="connsiteX17" fmla="*/ 122579 w 128025"/>
                <a:gd name="connsiteY17" fmla="*/ 35427 h 146667"/>
                <a:gd name="connsiteX18" fmla="*/ 114130 w 128025"/>
                <a:gd name="connsiteY18" fmla="*/ 40310 h 146667"/>
                <a:gd name="connsiteX19" fmla="*/ 108858 w 128025"/>
                <a:gd name="connsiteY19" fmla="*/ 31163 h 146667"/>
                <a:gd name="connsiteX20" fmla="*/ 103897 w 128025"/>
                <a:gd name="connsiteY20" fmla="*/ 29845 h 146667"/>
                <a:gd name="connsiteX21" fmla="*/ 102579 w 128025"/>
                <a:gd name="connsiteY21" fmla="*/ 34806 h 146667"/>
                <a:gd name="connsiteX22" fmla="*/ 107850 w 128025"/>
                <a:gd name="connsiteY22" fmla="*/ 43954 h 146667"/>
                <a:gd name="connsiteX23" fmla="*/ 98238 w 128025"/>
                <a:gd name="connsiteY23" fmla="*/ 49458 h 146667"/>
                <a:gd name="connsiteX24" fmla="*/ 67618 w 128025"/>
                <a:gd name="connsiteY24" fmla="*/ 31473 h 146667"/>
                <a:gd name="connsiteX25" fmla="*/ 67618 w 128025"/>
                <a:gd name="connsiteY25" fmla="*/ 20698 h 146667"/>
                <a:gd name="connsiteX26" fmla="*/ 78780 w 128025"/>
                <a:gd name="connsiteY26" fmla="*/ 20698 h 146667"/>
                <a:gd name="connsiteX27" fmla="*/ 82424 w 128025"/>
                <a:gd name="connsiteY27" fmla="*/ 17054 h 146667"/>
                <a:gd name="connsiteX28" fmla="*/ 78780 w 128025"/>
                <a:gd name="connsiteY28" fmla="*/ 13411 h 146667"/>
                <a:gd name="connsiteX29" fmla="*/ 67618 w 128025"/>
                <a:gd name="connsiteY29" fmla="*/ 13411 h 146667"/>
                <a:gd name="connsiteX30" fmla="*/ 67618 w 128025"/>
                <a:gd name="connsiteY30" fmla="*/ 3643 h 146667"/>
                <a:gd name="connsiteX31" fmla="*/ 63974 w 128025"/>
                <a:gd name="connsiteY31" fmla="*/ 0 h 146667"/>
                <a:gd name="connsiteX32" fmla="*/ 60331 w 128025"/>
                <a:gd name="connsiteY32" fmla="*/ 3643 h 146667"/>
                <a:gd name="connsiteX33" fmla="*/ 60331 w 128025"/>
                <a:gd name="connsiteY33" fmla="*/ 13411 h 146667"/>
                <a:gd name="connsiteX34" fmla="*/ 49788 w 128025"/>
                <a:gd name="connsiteY34" fmla="*/ 13411 h 146667"/>
                <a:gd name="connsiteX35" fmla="*/ 46145 w 128025"/>
                <a:gd name="connsiteY35" fmla="*/ 17054 h 146667"/>
                <a:gd name="connsiteX36" fmla="*/ 49788 w 128025"/>
                <a:gd name="connsiteY36" fmla="*/ 20698 h 146667"/>
                <a:gd name="connsiteX37" fmla="*/ 60331 w 128025"/>
                <a:gd name="connsiteY37" fmla="*/ 20698 h 146667"/>
                <a:gd name="connsiteX38" fmla="*/ 60331 w 128025"/>
                <a:gd name="connsiteY38" fmla="*/ 31395 h 146667"/>
                <a:gd name="connsiteX39" fmla="*/ 29323 w 128025"/>
                <a:gd name="connsiteY39" fmla="*/ 49148 h 146667"/>
                <a:gd name="connsiteX40" fmla="*/ 20175 w 128025"/>
                <a:gd name="connsiteY40" fmla="*/ 43876 h 146667"/>
                <a:gd name="connsiteX41" fmla="*/ 25757 w 128025"/>
                <a:gd name="connsiteY41" fmla="*/ 34186 h 146667"/>
                <a:gd name="connsiteX42" fmla="*/ 24439 w 128025"/>
                <a:gd name="connsiteY42" fmla="*/ 29225 h 146667"/>
                <a:gd name="connsiteX43" fmla="*/ 19478 w 128025"/>
                <a:gd name="connsiteY43" fmla="*/ 30543 h 146667"/>
                <a:gd name="connsiteX44" fmla="*/ 13896 w 128025"/>
                <a:gd name="connsiteY44" fmla="*/ 40233 h 146667"/>
                <a:gd name="connsiteX45" fmla="*/ 5447 w 128025"/>
                <a:gd name="connsiteY45" fmla="*/ 35349 h 146667"/>
                <a:gd name="connsiteX46" fmla="*/ 485 w 128025"/>
                <a:gd name="connsiteY46" fmla="*/ 36667 h 146667"/>
                <a:gd name="connsiteX47" fmla="*/ 1803 w 128025"/>
                <a:gd name="connsiteY47" fmla="*/ 41628 h 146667"/>
                <a:gd name="connsiteX48" fmla="*/ 10253 w 128025"/>
                <a:gd name="connsiteY48" fmla="*/ 46512 h 146667"/>
                <a:gd name="connsiteX49" fmla="*/ 4981 w 128025"/>
                <a:gd name="connsiteY49" fmla="*/ 55659 h 146667"/>
                <a:gd name="connsiteX50" fmla="*/ 6299 w 128025"/>
                <a:gd name="connsiteY50" fmla="*/ 60621 h 146667"/>
                <a:gd name="connsiteX51" fmla="*/ 8082 w 128025"/>
                <a:gd name="connsiteY51" fmla="*/ 61086 h 146667"/>
                <a:gd name="connsiteX52" fmla="*/ 11261 w 128025"/>
                <a:gd name="connsiteY52" fmla="*/ 59303 h 146667"/>
                <a:gd name="connsiteX53" fmla="*/ 16532 w 128025"/>
                <a:gd name="connsiteY53" fmla="*/ 50155 h 146667"/>
                <a:gd name="connsiteX54" fmla="*/ 25679 w 128025"/>
                <a:gd name="connsiteY54" fmla="*/ 55427 h 146667"/>
                <a:gd name="connsiteX55" fmla="*/ 21726 w 128025"/>
                <a:gd name="connsiteY55" fmla="*/ 73179 h 146667"/>
                <a:gd name="connsiteX56" fmla="*/ 25834 w 128025"/>
                <a:gd name="connsiteY56" fmla="*/ 91164 h 146667"/>
                <a:gd name="connsiteX57" fmla="*/ 16532 w 128025"/>
                <a:gd name="connsiteY57" fmla="*/ 96512 h 146667"/>
                <a:gd name="connsiteX58" fmla="*/ 10951 w 128025"/>
                <a:gd name="connsiteY58" fmla="*/ 86822 h 146667"/>
                <a:gd name="connsiteX59" fmla="*/ 5989 w 128025"/>
                <a:gd name="connsiteY59" fmla="*/ 85504 h 146667"/>
                <a:gd name="connsiteX60" fmla="*/ 4671 w 128025"/>
                <a:gd name="connsiteY60" fmla="*/ 90466 h 146667"/>
                <a:gd name="connsiteX61" fmla="*/ 10253 w 128025"/>
                <a:gd name="connsiteY61" fmla="*/ 100156 h 146667"/>
                <a:gd name="connsiteX62" fmla="*/ 1803 w 128025"/>
                <a:gd name="connsiteY62" fmla="*/ 105039 h 146667"/>
                <a:gd name="connsiteX63" fmla="*/ 485 w 128025"/>
                <a:gd name="connsiteY63" fmla="*/ 110001 h 146667"/>
                <a:gd name="connsiteX64" fmla="*/ 3664 w 128025"/>
                <a:gd name="connsiteY64" fmla="*/ 111784 h 146667"/>
                <a:gd name="connsiteX65" fmla="*/ 5447 w 128025"/>
                <a:gd name="connsiteY65" fmla="*/ 111318 h 146667"/>
                <a:gd name="connsiteX66" fmla="*/ 13896 w 128025"/>
                <a:gd name="connsiteY66" fmla="*/ 106435 h 146667"/>
                <a:gd name="connsiteX67" fmla="*/ 19168 w 128025"/>
                <a:gd name="connsiteY67" fmla="*/ 115582 h 146667"/>
                <a:gd name="connsiteX68" fmla="*/ 22346 w 128025"/>
                <a:gd name="connsiteY68" fmla="*/ 117365 h 146667"/>
                <a:gd name="connsiteX69" fmla="*/ 24129 w 128025"/>
                <a:gd name="connsiteY69" fmla="*/ 116900 h 146667"/>
                <a:gd name="connsiteX70" fmla="*/ 25447 w 128025"/>
                <a:gd name="connsiteY70" fmla="*/ 111939 h 146667"/>
                <a:gd name="connsiteX71" fmla="*/ 20175 w 128025"/>
                <a:gd name="connsiteY71" fmla="*/ 102791 h 146667"/>
                <a:gd name="connsiteX72" fmla="*/ 29555 w 128025"/>
                <a:gd name="connsiteY72" fmla="*/ 97365 h 146667"/>
                <a:gd name="connsiteX73" fmla="*/ 60408 w 128025"/>
                <a:gd name="connsiteY73" fmla="*/ 114885 h 146667"/>
                <a:gd name="connsiteX74" fmla="*/ 60408 w 128025"/>
                <a:gd name="connsiteY74" fmla="*/ 125970 h 146667"/>
                <a:gd name="connsiteX75" fmla="*/ 49245 w 128025"/>
                <a:gd name="connsiteY75" fmla="*/ 125970 h 146667"/>
                <a:gd name="connsiteX76" fmla="*/ 45602 w 128025"/>
                <a:gd name="connsiteY76" fmla="*/ 129613 h 146667"/>
                <a:gd name="connsiteX77" fmla="*/ 49245 w 128025"/>
                <a:gd name="connsiteY77" fmla="*/ 133257 h 146667"/>
                <a:gd name="connsiteX78" fmla="*/ 60408 w 128025"/>
                <a:gd name="connsiteY78" fmla="*/ 133257 h 146667"/>
                <a:gd name="connsiteX79" fmla="*/ 60408 w 128025"/>
                <a:gd name="connsiteY79" fmla="*/ 143024 h 146667"/>
                <a:gd name="connsiteX80" fmla="*/ 64052 w 128025"/>
                <a:gd name="connsiteY80" fmla="*/ 146668 h 146667"/>
                <a:gd name="connsiteX81" fmla="*/ 67695 w 128025"/>
                <a:gd name="connsiteY81" fmla="*/ 143024 h 146667"/>
                <a:gd name="connsiteX82" fmla="*/ 67695 w 128025"/>
                <a:gd name="connsiteY82" fmla="*/ 133257 h 146667"/>
                <a:gd name="connsiteX83" fmla="*/ 78238 w 128025"/>
                <a:gd name="connsiteY83" fmla="*/ 133257 h 146667"/>
                <a:gd name="connsiteX84" fmla="*/ 81881 w 128025"/>
                <a:gd name="connsiteY84" fmla="*/ 129613 h 146667"/>
                <a:gd name="connsiteX85" fmla="*/ 78238 w 128025"/>
                <a:gd name="connsiteY85" fmla="*/ 125970 h 146667"/>
                <a:gd name="connsiteX86" fmla="*/ 67695 w 128025"/>
                <a:gd name="connsiteY86" fmla="*/ 125970 h 146667"/>
                <a:gd name="connsiteX87" fmla="*/ 67695 w 128025"/>
                <a:gd name="connsiteY87" fmla="*/ 114885 h 146667"/>
                <a:gd name="connsiteX88" fmla="*/ 98083 w 128025"/>
                <a:gd name="connsiteY88" fmla="*/ 97132 h 146667"/>
                <a:gd name="connsiteX89" fmla="*/ 107850 w 128025"/>
                <a:gd name="connsiteY89" fmla="*/ 102791 h 146667"/>
                <a:gd name="connsiteX90" fmla="*/ 102269 w 128025"/>
                <a:gd name="connsiteY90" fmla="*/ 112481 h 146667"/>
                <a:gd name="connsiteX91" fmla="*/ 103587 w 128025"/>
                <a:gd name="connsiteY91" fmla="*/ 117443 h 146667"/>
                <a:gd name="connsiteX92" fmla="*/ 105370 w 128025"/>
                <a:gd name="connsiteY92" fmla="*/ 117908 h 146667"/>
                <a:gd name="connsiteX93" fmla="*/ 108548 w 128025"/>
                <a:gd name="connsiteY93" fmla="*/ 116125 h 146667"/>
                <a:gd name="connsiteX94" fmla="*/ 114130 w 128025"/>
                <a:gd name="connsiteY94" fmla="*/ 106435 h 146667"/>
                <a:gd name="connsiteX95" fmla="*/ 122579 w 128025"/>
                <a:gd name="connsiteY95" fmla="*/ 111318 h 146667"/>
                <a:gd name="connsiteX96" fmla="*/ 124362 w 128025"/>
                <a:gd name="connsiteY96" fmla="*/ 111784 h 146667"/>
                <a:gd name="connsiteX97" fmla="*/ 127540 w 128025"/>
                <a:gd name="connsiteY97" fmla="*/ 110001 h 146667"/>
                <a:gd name="connsiteX98" fmla="*/ 126223 w 128025"/>
                <a:gd name="connsiteY98" fmla="*/ 105039 h 146667"/>
                <a:gd name="connsiteX99" fmla="*/ 98548 w 128025"/>
                <a:gd name="connsiteY99" fmla="*/ 73334 h 146667"/>
                <a:gd name="connsiteX100" fmla="*/ 95525 w 128025"/>
                <a:gd name="connsiteY100" fmla="*/ 87442 h 146667"/>
                <a:gd name="connsiteX101" fmla="*/ 71416 w 128025"/>
                <a:gd name="connsiteY101" fmla="*/ 73489 h 146667"/>
                <a:gd name="connsiteX102" fmla="*/ 95680 w 128025"/>
                <a:gd name="connsiteY102" fmla="*/ 59458 h 146667"/>
                <a:gd name="connsiteX103" fmla="*/ 98548 w 128025"/>
                <a:gd name="connsiteY103" fmla="*/ 73256 h 146667"/>
                <a:gd name="connsiteX104" fmla="*/ 92036 w 128025"/>
                <a:gd name="connsiteY104" fmla="*/ 53256 h 146667"/>
                <a:gd name="connsiteX105" fmla="*/ 67773 w 128025"/>
                <a:gd name="connsiteY105" fmla="*/ 67287 h 146667"/>
                <a:gd name="connsiteX106" fmla="*/ 67773 w 128025"/>
                <a:gd name="connsiteY106" fmla="*/ 38915 h 146667"/>
                <a:gd name="connsiteX107" fmla="*/ 92036 w 128025"/>
                <a:gd name="connsiteY107" fmla="*/ 53256 h 146667"/>
                <a:gd name="connsiteX108" fmla="*/ 60486 w 128025"/>
                <a:gd name="connsiteY108" fmla="*/ 38838 h 146667"/>
                <a:gd name="connsiteX109" fmla="*/ 60486 w 128025"/>
                <a:gd name="connsiteY109" fmla="*/ 67210 h 146667"/>
                <a:gd name="connsiteX110" fmla="*/ 35757 w 128025"/>
                <a:gd name="connsiteY110" fmla="*/ 52946 h 146667"/>
                <a:gd name="connsiteX111" fmla="*/ 60486 w 128025"/>
                <a:gd name="connsiteY111" fmla="*/ 38760 h 146667"/>
                <a:gd name="connsiteX112" fmla="*/ 29090 w 128025"/>
                <a:gd name="connsiteY112" fmla="*/ 73334 h 146667"/>
                <a:gd name="connsiteX113" fmla="*/ 32113 w 128025"/>
                <a:gd name="connsiteY113" fmla="*/ 59225 h 146667"/>
                <a:gd name="connsiteX114" fmla="*/ 56842 w 128025"/>
                <a:gd name="connsiteY114" fmla="*/ 73489 h 146667"/>
                <a:gd name="connsiteX115" fmla="*/ 32269 w 128025"/>
                <a:gd name="connsiteY115" fmla="*/ 87675 h 146667"/>
                <a:gd name="connsiteX116" fmla="*/ 29090 w 128025"/>
                <a:gd name="connsiteY116" fmla="*/ 73334 h 146667"/>
                <a:gd name="connsiteX117" fmla="*/ 35912 w 128025"/>
                <a:gd name="connsiteY117" fmla="*/ 93954 h 146667"/>
                <a:gd name="connsiteX118" fmla="*/ 60408 w 128025"/>
                <a:gd name="connsiteY118" fmla="*/ 79768 h 146667"/>
                <a:gd name="connsiteX119" fmla="*/ 60408 w 128025"/>
                <a:gd name="connsiteY119" fmla="*/ 107830 h 146667"/>
                <a:gd name="connsiteX120" fmla="*/ 35912 w 128025"/>
                <a:gd name="connsiteY120" fmla="*/ 93954 h 146667"/>
                <a:gd name="connsiteX121" fmla="*/ 67695 w 128025"/>
                <a:gd name="connsiteY121" fmla="*/ 107753 h 146667"/>
                <a:gd name="connsiteX122" fmla="*/ 67695 w 128025"/>
                <a:gd name="connsiteY122" fmla="*/ 79768 h 146667"/>
                <a:gd name="connsiteX123" fmla="*/ 91804 w 128025"/>
                <a:gd name="connsiteY123" fmla="*/ 93644 h 146667"/>
                <a:gd name="connsiteX124" fmla="*/ 67695 w 128025"/>
                <a:gd name="connsiteY124" fmla="*/ 107753 h 14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7">
                  <a:moveTo>
                    <a:pt x="126300" y="105195"/>
                  </a:moveTo>
                  <a:lnTo>
                    <a:pt x="117850" y="100311"/>
                  </a:lnTo>
                  <a:lnTo>
                    <a:pt x="123122" y="91164"/>
                  </a:lnTo>
                  <a:cubicBezTo>
                    <a:pt x="124130" y="89458"/>
                    <a:pt x="123510" y="87210"/>
                    <a:pt x="121804" y="86202"/>
                  </a:cubicBezTo>
                  <a:cubicBezTo>
                    <a:pt x="120099" y="85194"/>
                    <a:pt x="117850" y="85815"/>
                    <a:pt x="116843" y="87520"/>
                  </a:cubicBezTo>
                  <a:lnTo>
                    <a:pt x="111571" y="96667"/>
                  </a:lnTo>
                  <a:lnTo>
                    <a:pt x="101804" y="91008"/>
                  </a:lnTo>
                  <a:cubicBezTo>
                    <a:pt x="104362" y="85582"/>
                    <a:pt x="105757" y="79613"/>
                    <a:pt x="105757" y="73256"/>
                  </a:cubicBezTo>
                  <a:cubicBezTo>
                    <a:pt x="105757" y="66900"/>
                    <a:pt x="104362" y="61163"/>
                    <a:pt x="101881" y="55814"/>
                  </a:cubicBezTo>
                  <a:lnTo>
                    <a:pt x="111494" y="50233"/>
                  </a:lnTo>
                  <a:lnTo>
                    <a:pt x="117075" y="59923"/>
                  </a:lnTo>
                  <a:cubicBezTo>
                    <a:pt x="117773" y="61086"/>
                    <a:pt x="118936" y="61706"/>
                    <a:pt x="120254" y="61706"/>
                  </a:cubicBezTo>
                  <a:cubicBezTo>
                    <a:pt x="120874" y="61706"/>
                    <a:pt x="121494" y="61551"/>
                    <a:pt x="122037" y="61241"/>
                  </a:cubicBezTo>
                  <a:cubicBezTo>
                    <a:pt x="123742" y="60233"/>
                    <a:pt x="124362" y="57985"/>
                    <a:pt x="123354" y="56280"/>
                  </a:cubicBezTo>
                  <a:lnTo>
                    <a:pt x="117773" y="46590"/>
                  </a:lnTo>
                  <a:lnTo>
                    <a:pt x="126223" y="41706"/>
                  </a:lnTo>
                  <a:cubicBezTo>
                    <a:pt x="127928" y="40698"/>
                    <a:pt x="128548" y="38450"/>
                    <a:pt x="127540" y="36744"/>
                  </a:cubicBezTo>
                  <a:cubicBezTo>
                    <a:pt x="126533" y="35039"/>
                    <a:pt x="124285" y="34419"/>
                    <a:pt x="122579" y="35427"/>
                  </a:cubicBezTo>
                  <a:lnTo>
                    <a:pt x="114130" y="40310"/>
                  </a:lnTo>
                  <a:lnTo>
                    <a:pt x="108858" y="31163"/>
                  </a:lnTo>
                  <a:cubicBezTo>
                    <a:pt x="107850" y="29457"/>
                    <a:pt x="105602" y="28837"/>
                    <a:pt x="103897" y="29845"/>
                  </a:cubicBezTo>
                  <a:cubicBezTo>
                    <a:pt x="102192" y="30853"/>
                    <a:pt x="101571" y="33101"/>
                    <a:pt x="102579" y="34806"/>
                  </a:cubicBezTo>
                  <a:lnTo>
                    <a:pt x="107850" y="43954"/>
                  </a:lnTo>
                  <a:lnTo>
                    <a:pt x="98238" y="49458"/>
                  </a:lnTo>
                  <a:cubicBezTo>
                    <a:pt x="91339" y="39535"/>
                    <a:pt x="80331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3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3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3" y="13411"/>
                    <a:pt x="46145" y="15039"/>
                    <a:pt x="46145" y="17054"/>
                  </a:cubicBezTo>
                  <a:cubicBezTo>
                    <a:pt x="46145" y="19070"/>
                    <a:pt x="47773" y="20698"/>
                    <a:pt x="49788" y="20698"/>
                  </a:cubicBezTo>
                  <a:lnTo>
                    <a:pt x="60331" y="20698"/>
                  </a:lnTo>
                  <a:lnTo>
                    <a:pt x="60331" y="31395"/>
                  </a:lnTo>
                  <a:cubicBezTo>
                    <a:pt x="47540" y="32403"/>
                    <a:pt x="36300" y="39147"/>
                    <a:pt x="29323" y="49148"/>
                  </a:cubicBezTo>
                  <a:lnTo>
                    <a:pt x="20175" y="43876"/>
                  </a:lnTo>
                  <a:lnTo>
                    <a:pt x="25757" y="34186"/>
                  </a:lnTo>
                  <a:cubicBezTo>
                    <a:pt x="26765" y="32481"/>
                    <a:pt x="26145" y="30233"/>
                    <a:pt x="24439" y="29225"/>
                  </a:cubicBezTo>
                  <a:cubicBezTo>
                    <a:pt x="22734" y="28217"/>
                    <a:pt x="20485" y="28837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1"/>
                    <a:pt x="1493" y="34962"/>
                    <a:pt x="485" y="36667"/>
                  </a:cubicBezTo>
                  <a:cubicBezTo>
                    <a:pt x="-522" y="38372"/>
                    <a:pt x="98" y="40620"/>
                    <a:pt x="1803" y="41628"/>
                  </a:cubicBezTo>
                  <a:lnTo>
                    <a:pt x="10253" y="46512"/>
                  </a:lnTo>
                  <a:lnTo>
                    <a:pt x="4981" y="55659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5"/>
                    <a:pt x="11261" y="59303"/>
                  </a:cubicBezTo>
                  <a:lnTo>
                    <a:pt x="16532" y="50155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4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39"/>
                  </a:lnTo>
                  <a:cubicBezTo>
                    <a:pt x="98" y="106047"/>
                    <a:pt x="-522" y="108295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8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5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3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3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7"/>
                    <a:pt x="98083" y="97132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30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8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2" y="111784"/>
                    <a:pt x="126843" y="111164"/>
                    <a:pt x="127540" y="110001"/>
                  </a:cubicBezTo>
                  <a:cubicBezTo>
                    <a:pt x="128548" y="108295"/>
                    <a:pt x="127928" y="106047"/>
                    <a:pt x="126223" y="105039"/>
                  </a:cubicBezTo>
                  <a:close/>
                  <a:moveTo>
                    <a:pt x="98548" y="73334"/>
                  </a:moveTo>
                  <a:cubicBezTo>
                    <a:pt x="98548" y="78373"/>
                    <a:pt x="97463" y="83101"/>
                    <a:pt x="95525" y="87442"/>
                  </a:cubicBezTo>
                  <a:lnTo>
                    <a:pt x="71416" y="73489"/>
                  </a:lnTo>
                  <a:lnTo>
                    <a:pt x="95680" y="59458"/>
                  </a:lnTo>
                  <a:cubicBezTo>
                    <a:pt x="97540" y="63721"/>
                    <a:pt x="98548" y="68373"/>
                    <a:pt x="98548" y="73256"/>
                  </a:cubicBezTo>
                  <a:close/>
                  <a:moveTo>
                    <a:pt x="92036" y="53256"/>
                  </a:moveTo>
                  <a:lnTo>
                    <a:pt x="67773" y="67287"/>
                  </a:lnTo>
                  <a:lnTo>
                    <a:pt x="67773" y="38915"/>
                  </a:lnTo>
                  <a:cubicBezTo>
                    <a:pt x="77773" y="40078"/>
                    <a:pt x="86455" y="45427"/>
                    <a:pt x="92036" y="53256"/>
                  </a:cubicBezTo>
                  <a:close/>
                  <a:moveTo>
                    <a:pt x="60486" y="38838"/>
                  </a:moveTo>
                  <a:lnTo>
                    <a:pt x="60486" y="67210"/>
                  </a:lnTo>
                  <a:lnTo>
                    <a:pt x="35757" y="52946"/>
                  </a:lnTo>
                  <a:cubicBezTo>
                    <a:pt x="41416" y="45117"/>
                    <a:pt x="50331" y="39768"/>
                    <a:pt x="60486" y="38760"/>
                  </a:cubicBezTo>
                  <a:close/>
                  <a:moveTo>
                    <a:pt x="29090" y="73334"/>
                  </a:moveTo>
                  <a:cubicBezTo>
                    <a:pt x="29090" y="68295"/>
                    <a:pt x="30175" y="63566"/>
                    <a:pt x="32113" y="59225"/>
                  </a:cubicBezTo>
                  <a:lnTo>
                    <a:pt x="56842" y="73489"/>
                  </a:lnTo>
                  <a:lnTo>
                    <a:pt x="32269" y="87675"/>
                  </a:lnTo>
                  <a:cubicBezTo>
                    <a:pt x="30253" y="83256"/>
                    <a:pt x="29090" y="78450"/>
                    <a:pt x="29090" y="73334"/>
                  </a:cubicBezTo>
                  <a:close/>
                  <a:moveTo>
                    <a:pt x="35912" y="93954"/>
                  </a:moveTo>
                  <a:lnTo>
                    <a:pt x="60408" y="79768"/>
                  </a:lnTo>
                  <a:lnTo>
                    <a:pt x="60408" y="107830"/>
                  </a:lnTo>
                  <a:cubicBezTo>
                    <a:pt x="50408" y="106900"/>
                    <a:pt x="41571" y="101629"/>
                    <a:pt x="35912" y="93954"/>
                  </a:cubicBezTo>
                  <a:close/>
                  <a:moveTo>
                    <a:pt x="67695" y="107753"/>
                  </a:moveTo>
                  <a:lnTo>
                    <a:pt x="67695" y="79768"/>
                  </a:lnTo>
                  <a:lnTo>
                    <a:pt x="91804" y="93644"/>
                  </a:lnTo>
                  <a:cubicBezTo>
                    <a:pt x="86222" y="101319"/>
                    <a:pt x="77618" y="106590"/>
                    <a:pt x="67695" y="10775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B96AE710-077E-BF47-4841-BD866F9BFE93}"/>
                </a:ext>
              </a:extLst>
            </p:cNvPr>
            <p:cNvSpPr/>
            <p:nvPr/>
          </p:nvSpPr>
          <p:spPr>
            <a:xfrm>
              <a:off x="1227751" y="3417065"/>
              <a:ext cx="6976" cy="5659"/>
            </a:xfrm>
            <a:custGeom>
              <a:avLst/>
              <a:gdLst>
                <a:gd name="connsiteX0" fmla="*/ 6977 w 6976"/>
                <a:gd name="connsiteY0" fmla="*/ 2868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8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8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B127EF0-1AE5-FB98-DC63-DE52753F8EC5}"/>
                </a:ext>
              </a:extLst>
            </p:cNvPr>
            <p:cNvSpPr/>
            <p:nvPr/>
          </p:nvSpPr>
          <p:spPr>
            <a:xfrm>
              <a:off x="1219999" y="3328692"/>
              <a:ext cx="51048" cy="82015"/>
            </a:xfrm>
            <a:custGeom>
              <a:avLst/>
              <a:gdLst>
                <a:gd name="connsiteX0" fmla="*/ 50621 w 51048"/>
                <a:gd name="connsiteY0" fmla="*/ 18295 h 82015"/>
                <a:gd name="connsiteX1" fmla="*/ 46745 w 51048"/>
                <a:gd name="connsiteY1" fmla="*/ 17287 h 82015"/>
                <a:gd name="connsiteX2" fmla="*/ 40078 w 51048"/>
                <a:gd name="connsiteY2" fmla="*/ 21085 h 82015"/>
                <a:gd name="connsiteX3" fmla="*/ 35969 w 51048"/>
                <a:gd name="connsiteY3" fmla="*/ 13876 h 82015"/>
                <a:gd name="connsiteX4" fmla="*/ 32093 w 51048"/>
                <a:gd name="connsiteY4" fmla="*/ 12868 h 82015"/>
                <a:gd name="connsiteX5" fmla="*/ 31085 w 51048"/>
                <a:gd name="connsiteY5" fmla="*/ 16744 h 82015"/>
                <a:gd name="connsiteX6" fmla="*/ 35194 w 51048"/>
                <a:gd name="connsiteY6" fmla="*/ 23954 h 82015"/>
                <a:gd name="connsiteX7" fmla="*/ 27675 w 51048"/>
                <a:gd name="connsiteY7" fmla="*/ 28295 h 82015"/>
                <a:gd name="connsiteX8" fmla="*/ 3643 w 51048"/>
                <a:gd name="connsiteY8" fmla="*/ 14186 h 82015"/>
                <a:gd name="connsiteX9" fmla="*/ 3643 w 51048"/>
                <a:gd name="connsiteY9" fmla="*/ 5736 h 82015"/>
                <a:gd name="connsiteX10" fmla="*/ 12403 w 51048"/>
                <a:gd name="connsiteY10" fmla="*/ 5736 h 82015"/>
                <a:gd name="connsiteX11" fmla="*/ 15271 w 51048"/>
                <a:gd name="connsiteY11" fmla="*/ 2868 h 82015"/>
                <a:gd name="connsiteX12" fmla="*/ 12403 w 51048"/>
                <a:gd name="connsiteY12" fmla="*/ 0 h 82015"/>
                <a:gd name="connsiteX13" fmla="*/ 4961 w 51048"/>
                <a:gd name="connsiteY13" fmla="*/ 0 h 82015"/>
                <a:gd name="connsiteX14" fmla="*/ 0 w 51048"/>
                <a:gd name="connsiteY14" fmla="*/ 39380 h 82015"/>
                <a:gd name="connsiteX15" fmla="*/ 3643 w 51048"/>
                <a:gd name="connsiteY15" fmla="*/ 73101 h 82015"/>
                <a:gd name="connsiteX16" fmla="*/ 3643 w 51048"/>
                <a:gd name="connsiteY16" fmla="*/ 52016 h 82015"/>
                <a:gd name="connsiteX17" fmla="*/ 22558 w 51048"/>
                <a:gd name="connsiteY17" fmla="*/ 62946 h 82015"/>
                <a:gd name="connsiteX18" fmla="*/ 3876 w 51048"/>
                <a:gd name="connsiteY18" fmla="*/ 73954 h 82015"/>
                <a:gd name="connsiteX19" fmla="*/ 5194 w 51048"/>
                <a:gd name="connsiteY19" fmla="*/ 79458 h 82015"/>
                <a:gd name="connsiteX20" fmla="*/ 27519 w 51048"/>
                <a:gd name="connsiteY20" fmla="*/ 65737 h 82015"/>
                <a:gd name="connsiteX21" fmla="*/ 35194 w 51048"/>
                <a:gd name="connsiteY21" fmla="*/ 70155 h 82015"/>
                <a:gd name="connsiteX22" fmla="*/ 30775 w 51048"/>
                <a:gd name="connsiteY22" fmla="*/ 77752 h 82015"/>
                <a:gd name="connsiteX23" fmla="*/ 31783 w 51048"/>
                <a:gd name="connsiteY23" fmla="*/ 81628 h 82015"/>
                <a:gd name="connsiteX24" fmla="*/ 33179 w 51048"/>
                <a:gd name="connsiteY24" fmla="*/ 82016 h 82015"/>
                <a:gd name="connsiteX25" fmla="*/ 35659 w 51048"/>
                <a:gd name="connsiteY25" fmla="*/ 80621 h 82015"/>
                <a:gd name="connsiteX26" fmla="*/ 40078 w 51048"/>
                <a:gd name="connsiteY26" fmla="*/ 73024 h 82015"/>
                <a:gd name="connsiteX27" fmla="*/ 46745 w 51048"/>
                <a:gd name="connsiteY27" fmla="*/ 76822 h 82015"/>
                <a:gd name="connsiteX28" fmla="*/ 48140 w 51048"/>
                <a:gd name="connsiteY28" fmla="*/ 77210 h 82015"/>
                <a:gd name="connsiteX29" fmla="*/ 50621 w 51048"/>
                <a:gd name="connsiteY29" fmla="*/ 75814 h 82015"/>
                <a:gd name="connsiteX30" fmla="*/ 49613 w 51048"/>
                <a:gd name="connsiteY30" fmla="*/ 71938 h 82015"/>
                <a:gd name="connsiteX31" fmla="*/ 42946 w 51048"/>
                <a:gd name="connsiteY31" fmla="*/ 68140 h 82015"/>
                <a:gd name="connsiteX32" fmla="*/ 47055 w 51048"/>
                <a:gd name="connsiteY32" fmla="*/ 60931 h 82015"/>
                <a:gd name="connsiteX33" fmla="*/ 46047 w 51048"/>
                <a:gd name="connsiteY33" fmla="*/ 57055 h 82015"/>
                <a:gd name="connsiteX34" fmla="*/ 42171 w 51048"/>
                <a:gd name="connsiteY34" fmla="*/ 58062 h 82015"/>
                <a:gd name="connsiteX35" fmla="*/ 38062 w 51048"/>
                <a:gd name="connsiteY35" fmla="*/ 65272 h 82015"/>
                <a:gd name="connsiteX36" fmla="*/ 30388 w 51048"/>
                <a:gd name="connsiteY36" fmla="*/ 60853 h 82015"/>
                <a:gd name="connsiteX37" fmla="*/ 33489 w 51048"/>
                <a:gd name="connsiteY37" fmla="*/ 46977 h 82015"/>
                <a:gd name="connsiteX38" fmla="*/ 30465 w 51048"/>
                <a:gd name="connsiteY38" fmla="*/ 33256 h 82015"/>
                <a:gd name="connsiteX39" fmla="*/ 38062 w 51048"/>
                <a:gd name="connsiteY39" fmla="*/ 28915 h 82015"/>
                <a:gd name="connsiteX40" fmla="*/ 42481 w 51048"/>
                <a:gd name="connsiteY40" fmla="*/ 36512 h 82015"/>
                <a:gd name="connsiteX41" fmla="*/ 44961 w 51048"/>
                <a:gd name="connsiteY41" fmla="*/ 37907 h 82015"/>
                <a:gd name="connsiteX42" fmla="*/ 46357 w 51048"/>
                <a:gd name="connsiteY42" fmla="*/ 37520 h 82015"/>
                <a:gd name="connsiteX43" fmla="*/ 47365 w 51048"/>
                <a:gd name="connsiteY43" fmla="*/ 33644 h 82015"/>
                <a:gd name="connsiteX44" fmla="*/ 42946 w 51048"/>
                <a:gd name="connsiteY44" fmla="*/ 26047 h 82015"/>
                <a:gd name="connsiteX45" fmla="*/ 49613 w 51048"/>
                <a:gd name="connsiteY45" fmla="*/ 22248 h 82015"/>
                <a:gd name="connsiteX46" fmla="*/ 50621 w 51048"/>
                <a:gd name="connsiteY46" fmla="*/ 18372 h 82015"/>
                <a:gd name="connsiteX47" fmla="*/ 3643 w 51048"/>
                <a:gd name="connsiteY47" fmla="*/ 19923 h 82015"/>
                <a:gd name="connsiteX48" fmla="*/ 22713 w 51048"/>
                <a:gd name="connsiteY48" fmla="*/ 31163 h 82015"/>
                <a:gd name="connsiteX49" fmla="*/ 3643 w 51048"/>
                <a:gd name="connsiteY49" fmla="*/ 42171 h 82015"/>
                <a:gd name="connsiteX50" fmla="*/ 3643 w 51048"/>
                <a:gd name="connsiteY50" fmla="*/ 19923 h 82015"/>
                <a:gd name="connsiteX51" fmla="*/ 25427 w 51048"/>
                <a:gd name="connsiteY51" fmla="*/ 57985 h 82015"/>
                <a:gd name="connsiteX52" fmla="*/ 6512 w 51048"/>
                <a:gd name="connsiteY52" fmla="*/ 47055 h 82015"/>
                <a:gd name="connsiteX53" fmla="*/ 25504 w 51048"/>
                <a:gd name="connsiteY53" fmla="*/ 36047 h 82015"/>
                <a:gd name="connsiteX54" fmla="*/ 27752 w 51048"/>
                <a:gd name="connsiteY54" fmla="*/ 46899 h 82015"/>
                <a:gd name="connsiteX55" fmla="*/ 25349 w 51048"/>
                <a:gd name="connsiteY55" fmla="*/ 57985 h 8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5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5" y="16744"/>
                  </a:cubicBezTo>
                  <a:lnTo>
                    <a:pt x="35194" y="23954"/>
                  </a:lnTo>
                  <a:lnTo>
                    <a:pt x="27675" y="28295"/>
                  </a:lnTo>
                  <a:cubicBezTo>
                    <a:pt x="22248" y="20465"/>
                    <a:pt x="13643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3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0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19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1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1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3" y="37442"/>
                    <a:pt x="43954" y="37907"/>
                    <a:pt x="44961" y="37907"/>
                  </a:cubicBezTo>
                  <a:cubicBezTo>
                    <a:pt x="45427" y="37907"/>
                    <a:pt x="45969" y="37752"/>
                    <a:pt x="46357" y="37520"/>
                  </a:cubicBezTo>
                  <a:cubicBezTo>
                    <a:pt x="47752" y="36744"/>
                    <a:pt x="48217" y="34962"/>
                    <a:pt x="47365" y="33644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7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E2E19E1-ADB0-ACE2-CDB3-B0058CD8075B}"/>
                </a:ext>
              </a:extLst>
            </p:cNvPr>
            <p:cNvSpPr/>
            <p:nvPr/>
          </p:nvSpPr>
          <p:spPr>
            <a:xfrm>
              <a:off x="1519769" y="3417065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8 h 5736"/>
                <a:gd name="connsiteX2" fmla="*/ 2868 w 6589"/>
                <a:gd name="connsiteY2" fmla="*/ 5736 h 5736"/>
                <a:gd name="connsiteX3" fmla="*/ 4651 w 6589"/>
                <a:gd name="connsiteY3" fmla="*/ 5736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0"/>
                    <a:pt x="0" y="2868"/>
                  </a:cubicBezTo>
                  <a:cubicBezTo>
                    <a:pt x="0" y="4496"/>
                    <a:pt x="1240" y="5736"/>
                    <a:pt x="2868" y="5736"/>
                  </a:cubicBezTo>
                  <a:lnTo>
                    <a:pt x="4651" y="5736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CC471CC-4EDF-0C26-3A44-F07F191A1781}"/>
                </a:ext>
              </a:extLst>
            </p:cNvPr>
            <p:cNvSpPr/>
            <p:nvPr/>
          </p:nvSpPr>
          <p:spPr>
            <a:xfrm>
              <a:off x="1520234" y="3328847"/>
              <a:ext cx="10387" cy="5659"/>
            </a:xfrm>
            <a:custGeom>
              <a:avLst/>
              <a:gdLst>
                <a:gd name="connsiteX0" fmla="*/ 0 w 10387"/>
                <a:gd name="connsiteY0" fmla="*/ 2791 h 5659"/>
                <a:gd name="connsiteX1" fmla="*/ 2868 w 10387"/>
                <a:gd name="connsiteY1" fmla="*/ 5659 h 5659"/>
                <a:gd name="connsiteX2" fmla="*/ 10388 w 10387"/>
                <a:gd name="connsiteY2" fmla="*/ 5659 h 5659"/>
                <a:gd name="connsiteX3" fmla="*/ 9070 w 10387"/>
                <a:gd name="connsiteY3" fmla="*/ 0 h 5659"/>
                <a:gd name="connsiteX4" fmla="*/ 2868 w 10387"/>
                <a:gd name="connsiteY4" fmla="*/ 0 h 5659"/>
                <a:gd name="connsiteX5" fmla="*/ 0 w 10387"/>
                <a:gd name="connsiteY5" fmla="*/ 2868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9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1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421C69AB-4FF7-DA72-E10F-7B96C960933C}"/>
                </a:ext>
              </a:extLst>
            </p:cNvPr>
            <p:cNvSpPr/>
            <p:nvPr/>
          </p:nvSpPr>
          <p:spPr>
            <a:xfrm>
              <a:off x="1484043" y="3338305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10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900 h 71861"/>
                <a:gd name="connsiteX25" fmla="*/ 3710 w 50221"/>
                <a:gd name="connsiteY25" fmla="*/ 50776 h 71861"/>
                <a:gd name="connsiteX26" fmla="*/ 8128 w 50221"/>
                <a:gd name="connsiteY26" fmla="*/ 58372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5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3 w 50221"/>
                <a:gd name="connsiteY45" fmla="*/ 26279 h 71861"/>
                <a:gd name="connsiteX46" fmla="*/ 44563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6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10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900"/>
                  </a:cubicBezTo>
                  <a:cubicBezTo>
                    <a:pt x="3322" y="47675"/>
                    <a:pt x="2857" y="49458"/>
                    <a:pt x="3710" y="50776"/>
                  </a:cubicBezTo>
                  <a:lnTo>
                    <a:pt x="8128" y="58372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7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5" y="56124"/>
                  </a:lnTo>
                  <a:cubicBezTo>
                    <a:pt x="28283" y="63256"/>
                    <a:pt x="36113" y="68218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3" y="26279"/>
                  </a:cubicBezTo>
                  <a:lnTo>
                    <a:pt x="44563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1460EF84-64E9-AE8E-FBFD-1F0086FFF4A3}"/>
                </a:ext>
              </a:extLst>
            </p:cNvPr>
            <p:cNvSpPr/>
            <p:nvPr/>
          </p:nvSpPr>
          <p:spPr>
            <a:xfrm>
              <a:off x="1361395" y="3190397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4 w 37054"/>
                <a:gd name="connsiteY1" fmla="*/ 0 h 28682"/>
                <a:gd name="connsiteX2" fmla="*/ 37054 w 37054"/>
                <a:gd name="connsiteY2" fmla="*/ 28683 h 28682"/>
                <a:gd name="connsiteX3" fmla="*/ 0 w 37054"/>
                <a:gd name="connsiteY3" fmla="*/ 28683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4" y="0"/>
                  </a:lnTo>
                  <a:lnTo>
                    <a:pt x="37054" y="28683"/>
                  </a:lnTo>
                  <a:lnTo>
                    <a:pt x="0" y="286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4B23D51-B3F7-A793-7C14-7E4FE1C48CE7}"/>
                </a:ext>
              </a:extLst>
            </p:cNvPr>
            <p:cNvSpPr/>
            <p:nvPr/>
          </p:nvSpPr>
          <p:spPr>
            <a:xfrm>
              <a:off x="1359535" y="3173187"/>
              <a:ext cx="40697" cy="25503"/>
            </a:xfrm>
            <a:custGeom>
              <a:avLst/>
              <a:gdLst>
                <a:gd name="connsiteX0" fmla="*/ 40698 w 40697"/>
                <a:gd name="connsiteY0" fmla="*/ 25504 h 25503"/>
                <a:gd name="connsiteX1" fmla="*/ 0 w 40697"/>
                <a:gd name="connsiteY1" fmla="*/ 25504 h 25503"/>
                <a:gd name="connsiteX2" fmla="*/ 0 w 40697"/>
                <a:gd name="connsiteY2" fmla="*/ 9845 h 25503"/>
                <a:gd name="connsiteX3" fmla="*/ 9845 w 40697"/>
                <a:gd name="connsiteY3" fmla="*/ 0 h 25503"/>
                <a:gd name="connsiteX4" fmla="*/ 30775 w 40697"/>
                <a:gd name="connsiteY4" fmla="*/ 0 h 25503"/>
                <a:gd name="connsiteX5" fmla="*/ 40620 w 40697"/>
                <a:gd name="connsiteY5" fmla="*/ 9845 h 25503"/>
                <a:gd name="connsiteX6" fmla="*/ 40620 w 40697"/>
                <a:gd name="connsiteY6" fmla="*/ 25504 h 25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3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18F64FC1-0872-7B50-F1DB-677D52B42BC4}"/>
                </a:ext>
              </a:extLst>
            </p:cNvPr>
            <p:cNvSpPr/>
            <p:nvPr/>
          </p:nvSpPr>
          <p:spPr>
            <a:xfrm>
              <a:off x="1377752" y="3158303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11D9920D-FB29-1B0D-5076-E353EB1FC309}"/>
                </a:ext>
              </a:extLst>
            </p:cNvPr>
            <p:cNvSpPr/>
            <p:nvPr/>
          </p:nvSpPr>
          <p:spPr>
            <a:xfrm>
              <a:off x="1947989" y="4430948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437E05A9-A695-9863-E020-99D13A363342}"/>
                </a:ext>
              </a:extLst>
            </p:cNvPr>
            <p:cNvSpPr/>
            <p:nvPr/>
          </p:nvSpPr>
          <p:spPr>
            <a:xfrm>
              <a:off x="2043860" y="4522266"/>
              <a:ext cx="128025" cy="146668"/>
            </a:xfrm>
            <a:custGeom>
              <a:avLst/>
              <a:gdLst>
                <a:gd name="connsiteX0" fmla="*/ 126223 w 128025"/>
                <a:gd name="connsiteY0" fmla="*/ 105195 h 146668"/>
                <a:gd name="connsiteX1" fmla="*/ 117773 w 128025"/>
                <a:gd name="connsiteY1" fmla="*/ 100311 h 146668"/>
                <a:gd name="connsiteX2" fmla="*/ 123044 w 128025"/>
                <a:gd name="connsiteY2" fmla="*/ 91164 h 146668"/>
                <a:gd name="connsiteX3" fmla="*/ 121727 w 128025"/>
                <a:gd name="connsiteY3" fmla="*/ 86202 h 146668"/>
                <a:gd name="connsiteX4" fmla="*/ 116765 w 128025"/>
                <a:gd name="connsiteY4" fmla="*/ 87520 h 146668"/>
                <a:gd name="connsiteX5" fmla="*/ 111494 w 128025"/>
                <a:gd name="connsiteY5" fmla="*/ 96668 h 146668"/>
                <a:gd name="connsiteX6" fmla="*/ 101726 w 128025"/>
                <a:gd name="connsiteY6" fmla="*/ 91009 h 146668"/>
                <a:gd name="connsiteX7" fmla="*/ 105680 w 128025"/>
                <a:gd name="connsiteY7" fmla="*/ 73256 h 146668"/>
                <a:gd name="connsiteX8" fmla="*/ 101804 w 128025"/>
                <a:gd name="connsiteY8" fmla="*/ 55814 h 146668"/>
                <a:gd name="connsiteX9" fmla="*/ 111417 w 128025"/>
                <a:gd name="connsiteY9" fmla="*/ 50233 h 146668"/>
                <a:gd name="connsiteX10" fmla="*/ 116998 w 128025"/>
                <a:gd name="connsiteY10" fmla="*/ 59923 h 146668"/>
                <a:gd name="connsiteX11" fmla="*/ 120176 w 128025"/>
                <a:gd name="connsiteY11" fmla="*/ 61706 h 146668"/>
                <a:gd name="connsiteX12" fmla="*/ 121959 w 128025"/>
                <a:gd name="connsiteY12" fmla="*/ 61241 h 146668"/>
                <a:gd name="connsiteX13" fmla="*/ 123277 w 128025"/>
                <a:gd name="connsiteY13" fmla="*/ 56280 h 146668"/>
                <a:gd name="connsiteX14" fmla="*/ 117696 w 128025"/>
                <a:gd name="connsiteY14" fmla="*/ 46590 h 146668"/>
                <a:gd name="connsiteX15" fmla="*/ 126145 w 128025"/>
                <a:gd name="connsiteY15" fmla="*/ 41706 h 146668"/>
                <a:gd name="connsiteX16" fmla="*/ 127463 w 128025"/>
                <a:gd name="connsiteY16" fmla="*/ 36745 h 146668"/>
                <a:gd name="connsiteX17" fmla="*/ 122502 w 128025"/>
                <a:gd name="connsiteY17" fmla="*/ 35427 h 146668"/>
                <a:gd name="connsiteX18" fmla="*/ 114052 w 128025"/>
                <a:gd name="connsiteY18" fmla="*/ 40310 h 146668"/>
                <a:gd name="connsiteX19" fmla="*/ 108781 w 128025"/>
                <a:gd name="connsiteY19" fmla="*/ 31163 h 146668"/>
                <a:gd name="connsiteX20" fmla="*/ 103819 w 128025"/>
                <a:gd name="connsiteY20" fmla="*/ 29845 h 146668"/>
                <a:gd name="connsiteX21" fmla="*/ 102502 w 128025"/>
                <a:gd name="connsiteY21" fmla="*/ 34807 h 146668"/>
                <a:gd name="connsiteX22" fmla="*/ 107773 w 128025"/>
                <a:gd name="connsiteY22" fmla="*/ 43954 h 146668"/>
                <a:gd name="connsiteX23" fmla="*/ 98160 w 128025"/>
                <a:gd name="connsiteY23" fmla="*/ 49458 h 146668"/>
                <a:gd name="connsiteX24" fmla="*/ 67618 w 128025"/>
                <a:gd name="connsiteY24" fmla="*/ 31473 h 146668"/>
                <a:gd name="connsiteX25" fmla="*/ 67618 w 128025"/>
                <a:gd name="connsiteY25" fmla="*/ 20698 h 146668"/>
                <a:gd name="connsiteX26" fmla="*/ 78780 w 128025"/>
                <a:gd name="connsiteY26" fmla="*/ 20698 h 146668"/>
                <a:gd name="connsiteX27" fmla="*/ 82424 w 128025"/>
                <a:gd name="connsiteY27" fmla="*/ 17054 h 146668"/>
                <a:gd name="connsiteX28" fmla="*/ 78780 w 128025"/>
                <a:gd name="connsiteY28" fmla="*/ 13411 h 146668"/>
                <a:gd name="connsiteX29" fmla="*/ 67618 w 128025"/>
                <a:gd name="connsiteY29" fmla="*/ 13411 h 146668"/>
                <a:gd name="connsiteX30" fmla="*/ 67618 w 128025"/>
                <a:gd name="connsiteY30" fmla="*/ 3644 h 146668"/>
                <a:gd name="connsiteX31" fmla="*/ 63974 w 128025"/>
                <a:gd name="connsiteY31" fmla="*/ 0 h 146668"/>
                <a:gd name="connsiteX32" fmla="*/ 60331 w 128025"/>
                <a:gd name="connsiteY32" fmla="*/ 3644 h 146668"/>
                <a:gd name="connsiteX33" fmla="*/ 60331 w 128025"/>
                <a:gd name="connsiteY33" fmla="*/ 13411 h 146668"/>
                <a:gd name="connsiteX34" fmla="*/ 49788 w 128025"/>
                <a:gd name="connsiteY34" fmla="*/ 13411 h 146668"/>
                <a:gd name="connsiteX35" fmla="*/ 46145 w 128025"/>
                <a:gd name="connsiteY35" fmla="*/ 17054 h 146668"/>
                <a:gd name="connsiteX36" fmla="*/ 49788 w 128025"/>
                <a:gd name="connsiteY36" fmla="*/ 20698 h 146668"/>
                <a:gd name="connsiteX37" fmla="*/ 60331 w 128025"/>
                <a:gd name="connsiteY37" fmla="*/ 20698 h 146668"/>
                <a:gd name="connsiteX38" fmla="*/ 60331 w 128025"/>
                <a:gd name="connsiteY38" fmla="*/ 31396 h 146668"/>
                <a:gd name="connsiteX39" fmla="*/ 29323 w 128025"/>
                <a:gd name="connsiteY39" fmla="*/ 49148 h 146668"/>
                <a:gd name="connsiteX40" fmla="*/ 20175 w 128025"/>
                <a:gd name="connsiteY40" fmla="*/ 43877 h 146668"/>
                <a:gd name="connsiteX41" fmla="*/ 25757 w 128025"/>
                <a:gd name="connsiteY41" fmla="*/ 34187 h 146668"/>
                <a:gd name="connsiteX42" fmla="*/ 24439 w 128025"/>
                <a:gd name="connsiteY42" fmla="*/ 29225 h 146668"/>
                <a:gd name="connsiteX43" fmla="*/ 19478 w 128025"/>
                <a:gd name="connsiteY43" fmla="*/ 30543 h 146668"/>
                <a:gd name="connsiteX44" fmla="*/ 13896 w 128025"/>
                <a:gd name="connsiteY44" fmla="*/ 40233 h 146668"/>
                <a:gd name="connsiteX45" fmla="*/ 5447 w 128025"/>
                <a:gd name="connsiteY45" fmla="*/ 35349 h 146668"/>
                <a:gd name="connsiteX46" fmla="*/ 485 w 128025"/>
                <a:gd name="connsiteY46" fmla="*/ 36667 h 146668"/>
                <a:gd name="connsiteX47" fmla="*/ 1803 w 128025"/>
                <a:gd name="connsiteY47" fmla="*/ 41628 h 146668"/>
                <a:gd name="connsiteX48" fmla="*/ 10253 w 128025"/>
                <a:gd name="connsiteY48" fmla="*/ 46512 h 146668"/>
                <a:gd name="connsiteX49" fmla="*/ 4982 w 128025"/>
                <a:gd name="connsiteY49" fmla="*/ 55660 h 146668"/>
                <a:gd name="connsiteX50" fmla="*/ 6299 w 128025"/>
                <a:gd name="connsiteY50" fmla="*/ 60621 h 146668"/>
                <a:gd name="connsiteX51" fmla="*/ 8082 w 128025"/>
                <a:gd name="connsiteY51" fmla="*/ 61086 h 146668"/>
                <a:gd name="connsiteX52" fmla="*/ 11261 w 128025"/>
                <a:gd name="connsiteY52" fmla="*/ 59303 h 146668"/>
                <a:gd name="connsiteX53" fmla="*/ 16532 w 128025"/>
                <a:gd name="connsiteY53" fmla="*/ 50156 h 146668"/>
                <a:gd name="connsiteX54" fmla="*/ 25679 w 128025"/>
                <a:gd name="connsiteY54" fmla="*/ 55427 h 146668"/>
                <a:gd name="connsiteX55" fmla="*/ 21726 w 128025"/>
                <a:gd name="connsiteY55" fmla="*/ 73179 h 146668"/>
                <a:gd name="connsiteX56" fmla="*/ 25834 w 128025"/>
                <a:gd name="connsiteY56" fmla="*/ 91164 h 146668"/>
                <a:gd name="connsiteX57" fmla="*/ 16532 w 128025"/>
                <a:gd name="connsiteY57" fmla="*/ 96512 h 146668"/>
                <a:gd name="connsiteX58" fmla="*/ 10951 w 128025"/>
                <a:gd name="connsiteY58" fmla="*/ 86822 h 146668"/>
                <a:gd name="connsiteX59" fmla="*/ 5989 w 128025"/>
                <a:gd name="connsiteY59" fmla="*/ 85505 h 146668"/>
                <a:gd name="connsiteX60" fmla="*/ 4671 w 128025"/>
                <a:gd name="connsiteY60" fmla="*/ 90466 h 146668"/>
                <a:gd name="connsiteX61" fmla="*/ 10253 w 128025"/>
                <a:gd name="connsiteY61" fmla="*/ 100156 h 146668"/>
                <a:gd name="connsiteX62" fmla="*/ 1803 w 128025"/>
                <a:gd name="connsiteY62" fmla="*/ 105040 h 146668"/>
                <a:gd name="connsiteX63" fmla="*/ 485 w 128025"/>
                <a:gd name="connsiteY63" fmla="*/ 110001 h 146668"/>
                <a:gd name="connsiteX64" fmla="*/ 3664 w 128025"/>
                <a:gd name="connsiteY64" fmla="*/ 111784 h 146668"/>
                <a:gd name="connsiteX65" fmla="*/ 5447 w 128025"/>
                <a:gd name="connsiteY65" fmla="*/ 111319 h 146668"/>
                <a:gd name="connsiteX66" fmla="*/ 13896 w 128025"/>
                <a:gd name="connsiteY66" fmla="*/ 106435 h 146668"/>
                <a:gd name="connsiteX67" fmla="*/ 19168 w 128025"/>
                <a:gd name="connsiteY67" fmla="*/ 115582 h 146668"/>
                <a:gd name="connsiteX68" fmla="*/ 22346 w 128025"/>
                <a:gd name="connsiteY68" fmla="*/ 117365 h 146668"/>
                <a:gd name="connsiteX69" fmla="*/ 24129 w 128025"/>
                <a:gd name="connsiteY69" fmla="*/ 116900 h 146668"/>
                <a:gd name="connsiteX70" fmla="*/ 25447 w 128025"/>
                <a:gd name="connsiteY70" fmla="*/ 111939 h 146668"/>
                <a:gd name="connsiteX71" fmla="*/ 20175 w 128025"/>
                <a:gd name="connsiteY71" fmla="*/ 102791 h 146668"/>
                <a:gd name="connsiteX72" fmla="*/ 29555 w 128025"/>
                <a:gd name="connsiteY72" fmla="*/ 97365 h 146668"/>
                <a:gd name="connsiteX73" fmla="*/ 60408 w 128025"/>
                <a:gd name="connsiteY73" fmla="*/ 114885 h 146668"/>
                <a:gd name="connsiteX74" fmla="*/ 60408 w 128025"/>
                <a:gd name="connsiteY74" fmla="*/ 125970 h 146668"/>
                <a:gd name="connsiteX75" fmla="*/ 49245 w 128025"/>
                <a:gd name="connsiteY75" fmla="*/ 125970 h 146668"/>
                <a:gd name="connsiteX76" fmla="*/ 45602 w 128025"/>
                <a:gd name="connsiteY76" fmla="*/ 129614 h 146668"/>
                <a:gd name="connsiteX77" fmla="*/ 49245 w 128025"/>
                <a:gd name="connsiteY77" fmla="*/ 133257 h 146668"/>
                <a:gd name="connsiteX78" fmla="*/ 60408 w 128025"/>
                <a:gd name="connsiteY78" fmla="*/ 133257 h 146668"/>
                <a:gd name="connsiteX79" fmla="*/ 60408 w 128025"/>
                <a:gd name="connsiteY79" fmla="*/ 143024 h 146668"/>
                <a:gd name="connsiteX80" fmla="*/ 64052 w 128025"/>
                <a:gd name="connsiteY80" fmla="*/ 146668 h 146668"/>
                <a:gd name="connsiteX81" fmla="*/ 67695 w 128025"/>
                <a:gd name="connsiteY81" fmla="*/ 143024 h 146668"/>
                <a:gd name="connsiteX82" fmla="*/ 67695 w 128025"/>
                <a:gd name="connsiteY82" fmla="*/ 133257 h 146668"/>
                <a:gd name="connsiteX83" fmla="*/ 78238 w 128025"/>
                <a:gd name="connsiteY83" fmla="*/ 133257 h 146668"/>
                <a:gd name="connsiteX84" fmla="*/ 81881 w 128025"/>
                <a:gd name="connsiteY84" fmla="*/ 129614 h 146668"/>
                <a:gd name="connsiteX85" fmla="*/ 78238 w 128025"/>
                <a:gd name="connsiteY85" fmla="*/ 125970 h 146668"/>
                <a:gd name="connsiteX86" fmla="*/ 67695 w 128025"/>
                <a:gd name="connsiteY86" fmla="*/ 125970 h 146668"/>
                <a:gd name="connsiteX87" fmla="*/ 67695 w 128025"/>
                <a:gd name="connsiteY87" fmla="*/ 114885 h 146668"/>
                <a:gd name="connsiteX88" fmla="*/ 98083 w 128025"/>
                <a:gd name="connsiteY88" fmla="*/ 97133 h 146668"/>
                <a:gd name="connsiteX89" fmla="*/ 107850 w 128025"/>
                <a:gd name="connsiteY89" fmla="*/ 102791 h 146668"/>
                <a:gd name="connsiteX90" fmla="*/ 102269 w 128025"/>
                <a:gd name="connsiteY90" fmla="*/ 112481 h 146668"/>
                <a:gd name="connsiteX91" fmla="*/ 103587 w 128025"/>
                <a:gd name="connsiteY91" fmla="*/ 117443 h 146668"/>
                <a:gd name="connsiteX92" fmla="*/ 105370 w 128025"/>
                <a:gd name="connsiteY92" fmla="*/ 117908 h 146668"/>
                <a:gd name="connsiteX93" fmla="*/ 108548 w 128025"/>
                <a:gd name="connsiteY93" fmla="*/ 116125 h 146668"/>
                <a:gd name="connsiteX94" fmla="*/ 114130 w 128025"/>
                <a:gd name="connsiteY94" fmla="*/ 106435 h 146668"/>
                <a:gd name="connsiteX95" fmla="*/ 122579 w 128025"/>
                <a:gd name="connsiteY95" fmla="*/ 111319 h 146668"/>
                <a:gd name="connsiteX96" fmla="*/ 124362 w 128025"/>
                <a:gd name="connsiteY96" fmla="*/ 111784 h 146668"/>
                <a:gd name="connsiteX97" fmla="*/ 127541 w 128025"/>
                <a:gd name="connsiteY97" fmla="*/ 110001 h 146668"/>
                <a:gd name="connsiteX98" fmla="*/ 126223 w 128025"/>
                <a:gd name="connsiteY98" fmla="*/ 105040 h 146668"/>
                <a:gd name="connsiteX99" fmla="*/ 98471 w 128025"/>
                <a:gd name="connsiteY99" fmla="*/ 73334 h 146668"/>
                <a:gd name="connsiteX100" fmla="*/ 95447 w 128025"/>
                <a:gd name="connsiteY100" fmla="*/ 87443 h 146668"/>
                <a:gd name="connsiteX101" fmla="*/ 71339 w 128025"/>
                <a:gd name="connsiteY101" fmla="*/ 73489 h 146668"/>
                <a:gd name="connsiteX102" fmla="*/ 95602 w 128025"/>
                <a:gd name="connsiteY102" fmla="*/ 59458 h 146668"/>
                <a:gd name="connsiteX103" fmla="*/ 98471 w 128025"/>
                <a:gd name="connsiteY103" fmla="*/ 73256 h 146668"/>
                <a:gd name="connsiteX104" fmla="*/ 91959 w 128025"/>
                <a:gd name="connsiteY104" fmla="*/ 53256 h 146668"/>
                <a:gd name="connsiteX105" fmla="*/ 67695 w 128025"/>
                <a:gd name="connsiteY105" fmla="*/ 67288 h 146668"/>
                <a:gd name="connsiteX106" fmla="*/ 67695 w 128025"/>
                <a:gd name="connsiteY106" fmla="*/ 38915 h 146668"/>
                <a:gd name="connsiteX107" fmla="*/ 91959 w 128025"/>
                <a:gd name="connsiteY107" fmla="*/ 53256 h 146668"/>
                <a:gd name="connsiteX108" fmla="*/ 60408 w 128025"/>
                <a:gd name="connsiteY108" fmla="*/ 38838 h 146668"/>
                <a:gd name="connsiteX109" fmla="*/ 60408 w 128025"/>
                <a:gd name="connsiteY109" fmla="*/ 67210 h 146668"/>
                <a:gd name="connsiteX110" fmla="*/ 35679 w 128025"/>
                <a:gd name="connsiteY110" fmla="*/ 52946 h 146668"/>
                <a:gd name="connsiteX111" fmla="*/ 60408 w 128025"/>
                <a:gd name="connsiteY111" fmla="*/ 38760 h 146668"/>
                <a:gd name="connsiteX112" fmla="*/ 29013 w 128025"/>
                <a:gd name="connsiteY112" fmla="*/ 73334 h 146668"/>
                <a:gd name="connsiteX113" fmla="*/ 32036 w 128025"/>
                <a:gd name="connsiteY113" fmla="*/ 59225 h 146668"/>
                <a:gd name="connsiteX114" fmla="*/ 56765 w 128025"/>
                <a:gd name="connsiteY114" fmla="*/ 73489 h 146668"/>
                <a:gd name="connsiteX115" fmla="*/ 32191 w 128025"/>
                <a:gd name="connsiteY115" fmla="*/ 87675 h 146668"/>
                <a:gd name="connsiteX116" fmla="*/ 29013 w 128025"/>
                <a:gd name="connsiteY116" fmla="*/ 73334 h 146668"/>
                <a:gd name="connsiteX117" fmla="*/ 35834 w 128025"/>
                <a:gd name="connsiteY117" fmla="*/ 93954 h 146668"/>
                <a:gd name="connsiteX118" fmla="*/ 60331 w 128025"/>
                <a:gd name="connsiteY118" fmla="*/ 79768 h 146668"/>
                <a:gd name="connsiteX119" fmla="*/ 60331 w 128025"/>
                <a:gd name="connsiteY119" fmla="*/ 107830 h 146668"/>
                <a:gd name="connsiteX120" fmla="*/ 35834 w 128025"/>
                <a:gd name="connsiteY120" fmla="*/ 93954 h 146668"/>
                <a:gd name="connsiteX121" fmla="*/ 67618 w 128025"/>
                <a:gd name="connsiteY121" fmla="*/ 107753 h 146668"/>
                <a:gd name="connsiteX122" fmla="*/ 67618 w 128025"/>
                <a:gd name="connsiteY122" fmla="*/ 79768 h 146668"/>
                <a:gd name="connsiteX123" fmla="*/ 91726 w 128025"/>
                <a:gd name="connsiteY123" fmla="*/ 93644 h 146668"/>
                <a:gd name="connsiteX124" fmla="*/ 67618 w 128025"/>
                <a:gd name="connsiteY124" fmla="*/ 107753 h 1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8">
                  <a:moveTo>
                    <a:pt x="126223" y="105195"/>
                  </a:moveTo>
                  <a:lnTo>
                    <a:pt x="117773" y="100311"/>
                  </a:lnTo>
                  <a:lnTo>
                    <a:pt x="123044" y="91164"/>
                  </a:lnTo>
                  <a:cubicBezTo>
                    <a:pt x="124052" y="89458"/>
                    <a:pt x="123432" y="87210"/>
                    <a:pt x="121727" y="86202"/>
                  </a:cubicBezTo>
                  <a:cubicBezTo>
                    <a:pt x="120021" y="85195"/>
                    <a:pt x="117773" y="85815"/>
                    <a:pt x="116765" y="87520"/>
                  </a:cubicBezTo>
                  <a:lnTo>
                    <a:pt x="111494" y="96668"/>
                  </a:lnTo>
                  <a:lnTo>
                    <a:pt x="101726" y="91009"/>
                  </a:lnTo>
                  <a:cubicBezTo>
                    <a:pt x="104285" y="85582"/>
                    <a:pt x="105680" y="79613"/>
                    <a:pt x="105680" y="73256"/>
                  </a:cubicBezTo>
                  <a:cubicBezTo>
                    <a:pt x="105680" y="66900"/>
                    <a:pt x="104285" y="61163"/>
                    <a:pt x="101804" y="55814"/>
                  </a:cubicBezTo>
                  <a:lnTo>
                    <a:pt x="111417" y="50233"/>
                  </a:lnTo>
                  <a:lnTo>
                    <a:pt x="116998" y="59923"/>
                  </a:lnTo>
                  <a:cubicBezTo>
                    <a:pt x="117696" y="61086"/>
                    <a:pt x="118858" y="61706"/>
                    <a:pt x="120176" y="61706"/>
                  </a:cubicBezTo>
                  <a:cubicBezTo>
                    <a:pt x="120796" y="61706"/>
                    <a:pt x="121416" y="61551"/>
                    <a:pt x="121959" y="61241"/>
                  </a:cubicBezTo>
                  <a:cubicBezTo>
                    <a:pt x="123665" y="60233"/>
                    <a:pt x="124285" y="57985"/>
                    <a:pt x="123277" y="56280"/>
                  </a:cubicBezTo>
                  <a:lnTo>
                    <a:pt x="117696" y="46590"/>
                  </a:lnTo>
                  <a:lnTo>
                    <a:pt x="126145" y="41706"/>
                  </a:lnTo>
                  <a:cubicBezTo>
                    <a:pt x="127851" y="40698"/>
                    <a:pt x="128471" y="38450"/>
                    <a:pt x="127463" y="36745"/>
                  </a:cubicBezTo>
                  <a:cubicBezTo>
                    <a:pt x="126455" y="35039"/>
                    <a:pt x="124207" y="34419"/>
                    <a:pt x="122502" y="35427"/>
                  </a:cubicBezTo>
                  <a:lnTo>
                    <a:pt x="114052" y="40310"/>
                  </a:lnTo>
                  <a:lnTo>
                    <a:pt x="108781" y="31163"/>
                  </a:lnTo>
                  <a:cubicBezTo>
                    <a:pt x="107773" y="29458"/>
                    <a:pt x="105525" y="28838"/>
                    <a:pt x="103819" y="29845"/>
                  </a:cubicBezTo>
                  <a:cubicBezTo>
                    <a:pt x="102114" y="30853"/>
                    <a:pt x="101494" y="33101"/>
                    <a:pt x="102502" y="34807"/>
                  </a:cubicBezTo>
                  <a:lnTo>
                    <a:pt x="107773" y="43954"/>
                  </a:lnTo>
                  <a:lnTo>
                    <a:pt x="98160" y="49458"/>
                  </a:lnTo>
                  <a:cubicBezTo>
                    <a:pt x="91261" y="39535"/>
                    <a:pt x="80253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4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4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2" y="13411"/>
                    <a:pt x="46145" y="15039"/>
                    <a:pt x="46145" y="17054"/>
                  </a:cubicBezTo>
                  <a:cubicBezTo>
                    <a:pt x="46145" y="19070"/>
                    <a:pt x="47772" y="20698"/>
                    <a:pt x="49788" y="20698"/>
                  </a:cubicBezTo>
                  <a:lnTo>
                    <a:pt x="60331" y="20698"/>
                  </a:lnTo>
                  <a:lnTo>
                    <a:pt x="60331" y="31396"/>
                  </a:lnTo>
                  <a:cubicBezTo>
                    <a:pt x="47540" y="32404"/>
                    <a:pt x="36300" y="39225"/>
                    <a:pt x="29323" y="49148"/>
                  </a:cubicBezTo>
                  <a:lnTo>
                    <a:pt x="20175" y="43877"/>
                  </a:lnTo>
                  <a:lnTo>
                    <a:pt x="25757" y="34187"/>
                  </a:lnTo>
                  <a:cubicBezTo>
                    <a:pt x="26765" y="32481"/>
                    <a:pt x="26144" y="30233"/>
                    <a:pt x="24439" y="29225"/>
                  </a:cubicBezTo>
                  <a:cubicBezTo>
                    <a:pt x="22734" y="28217"/>
                    <a:pt x="20486" y="28838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2"/>
                    <a:pt x="1493" y="34962"/>
                    <a:pt x="485" y="36667"/>
                  </a:cubicBezTo>
                  <a:cubicBezTo>
                    <a:pt x="-522" y="38372"/>
                    <a:pt x="98" y="40621"/>
                    <a:pt x="1803" y="41628"/>
                  </a:cubicBezTo>
                  <a:lnTo>
                    <a:pt x="10253" y="46512"/>
                  </a:lnTo>
                  <a:lnTo>
                    <a:pt x="4982" y="55660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6"/>
                    <a:pt x="11261" y="59303"/>
                  </a:cubicBezTo>
                  <a:lnTo>
                    <a:pt x="16532" y="50156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5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40"/>
                  </a:lnTo>
                  <a:cubicBezTo>
                    <a:pt x="98" y="106048"/>
                    <a:pt x="-522" y="108296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9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4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4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4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8"/>
                    <a:pt x="98083" y="97133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29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9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3" y="111784"/>
                    <a:pt x="126843" y="111164"/>
                    <a:pt x="127541" y="110001"/>
                  </a:cubicBezTo>
                  <a:cubicBezTo>
                    <a:pt x="128548" y="108296"/>
                    <a:pt x="127928" y="106048"/>
                    <a:pt x="126223" y="105040"/>
                  </a:cubicBezTo>
                  <a:close/>
                  <a:moveTo>
                    <a:pt x="98471" y="73334"/>
                  </a:moveTo>
                  <a:cubicBezTo>
                    <a:pt x="98471" y="78373"/>
                    <a:pt x="97385" y="83102"/>
                    <a:pt x="95447" y="87443"/>
                  </a:cubicBezTo>
                  <a:lnTo>
                    <a:pt x="71339" y="73489"/>
                  </a:lnTo>
                  <a:lnTo>
                    <a:pt x="95602" y="59458"/>
                  </a:lnTo>
                  <a:cubicBezTo>
                    <a:pt x="97463" y="63722"/>
                    <a:pt x="98471" y="68373"/>
                    <a:pt x="98471" y="73256"/>
                  </a:cubicBezTo>
                  <a:close/>
                  <a:moveTo>
                    <a:pt x="91959" y="53256"/>
                  </a:moveTo>
                  <a:lnTo>
                    <a:pt x="67695" y="67288"/>
                  </a:lnTo>
                  <a:lnTo>
                    <a:pt x="67695" y="38915"/>
                  </a:lnTo>
                  <a:cubicBezTo>
                    <a:pt x="77695" y="40078"/>
                    <a:pt x="86377" y="45427"/>
                    <a:pt x="91959" y="53256"/>
                  </a:cubicBezTo>
                  <a:close/>
                  <a:moveTo>
                    <a:pt x="60408" y="38838"/>
                  </a:moveTo>
                  <a:lnTo>
                    <a:pt x="60408" y="67210"/>
                  </a:lnTo>
                  <a:lnTo>
                    <a:pt x="35679" y="52946"/>
                  </a:lnTo>
                  <a:cubicBezTo>
                    <a:pt x="41338" y="45117"/>
                    <a:pt x="50253" y="39768"/>
                    <a:pt x="60408" y="38760"/>
                  </a:cubicBezTo>
                  <a:close/>
                  <a:moveTo>
                    <a:pt x="29013" y="73334"/>
                  </a:moveTo>
                  <a:cubicBezTo>
                    <a:pt x="29013" y="68295"/>
                    <a:pt x="30098" y="63566"/>
                    <a:pt x="32036" y="59225"/>
                  </a:cubicBezTo>
                  <a:lnTo>
                    <a:pt x="56765" y="73489"/>
                  </a:lnTo>
                  <a:lnTo>
                    <a:pt x="32191" y="87675"/>
                  </a:lnTo>
                  <a:cubicBezTo>
                    <a:pt x="30176" y="83257"/>
                    <a:pt x="29013" y="78450"/>
                    <a:pt x="29013" y="73334"/>
                  </a:cubicBezTo>
                  <a:close/>
                  <a:moveTo>
                    <a:pt x="35834" y="93954"/>
                  </a:moveTo>
                  <a:lnTo>
                    <a:pt x="60331" y="79768"/>
                  </a:lnTo>
                  <a:lnTo>
                    <a:pt x="60331" y="107830"/>
                  </a:lnTo>
                  <a:cubicBezTo>
                    <a:pt x="50331" y="106900"/>
                    <a:pt x="41493" y="101629"/>
                    <a:pt x="35834" y="93954"/>
                  </a:cubicBezTo>
                  <a:close/>
                  <a:moveTo>
                    <a:pt x="67618" y="107753"/>
                  </a:moveTo>
                  <a:lnTo>
                    <a:pt x="67618" y="79768"/>
                  </a:lnTo>
                  <a:lnTo>
                    <a:pt x="91726" y="93644"/>
                  </a:lnTo>
                  <a:cubicBezTo>
                    <a:pt x="86145" y="101319"/>
                    <a:pt x="77540" y="106590"/>
                    <a:pt x="67618" y="10775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4D76DCBD-2E04-90C5-888C-067C4DA60AF8}"/>
                </a:ext>
              </a:extLst>
            </p:cNvPr>
            <p:cNvSpPr/>
            <p:nvPr/>
          </p:nvSpPr>
          <p:spPr>
            <a:xfrm>
              <a:off x="1955818" y="4637073"/>
              <a:ext cx="6976" cy="5659"/>
            </a:xfrm>
            <a:custGeom>
              <a:avLst/>
              <a:gdLst>
                <a:gd name="connsiteX0" fmla="*/ 6977 w 6976"/>
                <a:gd name="connsiteY0" fmla="*/ 2869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9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9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C08A7DD-84B5-BEA8-27FC-81B4D478A03A}"/>
                </a:ext>
              </a:extLst>
            </p:cNvPr>
            <p:cNvSpPr/>
            <p:nvPr/>
          </p:nvSpPr>
          <p:spPr>
            <a:xfrm>
              <a:off x="1947989" y="4548701"/>
              <a:ext cx="51048" cy="82016"/>
            </a:xfrm>
            <a:custGeom>
              <a:avLst/>
              <a:gdLst>
                <a:gd name="connsiteX0" fmla="*/ 50621 w 51048"/>
                <a:gd name="connsiteY0" fmla="*/ 18295 h 82016"/>
                <a:gd name="connsiteX1" fmla="*/ 46745 w 51048"/>
                <a:gd name="connsiteY1" fmla="*/ 17287 h 82016"/>
                <a:gd name="connsiteX2" fmla="*/ 40078 w 51048"/>
                <a:gd name="connsiteY2" fmla="*/ 21085 h 82016"/>
                <a:gd name="connsiteX3" fmla="*/ 35969 w 51048"/>
                <a:gd name="connsiteY3" fmla="*/ 13876 h 82016"/>
                <a:gd name="connsiteX4" fmla="*/ 32093 w 51048"/>
                <a:gd name="connsiteY4" fmla="*/ 12868 h 82016"/>
                <a:gd name="connsiteX5" fmla="*/ 31086 w 51048"/>
                <a:gd name="connsiteY5" fmla="*/ 16744 h 82016"/>
                <a:gd name="connsiteX6" fmla="*/ 35194 w 51048"/>
                <a:gd name="connsiteY6" fmla="*/ 23953 h 82016"/>
                <a:gd name="connsiteX7" fmla="*/ 27675 w 51048"/>
                <a:gd name="connsiteY7" fmla="*/ 28294 h 82016"/>
                <a:gd name="connsiteX8" fmla="*/ 3643 w 51048"/>
                <a:gd name="connsiteY8" fmla="*/ 14186 h 82016"/>
                <a:gd name="connsiteX9" fmla="*/ 3643 w 51048"/>
                <a:gd name="connsiteY9" fmla="*/ 5736 h 82016"/>
                <a:gd name="connsiteX10" fmla="*/ 12403 w 51048"/>
                <a:gd name="connsiteY10" fmla="*/ 5736 h 82016"/>
                <a:gd name="connsiteX11" fmla="*/ 15271 w 51048"/>
                <a:gd name="connsiteY11" fmla="*/ 2868 h 82016"/>
                <a:gd name="connsiteX12" fmla="*/ 12403 w 51048"/>
                <a:gd name="connsiteY12" fmla="*/ 0 h 82016"/>
                <a:gd name="connsiteX13" fmla="*/ 4961 w 51048"/>
                <a:gd name="connsiteY13" fmla="*/ 0 h 82016"/>
                <a:gd name="connsiteX14" fmla="*/ 0 w 51048"/>
                <a:gd name="connsiteY14" fmla="*/ 39380 h 82016"/>
                <a:gd name="connsiteX15" fmla="*/ 3643 w 51048"/>
                <a:gd name="connsiteY15" fmla="*/ 73101 h 82016"/>
                <a:gd name="connsiteX16" fmla="*/ 3643 w 51048"/>
                <a:gd name="connsiteY16" fmla="*/ 52016 h 82016"/>
                <a:gd name="connsiteX17" fmla="*/ 22558 w 51048"/>
                <a:gd name="connsiteY17" fmla="*/ 62946 h 82016"/>
                <a:gd name="connsiteX18" fmla="*/ 3876 w 51048"/>
                <a:gd name="connsiteY18" fmla="*/ 73954 h 82016"/>
                <a:gd name="connsiteX19" fmla="*/ 5194 w 51048"/>
                <a:gd name="connsiteY19" fmla="*/ 79458 h 82016"/>
                <a:gd name="connsiteX20" fmla="*/ 27520 w 51048"/>
                <a:gd name="connsiteY20" fmla="*/ 65737 h 82016"/>
                <a:gd name="connsiteX21" fmla="*/ 35194 w 51048"/>
                <a:gd name="connsiteY21" fmla="*/ 70155 h 82016"/>
                <a:gd name="connsiteX22" fmla="*/ 30775 w 51048"/>
                <a:gd name="connsiteY22" fmla="*/ 77752 h 82016"/>
                <a:gd name="connsiteX23" fmla="*/ 31783 w 51048"/>
                <a:gd name="connsiteY23" fmla="*/ 81628 h 82016"/>
                <a:gd name="connsiteX24" fmla="*/ 33179 w 51048"/>
                <a:gd name="connsiteY24" fmla="*/ 82016 h 82016"/>
                <a:gd name="connsiteX25" fmla="*/ 35659 w 51048"/>
                <a:gd name="connsiteY25" fmla="*/ 80620 h 82016"/>
                <a:gd name="connsiteX26" fmla="*/ 40078 w 51048"/>
                <a:gd name="connsiteY26" fmla="*/ 73024 h 82016"/>
                <a:gd name="connsiteX27" fmla="*/ 46745 w 51048"/>
                <a:gd name="connsiteY27" fmla="*/ 76822 h 82016"/>
                <a:gd name="connsiteX28" fmla="*/ 48140 w 51048"/>
                <a:gd name="connsiteY28" fmla="*/ 77210 h 82016"/>
                <a:gd name="connsiteX29" fmla="*/ 50621 w 51048"/>
                <a:gd name="connsiteY29" fmla="*/ 75814 h 82016"/>
                <a:gd name="connsiteX30" fmla="*/ 49613 w 51048"/>
                <a:gd name="connsiteY30" fmla="*/ 71938 h 82016"/>
                <a:gd name="connsiteX31" fmla="*/ 42946 w 51048"/>
                <a:gd name="connsiteY31" fmla="*/ 68140 h 82016"/>
                <a:gd name="connsiteX32" fmla="*/ 47055 w 51048"/>
                <a:gd name="connsiteY32" fmla="*/ 60931 h 82016"/>
                <a:gd name="connsiteX33" fmla="*/ 46047 w 51048"/>
                <a:gd name="connsiteY33" fmla="*/ 57055 h 82016"/>
                <a:gd name="connsiteX34" fmla="*/ 42171 w 51048"/>
                <a:gd name="connsiteY34" fmla="*/ 58062 h 82016"/>
                <a:gd name="connsiteX35" fmla="*/ 38062 w 51048"/>
                <a:gd name="connsiteY35" fmla="*/ 65272 h 82016"/>
                <a:gd name="connsiteX36" fmla="*/ 30388 w 51048"/>
                <a:gd name="connsiteY36" fmla="*/ 60853 h 82016"/>
                <a:gd name="connsiteX37" fmla="*/ 33489 w 51048"/>
                <a:gd name="connsiteY37" fmla="*/ 46977 h 82016"/>
                <a:gd name="connsiteX38" fmla="*/ 30465 w 51048"/>
                <a:gd name="connsiteY38" fmla="*/ 33256 h 82016"/>
                <a:gd name="connsiteX39" fmla="*/ 38062 w 51048"/>
                <a:gd name="connsiteY39" fmla="*/ 28915 h 82016"/>
                <a:gd name="connsiteX40" fmla="*/ 42481 w 51048"/>
                <a:gd name="connsiteY40" fmla="*/ 36512 h 82016"/>
                <a:gd name="connsiteX41" fmla="*/ 44962 w 51048"/>
                <a:gd name="connsiteY41" fmla="*/ 37907 h 82016"/>
                <a:gd name="connsiteX42" fmla="*/ 46357 w 51048"/>
                <a:gd name="connsiteY42" fmla="*/ 37519 h 82016"/>
                <a:gd name="connsiteX43" fmla="*/ 47365 w 51048"/>
                <a:gd name="connsiteY43" fmla="*/ 33643 h 82016"/>
                <a:gd name="connsiteX44" fmla="*/ 42946 w 51048"/>
                <a:gd name="connsiteY44" fmla="*/ 26047 h 82016"/>
                <a:gd name="connsiteX45" fmla="*/ 49613 w 51048"/>
                <a:gd name="connsiteY45" fmla="*/ 22248 h 82016"/>
                <a:gd name="connsiteX46" fmla="*/ 50621 w 51048"/>
                <a:gd name="connsiteY46" fmla="*/ 18372 h 82016"/>
                <a:gd name="connsiteX47" fmla="*/ 3643 w 51048"/>
                <a:gd name="connsiteY47" fmla="*/ 19923 h 82016"/>
                <a:gd name="connsiteX48" fmla="*/ 22713 w 51048"/>
                <a:gd name="connsiteY48" fmla="*/ 31163 h 82016"/>
                <a:gd name="connsiteX49" fmla="*/ 3643 w 51048"/>
                <a:gd name="connsiteY49" fmla="*/ 42171 h 82016"/>
                <a:gd name="connsiteX50" fmla="*/ 3643 w 51048"/>
                <a:gd name="connsiteY50" fmla="*/ 19923 h 82016"/>
                <a:gd name="connsiteX51" fmla="*/ 25427 w 51048"/>
                <a:gd name="connsiteY51" fmla="*/ 57985 h 82016"/>
                <a:gd name="connsiteX52" fmla="*/ 6512 w 51048"/>
                <a:gd name="connsiteY52" fmla="*/ 47055 h 82016"/>
                <a:gd name="connsiteX53" fmla="*/ 25504 w 51048"/>
                <a:gd name="connsiteY53" fmla="*/ 36046 h 82016"/>
                <a:gd name="connsiteX54" fmla="*/ 27752 w 51048"/>
                <a:gd name="connsiteY54" fmla="*/ 46899 h 82016"/>
                <a:gd name="connsiteX55" fmla="*/ 25349 w 51048"/>
                <a:gd name="connsiteY55" fmla="*/ 57985 h 82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6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6" y="16744"/>
                  </a:cubicBezTo>
                  <a:lnTo>
                    <a:pt x="35194" y="23953"/>
                  </a:lnTo>
                  <a:lnTo>
                    <a:pt x="27675" y="28294"/>
                  </a:lnTo>
                  <a:cubicBezTo>
                    <a:pt x="22248" y="20465"/>
                    <a:pt x="13644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4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1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20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0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2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4" y="37442"/>
                    <a:pt x="43954" y="37907"/>
                    <a:pt x="44962" y="37907"/>
                  </a:cubicBezTo>
                  <a:cubicBezTo>
                    <a:pt x="45427" y="37907"/>
                    <a:pt x="45969" y="37752"/>
                    <a:pt x="46357" y="37519"/>
                  </a:cubicBezTo>
                  <a:cubicBezTo>
                    <a:pt x="47752" y="36744"/>
                    <a:pt x="48217" y="34962"/>
                    <a:pt x="47365" y="33643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6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B568C0BB-5110-27A3-9F9D-016DFBF539DE}"/>
                </a:ext>
              </a:extLst>
            </p:cNvPr>
            <p:cNvSpPr/>
            <p:nvPr/>
          </p:nvSpPr>
          <p:spPr>
            <a:xfrm>
              <a:off x="2247758" y="4637073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9 h 5736"/>
                <a:gd name="connsiteX2" fmla="*/ 2868 w 6589"/>
                <a:gd name="connsiteY2" fmla="*/ 5737 h 5736"/>
                <a:gd name="connsiteX3" fmla="*/ 4651 w 6589"/>
                <a:gd name="connsiteY3" fmla="*/ 5737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1"/>
                    <a:pt x="0" y="2869"/>
                  </a:cubicBezTo>
                  <a:cubicBezTo>
                    <a:pt x="0" y="4496"/>
                    <a:pt x="1240" y="5737"/>
                    <a:pt x="2868" y="5737"/>
                  </a:cubicBezTo>
                  <a:lnTo>
                    <a:pt x="4651" y="5737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A44FA1BB-3D7E-3ED8-892D-1F23B9DDEC1F}"/>
                </a:ext>
              </a:extLst>
            </p:cNvPr>
            <p:cNvSpPr/>
            <p:nvPr/>
          </p:nvSpPr>
          <p:spPr>
            <a:xfrm>
              <a:off x="2248223" y="4548778"/>
              <a:ext cx="10387" cy="5658"/>
            </a:xfrm>
            <a:custGeom>
              <a:avLst/>
              <a:gdLst>
                <a:gd name="connsiteX0" fmla="*/ 0 w 10387"/>
                <a:gd name="connsiteY0" fmla="*/ 2791 h 5658"/>
                <a:gd name="connsiteX1" fmla="*/ 2868 w 10387"/>
                <a:gd name="connsiteY1" fmla="*/ 5659 h 5658"/>
                <a:gd name="connsiteX2" fmla="*/ 10388 w 10387"/>
                <a:gd name="connsiteY2" fmla="*/ 5659 h 5658"/>
                <a:gd name="connsiteX3" fmla="*/ 9070 w 10387"/>
                <a:gd name="connsiteY3" fmla="*/ 0 h 5658"/>
                <a:gd name="connsiteX4" fmla="*/ 2868 w 10387"/>
                <a:gd name="connsiteY4" fmla="*/ 0 h 5658"/>
                <a:gd name="connsiteX5" fmla="*/ 0 w 10387"/>
                <a:gd name="connsiteY5" fmla="*/ 2868 h 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8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0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170F268-7238-CB1F-39FD-9968E154EFB0}"/>
                </a:ext>
              </a:extLst>
            </p:cNvPr>
            <p:cNvSpPr/>
            <p:nvPr/>
          </p:nvSpPr>
          <p:spPr>
            <a:xfrm>
              <a:off x="2212033" y="4558313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09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899 h 71861"/>
                <a:gd name="connsiteX25" fmla="*/ 3709 w 50221"/>
                <a:gd name="connsiteY25" fmla="*/ 50775 h 71861"/>
                <a:gd name="connsiteX26" fmla="*/ 8128 w 50221"/>
                <a:gd name="connsiteY26" fmla="*/ 58373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4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2 w 50221"/>
                <a:gd name="connsiteY45" fmla="*/ 26279 h 71861"/>
                <a:gd name="connsiteX46" fmla="*/ 44562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7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09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899"/>
                  </a:cubicBezTo>
                  <a:cubicBezTo>
                    <a:pt x="3322" y="47675"/>
                    <a:pt x="2857" y="49458"/>
                    <a:pt x="3709" y="50775"/>
                  </a:cubicBezTo>
                  <a:lnTo>
                    <a:pt x="8128" y="58373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6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4" y="56124"/>
                  </a:lnTo>
                  <a:cubicBezTo>
                    <a:pt x="28283" y="63256"/>
                    <a:pt x="36113" y="68217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2" y="26279"/>
                  </a:cubicBezTo>
                  <a:lnTo>
                    <a:pt x="44562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2A6AE923-ED70-F512-32D1-E11F35A9A7F0}"/>
                </a:ext>
              </a:extLst>
            </p:cNvPr>
            <p:cNvSpPr/>
            <p:nvPr/>
          </p:nvSpPr>
          <p:spPr>
            <a:xfrm>
              <a:off x="2089385" y="4410405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BC71F4F-508A-B834-96E2-800079EB2FD4}"/>
                </a:ext>
              </a:extLst>
            </p:cNvPr>
            <p:cNvSpPr/>
            <p:nvPr/>
          </p:nvSpPr>
          <p:spPr>
            <a:xfrm>
              <a:off x="2087524" y="4393118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6F24ABA-FFE0-0574-C018-1482E8EC987F}"/>
                </a:ext>
              </a:extLst>
            </p:cNvPr>
            <p:cNvSpPr/>
            <p:nvPr/>
          </p:nvSpPr>
          <p:spPr>
            <a:xfrm>
              <a:off x="2105742" y="4378312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1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7444201-8955-C749-F670-FFB497BDBB1E}"/>
                </a:ext>
              </a:extLst>
            </p:cNvPr>
            <p:cNvSpPr/>
            <p:nvPr/>
          </p:nvSpPr>
          <p:spPr>
            <a:xfrm>
              <a:off x="755267" y="5114596"/>
              <a:ext cx="137287" cy="392173"/>
            </a:xfrm>
            <a:custGeom>
              <a:avLst/>
              <a:gdLst>
                <a:gd name="connsiteX0" fmla="*/ 0 w 137287"/>
                <a:gd name="connsiteY0" fmla="*/ 392173 h 392173"/>
                <a:gd name="connsiteX1" fmla="*/ 116823 w 137287"/>
                <a:gd name="connsiteY1" fmla="*/ 312328 h 392173"/>
                <a:gd name="connsiteX2" fmla="*/ 137288 w 137287"/>
                <a:gd name="connsiteY2" fmla="*/ 7442 h 392173"/>
                <a:gd name="connsiteX3" fmla="*/ 26357 w 137287"/>
                <a:gd name="connsiteY3" fmla="*/ 0 h 392173"/>
                <a:gd name="connsiteX4" fmla="*/ 0 w 137287"/>
                <a:gd name="connsiteY4" fmla="*/ 392173 h 39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87" h="392173">
                  <a:moveTo>
                    <a:pt x="0" y="392173"/>
                  </a:moveTo>
                  <a:lnTo>
                    <a:pt x="116823" y="312328"/>
                  </a:lnTo>
                  <a:lnTo>
                    <a:pt x="137288" y="7442"/>
                  </a:lnTo>
                  <a:lnTo>
                    <a:pt x="26357" y="0"/>
                  </a:lnTo>
                  <a:lnTo>
                    <a:pt x="0" y="392173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BBD66819-EC6B-324F-FA6C-1617A5812864}"/>
                </a:ext>
              </a:extLst>
            </p:cNvPr>
            <p:cNvSpPr/>
            <p:nvPr/>
          </p:nvSpPr>
          <p:spPr>
            <a:xfrm>
              <a:off x="627359" y="5058782"/>
              <a:ext cx="252714" cy="394188"/>
            </a:xfrm>
            <a:custGeom>
              <a:avLst/>
              <a:gdLst>
                <a:gd name="connsiteX0" fmla="*/ 50233 w 252714"/>
                <a:gd name="connsiteY0" fmla="*/ 394189 h 394188"/>
                <a:gd name="connsiteX1" fmla="*/ 0 w 252714"/>
                <a:gd name="connsiteY1" fmla="*/ 261940 h 394188"/>
                <a:gd name="connsiteX2" fmla="*/ 157365 w 252714"/>
                <a:gd name="connsiteY2" fmla="*/ 0 h 394188"/>
                <a:gd name="connsiteX3" fmla="*/ 252715 w 252714"/>
                <a:gd name="connsiteY3" fmla="*/ 57287 h 394188"/>
                <a:gd name="connsiteX4" fmla="*/ 50233 w 252714"/>
                <a:gd name="connsiteY4" fmla="*/ 394189 h 39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14" h="394188">
                  <a:moveTo>
                    <a:pt x="50233" y="394189"/>
                  </a:moveTo>
                  <a:lnTo>
                    <a:pt x="0" y="261940"/>
                  </a:lnTo>
                  <a:lnTo>
                    <a:pt x="157365" y="0"/>
                  </a:lnTo>
                  <a:lnTo>
                    <a:pt x="252715" y="57287"/>
                  </a:lnTo>
                  <a:lnTo>
                    <a:pt x="50233" y="39418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3DA8E074-85FF-56ED-8AAE-43264F0FAB3E}"/>
                </a:ext>
              </a:extLst>
            </p:cNvPr>
            <p:cNvSpPr/>
            <p:nvPr/>
          </p:nvSpPr>
          <p:spPr>
            <a:xfrm>
              <a:off x="605399" y="4947775"/>
              <a:ext cx="250919" cy="200236"/>
            </a:xfrm>
            <a:custGeom>
              <a:avLst/>
              <a:gdLst>
                <a:gd name="connsiteX0" fmla="*/ 203512 w 250919"/>
                <a:gd name="connsiteY0" fmla="*/ 200077 h 200236"/>
                <a:gd name="connsiteX1" fmla="*/ 15371 w 250919"/>
                <a:gd name="connsiteY1" fmla="*/ 180465 h 200236"/>
                <a:gd name="connsiteX2" fmla="*/ 1573 w 250919"/>
                <a:gd name="connsiteY2" fmla="*/ 151162 h 200236"/>
                <a:gd name="connsiteX3" fmla="*/ 47697 w 250919"/>
                <a:gd name="connsiteY3" fmla="*/ 16975 h 200236"/>
                <a:gd name="connsiteX4" fmla="*/ 75372 w 250919"/>
                <a:gd name="connsiteY4" fmla="*/ 1704 h 200236"/>
                <a:gd name="connsiteX5" fmla="*/ 241032 w 250919"/>
                <a:gd name="connsiteY5" fmla="*/ 86665 h 200236"/>
                <a:gd name="connsiteX6" fmla="*/ 249326 w 250919"/>
                <a:gd name="connsiteY6" fmla="*/ 114340 h 200236"/>
                <a:gd name="connsiteX7" fmla="*/ 225683 w 250919"/>
                <a:gd name="connsiteY7" fmla="*/ 183255 h 200236"/>
                <a:gd name="connsiteX8" fmla="*/ 203434 w 250919"/>
                <a:gd name="connsiteY8" fmla="*/ 200155 h 20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919" h="200236">
                  <a:moveTo>
                    <a:pt x="203512" y="200077"/>
                  </a:moveTo>
                  <a:lnTo>
                    <a:pt x="15371" y="180465"/>
                  </a:lnTo>
                  <a:cubicBezTo>
                    <a:pt x="3433" y="179224"/>
                    <a:pt x="-3234" y="165193"/>
                    <a:pt x="1573" y="151162"/>
                  </a:cubicBezTo>
                  <a:lnTo>
                    <a:pt x="47697" y="16975"/>
                  </a:lnTo>
                  <a:cubicBezTo>
                    <a:pt x="52271" y="3642"/>
                    <a:pt x="65216" y="-3490"/>
                    <a:pt x="75372" y="1704"/>
                  </a:cubicBezTo>
                  <a:lnTo>
                    <a:pt x="241032" y="86665"/>
                  </a:lnTo>
                  <a:cubicBezTo>
                    <a:pt x="249636" y="91084"/>
                    <a:pt x="253280" y="102945"/>
                    <a:pt x="249326" y="114340"/>
                  </a:cubicBezTo>
                  <a:lnTo>
                    <a:pt x="225683" y="183255"/>
                  </a:lnTo>
                  <a:cubicBezTo>
                    <a:pt x="221962" y="194031"/>
                    <a:pt x="212659" y="201085"/>
                    <a:pt x="203434" y="200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BE2856C-E4C8-6300-FF0F-837708C01C33}"/>
                </a:ext>
              </a:extLst>
            </p:cNvPr>
            <p:cNvSpPr/>
            <p:nvPr/>
          </p:nvSpPr>
          <p:spPr>
            <a:xfrm>
              <a:off x="605700" y="5092699"/>
              <a:ext cx="224714" cy="55286"/>
            </a:xfrm>
            <a:custGeom>
              <a:avLst/>
              <a:gdLst>
                <a:gd name="connsiteX0" fmla="*/ 223753 w 224714"/>
                <a:gd name="connsiteY0" fmla="*/ 43293 h 55286"/>
                <a:gd name="connsiteX1" fmla="*/ 212668 w 224714"/>
                <a:gd name="connsiteY1" fmla="*/ 20502 h 55286"/>
                <a:gd name="connsiteX2" fmla="*/ 204684 w 224714"/>
                <a:gd name="connsiteY2" fmla="*/ 19649 h 55286"/>
                <a:gd name="connsiteX3" fmla="*/ 23209 w 224714"/>
                <a:gd name="connsiteY3" fmla="*/ 812 h 55286"/>
                <a:gd name="connsiteX4" fmla="*/ 961 w 224714"/>
                <a:gd name="connsiteY4" fmla="*/ 12052 h 55286"/>
                <a:gd name="connsiteX5" fmla="*/ 12047 w 224714"/>
                <a:gd name="connsiteY5" fmla="*/ 34843 h 55286"/>
                <a:gd name="connsiteX6" fmla="*/ 18248 w 224714"/>
                <a:gd name="connsiteY6" fmla="*/ 35774 h 55286"/>
                <a:gd name="connsiteX7" fmla="*/ 203211 w 224714"/>
                <a:gd name="connsiteY7" fmla="*/ 55076 h 55286"/>
                <a:gd name="connsiteX8" fmla="*/ 203211 w 224714"/>
                <a:gd name="connsiteY8" fmla="*/ 54921 h 55286"/>
                <a:gd name="connsiteX9" fmla="*/ 223753 w 224714"/>
                <a:gd name="connsiteY9" fmla="*/ 43216 h 5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714" h="55286">
                  <a:moveTo>
                    <a:pt x="223753" y="43293"/>
                  </a:moveTo>
                  <a:cubicBezTo>
                    <a:pt x="226932" y="33913"/>
                    <a:pt x="221970" y="23758"/>
                    <a:pt x="212668" y="20502"/>
                  </a:cubicBezTo>
                  <a:cubicBezTo>
                    <a:pt x="210032" y="19572"/>
                    <a:pt x="207319" y="19339"/>
                    <a:pt x="204684" y="19649"/>
                  </a:cubicBezTo>
                  <a:lnTo>
                    <a:pt x="23209" y="812"/>
                  </a:lnTo>
                  <a:cubicBezTo>
                    <a:pt x="13985" y="-2056"/>
                    <a:pt x="4140" y="2905"/>
                    <a:pt x="961" y="12052"/>
                  </a:cubicBezTo>
                  <a:cubicBezTo>
                    <a:pt x="-2217" y="21433"/>
                    <a:pt x="2744" y="31588"/>
                    <a:pt x="12047" y="34843"/>
                  </a:cubicBezTo>
                  <a:cubicBezTo>
                    <a:pt x="14140" y="35541"/>
                    <a:pt x="16233" y="35851"/>
                    <a:pt x="18248" y="35774"/>
                  </a:cubicBezTo>
                  <a:lnTo>
                    <a:pt x="203211" y="55076"/>
                  </a:lnTo>
                  <a:lnTo>
                    <a:pt x="203211" y="54921"/>
                  </a:lnTo>
                  <a:cubicBezTo>
                    <a:pt x="211893" y="56704"/>
                    <a:pt x="220808" y="51820"/>
                    <a:pt x="223753" y="4321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1933E7E5-34CF-A8AD-96F3-A41257DB92D9}"/>
                </a:ext>
              </a:extLst>
            </p:cNvPr>
            <p:cNvSpPr/>
            <p:nvPr/>
          </p:nvSpPr>
          <p:spPr>
            <a:xfrm>
              <a:off x="832911" y="5046261"/>
              <a:ext cx="245708" cy="215353"/>
            </a:xfrm>
            <a:custGeom>
              <a:avLst/>
              <a:gdLst>
                <a:gd name="connsiteX0" fmla="*/ 8713 w 245708"/>
                <a:gd name="connsiteY0" fmla="*/ 112831 h 215353"/>
                <a:gd name="connsiteX1" fmla="*/ 169179 w 245708"/>
                <a:gd name="connsiteY1" fmla="*/ 212987 h 215353"/>
                <a:gd name="connsiteX2" fmla="*/ 198017 w 245708"/>
                <a:gd name="connsiteY2" fmla="*/ 198336 h 215353"/>
                <a:gd name="connsiteX3" fmla="*/ 244141 w 245708"/>
                <a:gd name="connsiteY3" fmla="*/ 64149 h 215353"/>
                <a:gd name="connsiteX4" fmla="*/ 231660 w 245708"/>
                <a:gd name="connsiteY4" fmla="*/ 35079 h 215353"/>
                <a:gd name="connsiteX5" fmla="*/ 48791 w 245708"/>
                <a:gd name="connsiteY5" fmla="*/ 272 h 215353"/>
                <a:gd name="connsiteX6" fmla="*/ 25225 w 245708"/>
                <a:gd name="connsiteY6" fmla="*/ 16939 h 215353"/>
                <a:gd name="connsiteX7" fmla="*/ 1581 w 245708"/>
                <a:gd name="connsiteY7" fmla="*/ 85855 h 215353"/>
                <a:gd name="connsiteX8" fmla="*/ 8791 w 245708"/>
                <a:gd name="connsiteY8" fmla="*/ 112831 h 21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708" h="215353">
                  <a:moveTo>
                    <a:pt x="8713" y="112831"/>
                  </a:moveTo>
                  <a:lnTo>
                    <a:pt x="169179" y="212987"/>
                  </a:lnTo>
                  <a:cubicBezTo>
                    <a:pt x="179412" y="219344"/>
                    <a:pt x="193210" y="212367"/>
                    <a:pt x="198017" y="198336"/>
                  </a:cubicBezTo>
                  <a:lnTo>
                    <a:pt x="244141" y="64149"/>
                  </a:lnTo>
                  <a:cubicBezTo>
                    <a:pt x="248715" y="50815"/>
                    <a:pt x="242901" y="37172"/>
                    <a:pt x="231660" y="35079"/>
                  </a:cubicBezTo>
                  <a:lnTo>
                    <a:pt x="48791" y="272"/>
                  </a:lnTo>
                  <a:cubicBezTo>
                    <a:pt x="39256" y="-1510"/>
                    <a:pt x="29101" y="5621"/>
                    <a:pt x="25225" y="16939"/>
                  </a:cubicBezTo>
                  <a:lnTo>
                    <a:pt x="1581" y="85855"/>
                  </a:lnTo>
                  <a:cubicBezTo>
                    <a:pt x="-2140" y="96630"/>
                    <a:pt x="883" y="107948"/>
                    <a:pt x="8791" y="112831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F45862D-3F49-C54E-F2C3-714277F0D0E4}"/>
                </a:ext>
              </a:extLst>
            </p:cNvPr>
            <p:cNvSpPr/>
            <p:nvPr/>
          </p:nvSpPr>
          <p:spPr>
            <a:xfrm>
              <a:off x="831735" y="5125070"/>
              <a:ext cx="196917" cy="136650"/>
            </a:xfrm>
            <a:custGeom>
              <a:avLst/>
              <a:gdLst>
                <a:gd name="connsiteX0" fmla="*/ 974 w 196917"/>
                <a:gd name="connsiteY0" fmla="*/ 12085 h 136650"/>
                <a:gd name="connsiteX1" fmla="*/ 23765 w 196917"/>
                <a:gd name="connsiteY1" fmla="*/ 999 h 136650"/>
                <a:gd name="connsiteX2" fmla="*/ 30587 w 196917"/>
                <a:gd name="connsiteY2" fmla="*/ 5263 h 136650"/>
                <a:gd name="connsiteX3" fmla="*/ 185316 w 196917"/>
                <a:gd name="connsiteY3" fmla="*/ 102008 h 136650"/>
                <a:gd name="connsiteX4" fmla="*/ 195937 w 196917"/>
                <a:gd name="connsiteY4" fmla="*/ 124566 h 136650"/>
                <a:gd name="connsiteX5" fmla="*/ 173146 w 196917"/>
                <a:gd name="connsiteY5" fmla="*/ 135651 h 136650"/>
                <a:gd name="connsiteX6" fmla="*/ 167642 w 196917"/>
                <a:gd name="connsiteY6" fmla="*/ 132551 h 136650"/>
                <a:gd name="connsiteX7" fmla="*/ 9889 w 196917"/>
                <a:gd name="connsiteY7" fmla="*/ 34100 h 136650"/>
                <a:gd name="connsiteX8" fmla="*/ 9889 w 196917"/>
                <a:gd name="connsiteY8" fmla="*/ 33945 h 136650"/>
                <a:gd name="connsiteX9" fmla="*/ 974 w 196917"/>
                <a:gd name="connsiteY9" fmla="*/ 12085 h 13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917" h="136650">
                  <a:moveTo>
                    <a:pt x="974" y="12085"/>
                  </a:moveTo>
                  <a:cubicBezTo>
                    <a:pt x="4152" y="2705"/>
                    <a:pt x="14385" y="-2256"/>
                    <a:pt x="23765" y="999"/>
                  </a:cubicBezTo>
                  <a:cubicBezTo>
                    <a:pt x="26401" y="1929"/>
                    <a:pt x="28726" y="3402"/>
                    <a:pt x="30587" y="5263"/>
                  </a:cubicBezTo>
                  <a:lnTo>
                    <a:pt x="185316" y="102008"/>
                  </a:lnTo>
                  <a:cubicBezTo>
                    <a:pt x="194309" y="105419"/>
                    <a:pt x="199115" y="115419"/>
                    <a:pt x="195937" y="124566"/>
                  </a:cubicBezTo>
                  <a:cubicBezTo>
                    <a:pt x="192758" y="133946"/>
                    <a:pt x="182526" y="138907"/>
                    <a:pt x="173146" y="135651"/>
                  </a:cubicBezTo>
                  <a:cubicBezTo>
                    <a:pt x="171053" y="134954"/>
                    <a:pt x="169270" y="133868"/>
                    <a:pt x="167642" y="132551"/>
                  </a:cubicBezTo>
                  <a:lnTo>
                    <a:pt x="9889" y="34100"/>
                  </a:lnTo>
                  <a:lnTo>
                    <a:pt x="9889" y="33945"/>
                  </a:lnTo>
                  <a:cubicBezTo>
                    <a:pt x="1982" y="29992"/>
                    <a:pt x="-1972" y="20690"/>
                    <a:pt x="974" y="1208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20773680-CE38-F030-1F78-243D7564FCE2}"/>
                </a:ext>
              </a:extLst>
            </p:cNvPr>
            <p:cNvSpPr/>
            <p:nvPr/>
          </p:nvSpPr>
          <p:spPr>
            <a:xfrm>
              <a:off x="770581" y="5028813"/>
              <a:ext cx="126902" cy="163057"/>
            </a:xfrm>
            <a:custGeom>
              <a:avLst/>
              <a:gdLst>
                <a:gd name="connsiteX0" fmla="*/ 67555 w 126902"/>
                <a:gd name="connsiteY0" fmla="*/ 161985 h 163057"/>
                <a:gd name="connsiteX1" fmla="*/ 15151 w 126902"/>
                <a:gd name="connsiteY1" fmla="*/ 144001 h 163057"/>
                <a:gd name="connsiteX2" fmla="*/ 2748 w 126902"/>
                <a:gd name="connsiteY2" fmla="*/ 107179 h 163057"/>
                <a:gd name="connsiteX3" fmla="*/ 41896 w 126902"/>
                <a:gd name="connsiteY3" fmla="*/ 14233 h 163057"/>
                <a:gd name="connsiteX4" fmla="*/ 69880 w 126902"/>
                <a:gd name="connsiteY4" fmla="*/ 1132 h 163057"/>
                <a:gd name="connsiteX5" fmla="*/ 112051 w 126902"/>
                <a:gd name="connsiteY5" fmla="*/ 15628 h 163057"/>
                <a:gd name="connsiteX6" fmla="*/ 126082 w 126902"/>
                <a:gd name="connsiteY6" fmla="*/ 43147 h 163057"/>
                <a:gd name="connsiteX7" fmla="*/ 99881 w 126902"/>
                <a:gd name="connsiteY7" fmla="*/ 140512 h 163057"/>
                <a:gd name="connsiteX8" fmla="*/ 67477 w 126902"/>
                <a:gd name="connsiteY8" fmla="*/ 161908 h 16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902" h="163057">
                  <a:moveTo>
                    <a:pt x="67555" y="161985"/>
                  </a:moveTo>
                  <a:lnTo>
                    <a:pt x="15151" y="144001"/>
                  </a:lnTo>
                  <a:cubicBezTo>
                    <a:pt x="1663" y="139349"/>
                    <a:pt x="-3763" y="122605"/>
                    <a:pt x="2748" y="107179"/>
                  </a:cubicBezTo>
                  <a:lnTo>
                    <a:pt x="41896" y="14233"/>
                  </a:lnTo>
                  <a:cubicBezTo>
                    <a:pt x="46547" y="3147"/>
                    <a:pt x="59028" y="-2590"/>
                    <a:pt x="69880" y="1132"/>
                  </a:cubicBezTo>
                  <a:lnTo>
                    <a:pt x="112051" y="15628"/>
                  </a:lnTo>
                  <a:cubicBezTo>
                    <a:pt x="122904" y="19349"/>
                    <a:pt x="129261" y="31519"/>
                    <a:pt x="126082" y="43147"/>
                  </a:cubicBezTo>
                  <a:lnTo>
                    <a:pt x="99881" y="140512"/>
                  </a:lnTo>
                  <a:cubicBezTo>
                    <a:pt x="95540" y="156637"/>
                    <a:pt x="80966" y="166559"/>
                    <a:pt x="67477" y="16190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CF931D43-58F6-EC92-F296-DF11444AEE3F}"/>
                </a:ext>
              </a:extLst>
            </p:cNvPr>
            <p:cNvSpPr/>
            <p:nvPr/>
          </p:nvSpPr>
          <p:spPr>
            <a:xfrm rot="17338200">
              <a:off x="780226" y="505921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2 h 63101"/>
                <a:gd name="connsiteX4" fmla="*/ 17985 w 126124"/>
                <a:gd name="connsiteY4" fmla="*/ 63102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50"/>
                    <a:pt x="118073" y="63102"/>
                    <a:pt x="108140" y="63102"/>
                  </a:cubicBezTo>
                  <a:lnTo>
                    <a:pt x="17985" y="63102"/>
                  </a:lnTo>
                  <a:cubicBezTo>
                    <a:pt x="8052" y="63102"/>
                    <a:pt x="0" y="55050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746AA49-B3B7-55DC-8EE3-E1527E7FF904}"/>
                </a:ext>
              </a:extLst>
            </p:cNvPr>
            <p:cNvSpPr/>
            <p:nvPr/>
          </p:nvSpPr>
          <p:spPr>
            <a:xfrm>
              <a:off x="2452876" y="4678082"/>
              <a:ext cx="236513" cy="401087"/>
            </a:xfrm>
            <a:custGeom>
              <a:avLst/>
              <a:gdLst>
                <a:gd name="connsiteX0" fmla="*/ 176435 w 236513"/>
                <a:gd name="connsiteY0" fmla="*/ 401088 h 401087"/>
                <a:gd name="connsiteX1" fmla="*/ 236513 w 236513"/>
                <a:gd name="connsiteY1" fmla="*/ 273025 h 401087"/>
                <a:gd name="connsiteX2" fmla="*/ 99381 w 236513"/>
                <a:gd name="connsiteY2" fmla="*/ 0 h 401087"/>
                <a:gd name="connsiteX3" fmla="*/ 0 w 236513"/>
                <a:gd name="connsiteY3" fmla="*/ 49923 h 401087"/>
                <a:gd name="connsiteX4" fmla="*/ 176435 w 236513"/>
                <a:gd name="connsiteY4" fmla="*/ 401088 h 40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13" h="401087">
                  <a:moveTo>
                    <a:pt x="176435" y="401088"/>
                  </a:moveTo>
                  <a:lnTo>
                    <a:pt x="236513" y="273025"/>
                  </a:lnTo>
                  <a:lnTo>
                    <a:pt x="99381" y="0"/>
                  </a:lnTo>
                  <a:lnTo>
                    <a:pt x="0" y="49923"/>
                  </a:lnTo>
                  <a:lnTo>
                    <a:pt x="176435" y="401088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1F7DD15C-A956-E83B-F134-CD628D7F442F}"/>
                </a:ext>
              </a:extLst>
            </p:cNvPr>
            <p:cNvSpPr/>
            <p:nvPr/>
          </p:nvSpPr>
          <p:spPr>
            <a:xfrm>
              <a:off x="2424581" y="4678314"/>
              <a:ext cx="113799" cy="394033"/>
            </a:xfrm>
            <a:custGeom>
              <a:avLst/>
              <a:gdLst>
                <a:gd name="connsiteX0" fmla="*/ 110388 w 113799"/>
                <a:gd name="connsiteY0" fmla="*/ 394034 h 394033"/>
                <a:gd name="connsiteX1" fmla="*/ 0 w 113799"/>
                <a:gd name="connsiteY1" fmla="*/ 305584 h 394033"/>
                <a:gd name="connsiteX2" fmla="*/ 2636 w 113799"/>
                <a:gd name="connsiteY2" fmla="*/ 0 h 394033"/>
                <a:gd name="connsiteX3" fmla="*/ 113799 w 113799"/>
                <a:gd name="connsiteY3" fmla="*/ 930 h 394033"/>
                <a:gd name="connsiteX4" fmla="*/ 110388 w 113799"/>
                <a:gd name="connsiteY4" fmla="*/ 394034 h 39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99" h="394033">
                  <a:moveTo>
                    <a:pt x="110388" y="394034"/>
                  </a:moveTo>
                  <a:lnTo>
                    <a:pt x="0" y="305584"/>
                  </a:lnTo>
                  <a:lnTo>
                    <a:pt x="2636" y="0"/>
                  </a:lnTo>
                  <a:lnTo>
                    <a:pt x="113799" y="930"/>
                  </a:lnTo>
                  <a:lnTo>
                    <a:pt x="110388" y="39403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70D0D3E1-EE77-E111-A368-B18F9F9A7069}"/>
                </a:ext>
              </a:extLst>
            </p:cNvPr>
            <p:cNvSpPr/>
            <p:nvPr/>
          </p:nvSpPr>
          <p:spPr>
            <a:xfrm>
              <a:off x="2265392" y="4625963"/>
              <a:ext cx="238996" cy="196857"/>
            </a:xfrm>
            <a:custGeom>
              <a:avLst/>
              <a:gdLst>
                <a:gd name="connsiteX0" fmla="*/ 227795 w 238996"/>
                <a:gd name="connsiteY0" fmla="*/ 116848 h 196857"/>
                <a:gd name="connsiteX1" fmla="*/ 55778 w 238996"/>
                <a:gd name="connsiteY1" fmla="*/ 195453 h 196857"/>
                <a:gd name="connsiteX2" fmla="*/ 29033 w 238996"/>
                <a:gd name="connsiteY2" fmla="*/ 177236 h 196857"/>
                <a:gd name="connsiteX3" fmla="*/ 584 w 238996"/>
                <a:gd name="connsiteY3" fmla="*/ 38165 h 196857"/>
                <a:gd name="connsiteX4" fmla="*/ 16708 w 238996"/>
                <a:gd name="connsiteY4" fmla="*/ 10956 h 196857"/>
                <a:gd name="connsiteX5" fmla="*/ 202601 w 238996"/>
                <a:gd name="connsiteY5" fmla="*/ 25 h 196857"/>
                <a:gd name="connsiteX6" fmla="*/ 223841 w 238996"/>
                <a:gd name="connsiteY6" fmla="*/ 19638 h 196857"/>
                <a:gd name="connsiteX7" fmla="*/ 238415 w 238996"/>
                <a:gd name="connsiteY7" fmla="*/ 91033 h 196857"/>
                <a:gd name="connsiteX8" fmla="*/ 227795 w 238996"/>
                <a:gd name="connsiteY8" fmla="*/ 116848 h 19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96" h="196857">
                  <a:moveTo>
                    <a:pt x="227795" y="116848"/>
                  </a:moveTo>
                  <a:lnTo>
                    <a:pt x="55778" y="195453"/>
                  </a:lnTo>
                  <a:cubicBezTo>
                    <a:pt x="44847" y="200414"/>
                    <a:pt x="31979" y="191732"/>
                    <a:pt x="29033" y="177236"/>
                  </a:cubicBezTo>
                  <a:lnTo>
                    <a:pt x="584" y="38165"/>
                  </a:lnTo>
                  <a:cubicBezTo>
                    <a:pt x="-2207" y="24366"/>
                    <a:pt x="5312" y="11575"/>
                    <a:pt x="16708" y="10956"/>
                  </a:cubicBezTo>
                  <a:lnTo>
                    <a:pt x="202601" y="25"/>
                  </a:lnTo>
                  <a:cubicBezTo>
                    <a:pt x="212291" y="-518"/>
                    <a:pt x="221438" y="7855"/>
                    <a:pt x="223841" y="19638"/>
                  </a:cubicBezTo>
                  <a:lnTo>
                    <a:pt x="238415" y="91033"/>
                  </a:lnTo>
                  <a:cubicBezTo>
                    <a:pt x="240663" y="102196"/>
                    <a:pt x="236244" y="113049"/>
                    <a:pt x="227795" y="1168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196D20B-9FF5-43DE-77E5-3B46E520D59C}"/>
                </a:ext>
              </a:extLst>
            </p:cNvPr>
            <p:cNvSpPr/>
            <p:nvPr/>
          </p:nvSpPr>
          <p:spPr>
            <a:xfrm>
              <a:off x="2296673" y="4707783"/>
              <a:ext cx="208572" cy="114939"/>
            </a:xfrm>
            <a:custGeom>
              <a:avLst/>
              <a:gdLst>
                <a:gd name="connsiteX0" fmla="*/ 208219 w 208572"/>
                <a:gd name="connsiteY0" fmla="*/ 14330 h 114939"/>
                <a:gd name="connsiteX1" fmla="*/ 187056 w 208572"/>
                <a:gd name="connsiteY1" fmla="*/ 377 h 114939"/>
                <a:gd name="connsiteX2" fmla="*/ 179769 w 208572"/>
                <a:gd name="connsiteY2" fmla="*/ 3710 h 114939"/>
                <a:gd name="connsiteX3" fmla="*/ 13799 w 208572"/>
                <a:gd name="connsiteY3" fmla="*/ 79602 h 114939"/>
                <a:gd name="connsiteX4" fmla="*/ 388 w 208572"/>
                <a:gd name="connsiteY4" fmla="*/ 100610 h 114939"/>
                <a:gd name="connsiteX5" fmla="*/ 21551 w 208572"/>
                <a:gd name="connsiteY5" fmla="*/ 114563 h 114939"/>
                <a:gd name="connsiteX6" fmla="*/ 27365 w 208572"/>
                <a:gd name="connsiteY6" fmla="*/ 112238 h 114939"/>
                <a:gd name="connsiteX7" fmla="*/ 196513 w 208572"/>
                <a:gd name="connsiteY7" fmla="*/ 34950 h 114939"/>
                <a:gd name="connsiteX8" fmla="*/ 196513 w 208572"/>
                <a:gd name="connsiteY8" fmla="*/ 34795 h 114939"/>
                <a:gd name="connsiteX9" fmla="*/ 208219 w 208572"/>
                <a:gd name="connsiteY9" fmla="*/ 14330 h 11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572" h="114939">
                  <a:moveTo>
                    <a:pt x="208219" y="14330"/>
                  </a:moveTo>
                  <a:cubicBezTo>
                    <a:pt x="206203" y="4640"/>
                    <a:pt x="196746" y="-1639"/>
                    <a:pt x="187056" y="377"/>
                  </a:cubicBezTo>
                  <a:cubicBezTo>
                    <a:pt x="184343" y="919"/>
                    <a:pt x="181862" y="2082"/>
                    <a:pt x="179769" y="3710"/>
                  </a:cubicBezTo>
                  <a:lnTo>
                    <a:pt x="13799" y="79602"/>
                  </a:lnTo>
                  <a:cubicBezTo>
                    <a:pt x="4419" y="81850"/>
                    <a:pt x="-1628" y="91075"/>
                    <a:pt x="388" y="100610"/>
                  </a:cubicBezTo>
                  <a:cubicBezTo>
                    <a:pt x="2403" y="110300"/>
                    <a:pt x="11861" y="116579"/>
                    <a:pt x="21551" y="114563"/>
                  </a:cubicBezTo>
                  <a:cubicBezTo>
                    <a:pt x="23644" y="114098"/>
                    <a:pt x="25659" y="113323"/>
                    <a:pt x="27365" y="112238"/>
                  </a:cubicBezTo>
                  <a:lnTo>
                    <a:pt x="196513" y="34950"/>
                  </a:lnTo>
                  <a:lnTo>
                    <a:pt x="196513" y="34795"/>
                  </a:lnTo>
                  <a:cubicBezTo>
                    <a:pt x="204885" y="31927"/>
                    <a:pt x="210002" y="23245"/>
                    <a:pt x="208219" y="1433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15B2404-1F5C-9FE3-DFED-15465447DB75}"/>
                </a:ext>
              </a:extLst>
            </p:cNvPr>
            <p:cNvSpPr/>
            <p:nvPr/>
          </p:nvSpPr>
          <p:spPr>
            <a:xfrm>
              <a:off x="2492047" y="4554756"/>
              <a:ext cx="242199" cy="185889"/>
            </a:xfrm>
            <a:custGeom>
              <a:avLst/>
              <a:gdLst>
                <a:gd name="connsiteX0" fmla="*/ 35093 w 242199"/>
                <a:gd name="connsiteY0" fmla="*/ 181078 h 185889"/>
                <a:gd name="connsiteX1" fmla="*/ 224164 w 242199"/>
                <a:gd name="connsiteY1" fmla="*/ 185884 h 185889"/>
                <a:gd name="connsiteX2" fmla="*/ 241606 w 242199"/>
                <a:gd name="connsiteY2" fmla="*/ 158675 h 185889"/>
                <a:gd name="connsiteX3" fmla="*/ 213156 w 242199"/>
                <a:gd name="connsiteY3" fmla="*/ 19604 h 185889"/>
                <a:gd name="connsiteX4" fmla="*/ 187652 w 242199"/>
                <a:gd name="connsiteY4" fmla="*/ 921 h 185889"/>
                <a:gd name="connsiteX5" fmla="*/ 12380 w 242199"/>
                <a:gd name="connsiteY5" fmla="*/ 63790 h 185889"/>
                <a:gd name="connsiteX6" fmla="*/ 597 w 242199"/>
                <a:gd name="connsiteY6" fmla="*/ 90147 h 185889"/>
                <a:gd name="connsiteX7" fmla="*/ 15171 w 242199"/>
                <a:gd name="connsiteY7" fmla="*/ 161543 h 185889"/>
                <a:gd name="connsiteX8" fmla="*/ 35093 w 242199"/>
                <a:gd name="connsiteY8" fmla="*/ 181155 h 185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199" h="185889">
                  <a:moveTo>
                    <a:pt x="35093" y="181078"/>
                  </a:moveTo>
                  <a:lnTo>
                    <a:pt x="224164" y="185884"/>
                  </a:lnTo>
                  <a:cubicBezTo>
                    <a:pt x="236180" y="186194"/>
                    <a:pt x="244552" y="173093"/>
                    <a:pt x="241606" y="158675"/>
                  </a:cubicBezTo>
                  <a:lnTo>
                    <a:pt x="213156" y="19604"/>
                  </a:lnTo>
                  <a:cubicBezTo>
                    <a:pt x="210366" y="5805"/>
                    <a:pt x="198428" y="-2955"/>
                    <a:pt x="187652" y="921"/>
                  </a:cubicBezTo>
                  <a:lnTo>
                    <a:pt x="12380" y="63790"/>
                  </a:lnTo>
                  <a:cubicBezTo>
                    <a:pt x="3233" y="67046"/>
                    <a:pt x="-1806" y="78364"/>
                    <a:pt x="597" y="90147"/>
                  </a:cubicBezTo>
                  <a:lnTo>
                    <a:pt x="15171" y="161543"/>
                  </a:lnTo>
                  <a:cubicBezTo>
                    <a:pt x="17419" y="172706"/>
                    <a:pt x="25791" y="180923"/>
                    <a:pt x="35093" y="181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F6756B7E-7221-5CFA-F6CE-151488690EB6}"/>
                </a:ext>
              </a:extLst>
            </p:cNvPr>
            <p:cNvSpPr/>
            <p:nvPr/>
          </p:nvSpPr>
          <p:spPr>
            <a:xfrm>
              <a:off x="2507926" y="4699896"/>
              <a:ext cx="225716" cy="40882"/>
            </a:xfrm>
            <a:custGeom>
              <a:avLst/>
              <a:gdLst>
                <a:gd name="connsiteX0" fmla="*/ 377 w 225716"/>
                <a:gd name="connsiteY0" fmla="*/ 21519 h 40882"/>
                <a:gd name="connsiteX1" fmla="*/ 14330 w 225716"/>
                <a:gd name="connsiteY1" fmla="*/ 356 h 40882"/>
                <a:gd name="connsiteX2" fmla="*/ 22315 w 225716"/>
                <a:gd name="connsiteY2" fmla="*/ 589 h 40882"/>
                <a:gd name="connsiteX3" fmla="*/ 204719 w 225716"/>
                <a:gd name="connsiteY3" fmla="*/ 5317 h 40882"/>
                <a:gd name="connsiteX4" fmla="*/ 225340 w 225716"/>
                <a:gd name="connsiteY4" fmla="*/ 19349 h 40882"/>
                <a:gd name="connsiteX5" fmla="*/ 211386 w 225716"/>
                <a:gd name="connsiteY5" fmla="*/ 40511 h 40882"/>
                <a:gd name="connsiteX6" fmla="*/ 205107 w 225716"/>
                <a:gd name="connsiteY6" fmla="*/ 40667 h 40882"/>
                <a:gd name="connsiteX7" fmla="*/ 19214 w 225716"/>
                <a:gd name="connsiteY7" fmla="*/ 35938 h 40882"/>
                <a:gd name="connsiteX8" fmla="*/ 19214 w 225716"/>
                <a:gd name="connsiteY8" fmla="*/ 35783 h 40882"/>
                <a:gd name="connsiteX9" fmla="*/ 377 w 225716"/>
                <a:gd name="connsiteY9" fmla="*/ 21519 h 4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716" h="40882">
                  <a:moveTo>
                    <a:pt x="377" y="21519"/>
                  </a:moveTo>
                  <a:cubicBezTo>
                    <a:pt x="-1639" y="11829"/>
                    <a:pt x="4640" y="2372"/>
                    <a:pt x="14330" y="356"/>
                  </a:cubicBezTo>
                  <a:cubicBezTo>
                    <a:pt x="17043" y="-187"/>
                    <a:pt x="19757" y="-109"/>
                    <a:pt x="22315" y="589"/>
                  </a:cubicBezTo>
                  <a:lnTo>
                    <a:pt x="204719" y="5317"/>
                  </a:lnTo>
                  <a:cubicBezTo>
                    <a:pt x="214254" y="3689"/>
                    <a:pt x="223402" y="9814"/>
                    <a:pt x="225340" y="19349"/>
                  </a:cubicBezTo>
                  <a:cubicBezTo>
                    <a:pt x="227355" y="29039"/>
                    <a:pt x="221076" y="38496"/>
                    <a:pt x="211386" y="40511"/>
                  </a:cubicBezTo>
                  <a:cubicBezTo>
                    <a:pt x="209293" y="40976"/>
                    <a:pt x="207122" y="40976"/>
                    <a:pt x="205107" y="40667"/>
                  </a:cubicBezTo>
                  <a:lnTo>
                    <a:pt x="19214" y="35938"/>
                  </a:lnTo>
                  <a:lnTo>
                    <a:pt x="19214" y="35783"/>
                  </a:lnTo>
                  <a:cubicBezTo>
                    <a:pt x="10377" y="36403"/>
                    <a:pt x="2237" y="30434"/>
                    <a:pt x="377" y="2151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B7F7EE98-07C3-3034-5356-E52CCB519BCC}"/>
                </a:ext>
              </a:extLst>
            </p:cNvPr>
            <p:cNvSpPr/>
            <p:nvPr/>
          </p:nvSpPr>
          <p:spPr>
            <a:xfrm>
              <a:off x="2442896" y="4615789"/>
              <a:ext cx="115585" cy="160633"/>
            </a:xfrm>
            <a:custGeom>
              <a:avLst/>
              <a:gdLst>
                <a:gd name="connsiteX0" fmla="*/ 97268 w 115585"/>
                <a:gd name="connsiteY0" fmla="*/ 149115 h 160633"/>
                <a:gd name="connsiteX1" fmla="*/ 43004 w 115585"/>
                <a:gd name="connsiteY1" fmla="*/ 160201 h 160633"/>
                <a:gd name="connsiteX2" fmla="*/ 13623 w 115585"/>
                <a:gd name="connsiteY2" fmla="*/ 134774 h 160633"/>
                <a:gd name="connsiteX3" fmla="*/ 212 w 115585"/>
                <a:gd name="connsiteY3" fmla="*/ 34851 h 160633"/>
                <a:gd name="connsiteX4" fmla="*/ 17732 w 115585"/>
                <a:gd name="connsiteY4" fmla="*/ 9347 h 160633"/>
                <a:gd name="connsiteX5" fmla="*/ 61453 w 115585"/>
                <a:gd name="connsiteY5" fmla="*/ 432 h 160633"/>
                <a:gd name="connsiteX6" fmla="*/ 87500 w 115585"/>
                <a:gd name="connsiteY6" fmla="*/ 17021 h 160633"/>
                <a:gd name="connsiteX7" fmla="*/ 114322 w 115585"/>
                <a:gd name="connsiteY7" fmla="*/ 114231 h 160633"/>
                <a:gd name="connsiteX8" fmla="*/ 97268 w 115585"/>
                <a:gd name="connsiteY8" fmla="*/ 149115 h 16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585" h="160633">
                  <a:moveTo>
                    <a:pt x="97268" y="149115"/>
                  </a:moveTo>
                  <a:lnTo>
                    <a:pt x="43004" y="160201"/>
                  </a:lnTo>
                  <a:cubicBezTo>
                    <a:pt x="29050" y="163069"/>
                    <a:pt x="15872" y="151363"/>
                    <a:pt x="13623" y="134774"/>
                  </a:cubicBezTo>
                  <a:lnTo>
                    <a:pt x="212" y="34851"/>
                  </a:lnTo>
                  <a:cubicBezTo>
                    <a:pt x="-1415" y="22913"/>
                    <a:pt x="6492" y="11672"/>
                    <a:pt x="17732" y="9347"/>
                  </a:cubicBezTo>
                  <a:lnTo>
                    <a:pt x="61453" y="432"/>
                  </a:lnTo>
                  <a:cubicBezTo>
                    <a:pt x="72694" y="-1894"/>
                    <a:pt x="84322" y="5393"/>
                    <a:pt x="87500" y="17021"/>
                  </a:cubicBezTo>
                  <a:lnTo>
                    <a:pt x="114322" y="114231"/>
                  </a:lnTo>
                  <a:cubicBezTo>
                    <a:pt x="118741" y="130355"/>
                    <a:pt x="111221" y="146247"/>
                    <a:pt x="97268" y="14911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34C43629-A827-E861-7488-A9C4D9E0CD23}"/>
                </a:ext>
              </a:extLst>
            </p:cNvPr>
            <p:cNvSpPr/>
            <p:nvPr/>
          </p:nvSpPr>
          <p:spPr>
            <a:xfrm rot="20907000">
              <a:off x="2462050" y="4612878"/>
              <a:ext cx="63101" cy="126124"/>
            </a:xfrm>
            <a:custGeom>
              <a:avLst/>
              <a:gdLst>
                <a:gd name="connsiteX0" fmla="*/ 45116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1 h 126124"/>
                <a:gd name="connsiteX3" fmla="*/ 45116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1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6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1"/>
                  </a:lnTo>
                  <a:cubicBezTo>
                    <a:pt x="63101" y="118073"/>
                    <a:pt x="55049" y="126125"/>
                    <a:pt x="45116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1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EF1BC6B-AF54-B3C3-76A8-17D51575F3EF}"/>
                </a:ext>
              </a:extLst>
            </p:cNvPr>
            <p:cNvSpPr/>
            <p:nvPr/>
          </p:nvSpPr>
          <p:spPr>
            <a:xfrm>
              <a:off x="1047052" y="3851022"/>
              <a:ext cx="122559" cy="392870"/>
            </a:xfrm>
            <a:custGeom>
              <a:avLst/>
              <a:gdLst>
                <a:gd name="connsiteX0" fmla="*/ 0 w 122559"/>
                <a:gd name="connsiteY0" fmla="*/ 392871 h 392870"/>
                <a:gd name="connsiteX1" fmla="*/ 113722 w 122559"/>
                <a:gd name="connsiteY1" fmla="*/ 308607 h 392870"/>
                <a:gd name="connsiteX2" fmla="*/ 122559 w 122559"/>
                <a:gd name="connsiteY2" fmla="*/ 3178 h 392870"/>
                <a:gd name="connsiteX3" fmla="*/ 11395 w 122559"/>
                <a:gd name="connsiteY3" fmla="*/ 0 h 392870"/>
                <a:gd name="connsiteX4" fmla="*/ 0 w 122559"/>
                <a:gd name="connsiteY4" fmla="*/ 392871 h 39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9" h="392870">
                  <a:moveTo>
                    <a:pt x="0" y="392871"/>
                  </a:moveTo>
                  <a:lnTo>
                    <a:pt x="113722" y="308607"/>
                  </a:lnTo>
                  <a:lnTo>
                    <a:pt x="122559" y="3178"/>
                  </a:lnTo>
                  <a:lnTo>
                    <a:pt x="11395" y="0"/>
                  </a:lnTo>
                  <a:lnTo>
                    <a:pt x="0" y="392871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EB1D0F1-AC53-820A-1FFE-E7E0A079C3FB}"/>
                </a:ext>
              </a:extLst>
            </p:cNvPr>
            <p:cNvSpPr/>
            <p:nvPr/>
          </p:nvSpPr>
          <p:spPr>
            <a:xfrm>
              <a:off x="912090" y="3795130"/>
              <a:ext cx="244730" cy="397987"/>
            </a:xfrm>
            <a:custGeom>
              <a:avLst/>
              <a:gdLst>
                <a:gd name="connsiteX0" fmla="*/ 55272 w 244730"/>
                <a:gd name="connsiteY0" fmla="*/ 397987 h 397987"/>
                <a:gd name="connsiteX1" fmla="*/ 0 w 244730"/>
                <a:gd name="connsiteY1" fmla="*/ 267676 h 397987"/>
                <a:gd name="connsiteX2" fmla="*/ 147288 w 244730"/>
                <a:gd name="connsiteY2" fmla="*/ 0 h 397987"/>
                <a:gd name="connsiteX3" fmla="*/ 244730 w 244730"/>
                <a:gd name="connsiteY3" fmla="*/ 53566 h 397987"/>
                <a:gd name="connsiteX4" fmla="*/ 55272 w 244730"/>
                <a:gd name="connsiteY4" fmla="*/ 397987 h 39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730" h="397987">
                  <a:moveTo>
                    <a:pt x="55272" y="397987"/>
                  </a:moveTo>
                  <a:lnTo>
                    <a:pt x="0" y="267676"/>
                  </a:lnTo>
                  <a:lnTo>
                    <a:pt x="147288" y="0"/>
                  </a:lnTo>
                  <a:lnTo>
                    <a:pt x="244730" y="53566"/>
                  </a:lnTo>
                  <a:lnTo>
                    <a:pt x="55272" y="39798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5D3D8DE-9353-6953-39BF-CB9ED1219992}"/>
                </a:ext>
              </a:extLst>
            </p:cNvPr>
            <p:cNvSpPr/>
            <p:nvPr/>
          </p:nvSpPr>
          <p:spPr>
            <a:xfrm>
              <a:off x="882010" y="3688457"/>
              <a:ext cx="248663" cy="194926"/>
            </a:xfrm>
            <a:custGeom>
              <a:avLst/>
              <a:gdLst>
                <a:gd name="connsiteX0" fmla="*/ 204888 w 248663"/>
                <a:gd name="connsiteY0" fmla="*/ 194735 h 194926"/>
                <a:gd name="connsiteX1" fmla="*/ 16127 w 248663"/>
                <a:gd name="connsiteY1" fmla="*/ 182332 h 194926"/>
                <a:gd name="connsiteX2" fmla="*/ 1243 w 248663"/>
                <a:gd name="connsiteY2" fmla="*/ 153650 h 194926"/>
                <a:gd name="connsiteX3" fmla="*/ 42173 w 248663"/>
                <a:gd name="connsiteY3" fmla="*/ 17757 h 194926"/>
                <a:gd name="connsiteX4" fmla="*/ 69305 w 248663"/>
                <a:gd name="connsiteY4" fmla="*/ 1478 h 194926"/>
                <a:gd name="connsiteX5" fmla="*/ 238066 w 248663"/>
                <a:gd name="connsiteY5" fmla="*/ 80083 h 194926"/>
                <a:gd name="connsiteX6" fmla="*/ 247446 w 248663"/>
                <a:gd name="connsiteY6" fmla="*/ 107371 h 194926"/>
                <a:gd name="connsiteX7" fmla="*/ 226438 w 248663"/>
                <a:gd name="connsiteY7" fmla="*/ 177139 h 194926"/>
                <a:gd name="connsiteX8" fmla="*/ 204810 w 248663"/>
                <a:gd name="connsiteY8" fmla="*/ 194890 h 19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663" h="194926">
                  <a:moveTo>
                    <a:pt x="204888" y="194735"/>
                  </a:moveTo>
                  <a:lnTo>
                    <a:pt x="16127" y="182332"/>
                  </a:lnTo>
                  <a:cubicBezTo>
                    <a:pt x="4111" y="181557"/>
                    <a:pt x="-3021" y="167758"/>
                    <a:pt x="1243" y="153650"/>
                  </a:cubicBezTo>
                  <a:lnTo>
                    <a:pt x="42173" y="17757"/>
                  </a:lnTo>
                  <a:cubicBezTo>
                    <a:pt x="46282" y="4269"/>
                    <a:pt x="58918" y="-3405"/>
                    <a:pt x="69305" y="1478"/>
                  </a:cubicBezTo>
                  <a:lnTo>
                    <a:pt x="238066" y="80083"/>
                  </a:lnTo>
                  <a:cubicBezTo>
                    <a:pt x="246904" y="84192"/>
                    <a:pt x="250857" y="95898"/>
                    <a:pt x="247446" y="107371"/>
                  </a:cubicBezTo>
                  <a:lnTo>
                    <a:pt x="226438" y="177139"/>
                  </a:lnTo>
                  <a:cubicBezTo>
                    <a:pt x="223182" y="187991"/>
                    <a:pt x="214113" y="195511"/>
                    <a:pt x="204810" y="19489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3C5B8A80-5837-291B-912E-1D1ACD7A8722}"/>
                </a:ext>
              </a:extLst>
            </p:cNvPr>
            <p:cNvSpPr/>
            <p:nvPr/>
          </p:nvSpPr>
          <p:spPr>
            <a:xfrm>
              <a:off x="882324" y="3835139"/>
              <a:ext cx="225425" cy="48066"/>
            </a:xfrm>
            <a:custGeom>
              <a:avLst/>
              <a:gdLst>
                <a:gd name="connsiteX0" fmla="*/ 224651 w 225425"/>
                <a:gd name="connsiteY0" fmla="*/ 35418 h 48066"/>
                <a:gd name="connsiteX1" fmla="*/ 212636 w 225425"/>
                <a:gd name="connsiteY1" fmla="*/ 13092 h 48066"/>
                <a:gd name="connsiteX2" fmla="*/ 204651 w 225425"/>
                <a:gd name="connsiteY2" fmla="*/ 12549 h 48066"/>
                <a:gd name="connsiteX3" fmla="*/ 22557 w 225425"/>
                <a:gd name="connsiteY3" fmla="*/ 612 h 48066"/>
                <a:gd name="connsiteX4" fmla="*/ 774 w 225425"/>
                <a:gd name="connsiteY4" fmla="*/ 12705 h 48066"/>
                <a:gd name="connsiteX5" fmla="*/ 12789 w 225425"/>
                <a:gd name="connsiteY5" fmla="*/ 35030 h 48066"/>
                <a:gd name="connsiteX6" fmla="*/ 18991 w 225425"/>
                <a:gd name="connsiteY6" fmla="*/ 35728 h 48066"/>
                <a:gd name="connsiteX7" fmla="*/ 204574 w 225425"/>
                <a:gd name="connsiteY7" fmla="*/ 47976 h 48066"/>
                <a:gd name="connsiteX8" fmla="*/ 204574 w 225425"/>
                <a:gd name="connsiteY8" fmla="*/ 47821 h 48066"/>
                <a:gd name="connsiteX9" fmla="*/ 224651 w 225425"/>
                <a:gd name="connsiteY9" fmla="*/ 35340 h 4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25" h="48066">
                  <a:moveTo>
                    <a:pt x="224651" y="35418"/>
                  </a:moveTo>
                  <a:cubicBezTo>
                    <a:pt x="227520" y="25961"/>
                    <a:pt x="222171" y="15960"/>
                    <a:pt x="212636" y="13092"/>
                  </a:cubicBezTo>
                  <a:cubicBezTo>
                    <a:pt x="209923" y="12317"/>
                    <a:pt x="207209" y="12162"/>
                    <a:pt x="204651" y="12549"/>
                  </a:cubicBezTo>
                  <a:lnTo>
                    <a:pt x="22557" y="612"/>
                  </a:lnTo>
                  <a:cubicBezTo>
                    <a:pt x="13255" y="-1869"/>
                    <a:pt x="3565" y="3402"/>
                    <a:pt x="774" y="12705"/>
                  </a:cubicBezTo>
                  <a:cubicBezTo>
                    <a:pt x="-2094" y="22162"/>
                    <a:pt x="3254" y="32162"/>
                    <a:pt x="12789" y="35030"/>
                  </a:cubicBezTo>
                  <a:cubicBezTo>
                    <a:pt x="14882" y="35650"/>
                    <a:pt x="16976" y="35883"/>
                    <a:pt x="18991" y="35728"/>
                  </a:cubicBezTo>
                  <a:lnTo>
                    <a:pt x="204574" y="47976"/>
                  </a:lnTo>
                  <a:lnTo>
                    <a:pt x="204574" y="47821"/>
                  </a:lnTo>
                  <a:cubicBezTo>
                    <a:pt x="213333" y="49294"/>
                    <a:pt x="222016" y="44023"/>
                    <a:pt x="224651" y="3534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282CAFAC-2881-71B7-D0CD-417B5A68B8E2}"/>
                </a:ext>
              </a:extLst>
            </p:cNvPr>
            <p:cNvSpPr/>
            <p:nvPr/>
          </p:nvSpPr>
          <p:spPr>
            <a:xfrm>
              <a:off x="1110713" y="3778901"/>
              <a:ext cx="244030" cy="210307"/>
            </a:xfrm>
            <a:custGeom>
              <a:avLst/>
              <a:gdLst>
                <a:gd name="connsiteX0" fmla="*/ 9363 w 244030"/>
                <a:gd name="connsiteY0" fmla="*/ 114292 h 210307"/>
                <a:gd name="connsiteX1" fmla="*/ 173550 w 244030"/>
                <a:gd name="connsiteY1" fmla="*/ 208246 h 210307"/>
                <a:gd name="connsiteX2" fmla="*/ 201845 w 244030"/>
                <a:gd name="connsiteY2" fmla="*/ 192509 h 210307"/>
                <a:gd name="connsiteX3" fmla="*/ 242776 w 244030"/>
                <a:gd name="connsiteY3" fmla="*/ 56617 h 210307"/>
                <a:gd name="connsiteX4" fmla="*/ 229210 w 244030"/>
                <a:gd name="connsiteY4" fmla="*/ 28012 h 210307"/>
                <a:gd name="connsiteX5" fmla="*/ 45100 w 244030"/>
                <a:gd name="connsiteY5" fmla="*/ 182 h 210307"/>
                <a:gd name="connsiteX6" fmla="*/ 22232 w 244030"/>
                <a:gd name="connsiteY6" fmla="*/ 17779 h 210307"/>
                <a:gd name="connsiteX7" fmla="*/ 1224 w 244030"/>
                <a:gd name="connsiteY7" fmla="*/ 87547 h 210307"/>
                <a:gd name="connsiteX8" fmla="*/ 9441 w 244030"/>
                <a:gd name="connsiteY8" fmla="*/ 114292 h 21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030" h="210307">
                  <a:moveTo>
                    <a:pt x="9363" y="114292"/>
                  </a:moveTo>
                  <a:lnTo>
                    <a:pt x="173550" y="208246"/>
                  </a:lnTo>
                  <a:cubicBezTo>
                    <a:pt x="184016" y="214215"/>
                    <a:pt x="197582" y="206695"/>
                    <a:pt x="201845" y="192509"/>
                  </a:cubicBezTo>
                  <a:lnTo>
                    <a:pt x="242776" y="56617"/>
                  </a:lnTo>
                  <a:cubicBezTo>
                    <a:pt x="246884" y="43128"/>
                    <a:pt x="240528" y="29717"/>
                    <a:pt x="229210" y="28012"/>
                  </a:cubicBezTo>
                  <a:lnTo>
                    <a:pt x="45100" y="182"/>
                  </a:lnTo>
                  <a:cubicBezTo>
                    <a:pt x="35487" y="-1291"/>
                    <a:pt x="25642" y="6306"/>
                    <a:pt x="22232" y="17779"/>
                  </a:cubicBezTo>
                  <a:lnTo>
                    <a:pt x="1224" y="87547"/>
                  </a:lnTo>
                  <a:cubicBezTo>
                    <a:pt x="-2032" y="98400"/>
                    <a:pt x="1379" y="109640"/>
                    <a:pt x="9441" y="1142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5DE2C5B0-2B94-98F4-F521-019C3FE0664C}"/>
                </a:ext>
              </a:extLst>
            </p:cNvPr>
            <p:cNvSpPr/>
            <p:nvPr/>
          </p:nvSpPr>
          <p:spPr>
            <a:xfrm>
              <a:off x="1109615" y="3858809"/>
              <a:ext cx="200603" cy="130316"/>
            </a:xfrm>
            <a:custGeom>
              <a:avLst/>
              <a:gdLst>
                <a:gd name="connsiteX0" fmla="*/ 693 w 200603"/>
                <a:gd name="connsiteY0" fmla="*/ 12755 h 130316"/>
                <a:gd name="connsiteX1" fmla="*/ 23019 w 200603"/>
                <a:gd name="connsiteY1" fmla="*/ 739 h 130316"/>
                <a:gd name="connsiteX2" fmla="*/ 29995 w 200603"/>
                <a:gd name="connsiteY2" fmla="*/ 4693 h 130316"/>
                <a:gd name="connsiteX3" fmla="*/ 188369 w 200603"/>
                <a:gd name="connsiteY3" fmla="*/ 95391 h 130316"/>
                <a:gd name="connsiteX4" fmla="*/ 199841 w 200603"/>
                <a:gd name="connsiteY4" fmla="*/ 117562 h 130316"/>
                <a:gd name="connsiteX5" fmla="*/ 177516 w 200603"/>
                <a:gd name="connsiteY5" fmla="*/ 129578 h 130316"/>
                <a:gd name="connsiteX6" fmla="*/ 171934 w 200603"/>
                <a:gd name="connsiteY6" fmla="*/ 126709 h 130316"/>
                <a:gd name="connsiteX7" fmla="*/ 10538 w 200603"/>
                <a:gd name="connsiteY7" fmla="*/ 34306 h 130316"/>
                <a:gd name="connsiteX8" fmla="*/ 10538 w 200603"/>
                <a:gd name="connsiteY8" fmla="*/ 34151 h 130316"/>
                <a:gd name="connsiteX9" fmla="*/ 770 w 200603"/>
                <a:gd name="connsiteY9" fmla="*/ 12677 h 13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603" h="130316">
                  <a:moveTo>
                    <a:pt x="693" y="12755"/>
                  </a:moveTo>
                  <a:cubicBezTo>
                    <a:pt x="3561" y="3298"/>
                    <a:pt x="13561" y="-2051"/>
                    <a:pt x="23019" y="739"/>
                  </a:cubicBezTo>
                  <a:cubicBezTo>
                    <a:pt x="25732" y="1515"/>
                    <a:pt x="28057" y="2910"/>
                    <a:pt x="29995" y="4693"/>
                  </a:cubicBezTo>
                  <a:lnTo>
                    <a:pt x="188369" y="95391"/>
                  </a:lnTo>
                  <a:cubicBezTo>
                    <a:pt x="197516" y="98414"/>
                    <a:pt x="202632" y="108260"/>
                    <a:pt x="199841" y="117562"/>
                  </a:cubicBezTo>
                  <a:cubicBezTo>
                    <a:pt x="196973" y="127019"/>
                    <a:pt x="186973" y="132368"/>
                    <a:pt x="177516" y="129578"/>
                  </a:cubicBezTo>
                  <a:cubicBezTo>
                    <a:pt x="175423" y="128957"/>
                    <a:pt x="173562" y="127950"/>
                    <a:pt x="171934" y="126709"/>
                  </a:cubicBezTo>
                  <a:lnTo>
                    <a:pt x="10538" y="34306"/>
                  </a:lnTo>
                  <a:lnTo>
                    <a:pt x="10538" y="34151"/>
                  </a:lnTo>
                  <a:cubicBezTo>
                    <a:pt x="2476" y="30507"/>
                    <a:pt x="-1865" y="21360"/>
                    <a:pt x="770" y="1267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BF7049A-B2D0-475A-EB28-FED3CD463BC6}"/>
                </a:ext>
              </a:extLst>
            </p:cNvPr>
            <p:cNvSpPr/>
            <p:nvPr/>
          </p:nvSpPr>
          <p:spPr>
            <a:xfrm>
              <a:off x="1048677" y="3763371"/>
              <a:ext cx="123752" cy="162577"/>
            </a:xfrm>
            <a:custGeom>
              <a:avLst/>
              <a:gdLst>
                <a:gd name="connsiteX0" fmla="*/ 69073 w 123752"/>
                <a:gd name="connsiteY0" fmla="*/ 161605 h 162577"/>
                <a:gd name="connsiteX1" fmla="*/ 16049 w 123752"/>
                <a:gd name="connsiteY1" fmla="*/ 145636 h 162577"/>
                <a:gd name="connsiteX2" fmla="*/ 2251 w 123752"/>
                <a:gd name="connsiteY2" fmla="*/ 109356 h 162577"/>
                <a:gd name="connsiteX3" fmla="*/ 37832 w 123752"/>
                <a:gd name="connsiteY3" fmla="*/ 15015 h 162577"/>
                <a:gd name="connsiteX4" fmla="*/ 65352 w 123752"/>
                <a:gd name="connsiteY4" fmla="*/ 906 h 162577"/>
                <a:gd name="connsiteX5" fmla="*/ 108065 w 123752"/>
                <a:gd name="connsiteY5" fmla="*/ 13774 h 162577"/>
                <a:gd name="connsiteX6" fmla="*/ 123182 w 123752"/>
                <a:gd name="connsiteY6" fmla="*/ 40751 h 162577"/>
                <a:gd name="connsiteX7" fmla="*/ 100701 w 123752"/>
                <a:gd name="connsiteY7" fmla="*/ 139047 h 162577"/>
                <a:gd name="connsiteX8" fmla="*/ 69150 w 123752"/>
                <a:gd name="connsiteY8" fmla="*/ 161682 h 1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52" h="162577">
                  <a:moveTo>
                    <a:pt x="69073" y="161605"/>
                  </a:moveTo>
                  <a:lnTo>
                    <a:pt x="16049" y="145636"/>
                  </a:lnTo>
                  <a:cubicBezTo>
                    <a:pt x="2406" y="141527"/>
                    <a:pt x="-3641" y="125015"/>
                    <a:pt x="2251" y="109356"/>
                  </a:cubicBezTo>
                  <a:lnTo>
                    <a:pt x="37832" y="15015"/>
                  </a:lnTo>
                  <a:cubicBezTo>
                    <a:pt x="42096" y="3697"/>
                    <a:pt x="54344" y="-2427"/>
                    <a:pt x="65352" y="906"/>
                  </a:cubicBezTo>
                  <a:lnTo>
                    <a:pt x="108065" y="13774"/>
                  </a:lnTo>
                  <a:cubicBezTo>
                    <a:pt x="119073" y="17108"/>
                    <a:pt x="125817" y="28968"/>
                    <a:pt x="123182" y="40751"/>
                  </a:cubicBezTo>
                  <a:lnTo>
                    <a:pt x="100701" y="139047"/>
                  </a:lnTo>
                  <a:cubicBezTo>
                    <a:pt x="96980" y="155326"/>
                    <a:pt x="82794" y="165791"/>
                    <a:pt x="69150" y="16168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CBD8B210-F511-5843-63E4-D8711AD9D0AA}"/>
                </a:ext>
              </a:extLst>
            </p:cNvPr>
            <p:cNvSpPr/>
            <p:nvPr/>
          </p:nvSpPr>
          <p:spPr>
            <a:xfrm rot="17206802">
              <a:off x="1056032" y="379323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7DBE163C-3F0D-CA44-512C-074F57DD64BE}"/>
                </a:ext>
              </a:extLst>
            </p:cNvPr>
            <p:cNvSpPr/>
            <p:nvPr/>
          </p:nvSpPr>
          <p:spPr>
            <a:xfrm>
              <a:off x="1945585" y="2364034"/>
              <a:ext cx="253567" cy="393723"/>
            </a:xfrm>
            <a:custGeom>
              <a:avLst/>
              <a:gdLst>
                <a:gd name="connsiteX0" fmla="*/ 203955 w 253567"/>
                <a:gd name="connsiteY0" fmla="*/ 393724 h 393723"/>
                <a:gd name="connsiteX1" fmla="*/ 253568 w 253567"/>
                <a:gd name="connsiteY1" fmla="*/ 261242 h 393723"/>
                <a:gd name="connsiteX2" fmla="*/ 95040 w 253567"/>
                <a:gd name="connsiteY2" fmla="*/ 0 h 393723"/>
                <a:gd name="connsiteX3" fmla="*/ 0 w 253567"/>
                <a:gd name="connsiteY3" fmla="*/ 57675 h 393723"/>
                <a:gd name="connsiteX4" fmla="*/ 203955 w 253567"/>
                <a:gd name="connsiteY4" fmla="*/ 393724 h 39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567" h="393723">
                  <a:moveTo>
                    <a:pt x="203955" y="393724"/>
                  </a:moveTo>
                  <a:lnTo>
                    <a:pt x="253568" y="261242"/>
                  </a:lnTo>
                  <a:lnTo>
                    <a:pt x="95040" y="0"/>
                  </a:lnTo>
                  <a:lnTo>
                    <a:pt x="0" y="57675"/>
                  </a:lnTo>
                  <a:lnTo>
                    <a:pt x="203955" y="393724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16F66E3B-45F8-DAAC-72DA-0F8740EE3B64}"/>
                </a:ext>
              </a:extLst>
            </p:cNvPr>
            <p:cNvSpPr/>
            <p:nvPr/>
          </p:nvSpPr>
          <p:spPr>
            <a:xfrm>
              <a:off x="1915973" y="2366360"/>
              <a:ext cx="138993" cy="392018"/>
            </a:xfrm>
            <a:custGeom>
              <a:avLst/>
              <a:gdLst>
                <a:gd name="connsiteX0" fmla="*/ 138993 w 138993"/>
                <a:gd name="connsiteY0" fmla="*/ 392018 h 392018"/>
                <a:gd name="connsiteX1" fmla="*/ 21861 w 138993"/>
                <a:gd name="connsiteY1" fmla="*/ 312715 h 392018"/>
                <a:gd name="connsiteX2" fmla="*/ 0 w 138993"/>
                <a:gd name="connsiteY2" fmla="*/ 7907 h 392018"/>
                <a:gd name="connsiteX3" fmla="*/ 110931 w 138993"/>
                <a:gd name="connsiteY3" fmla="*/ 0 h 392018"/>
                <a:gd name="connsiteX4" fmla="*/ 138993 w 138993"/>
                <a:gd name="connsiteY4" fmla="*/ 392018 h 3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93" h="392018">
                  <a:moveTo>
                    <a:pt x="138993" y="392018"/>
                  </a:moveTo>
                  <a:lnTo>
                    <a:pt x="21861" y="312715"/>
                  </a:lnTo>
                  <a:lnTo>
                    <a:pt x="0" y="7907"/>
                  </a:lnTo>
                  <a:lnTo>
                    <a:pt x="110931" y="0"/>
                  </a:lnTo>
                  <a:lnTo>
                    <a:pt x="138993" y="39201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C4175C5D-8664-69BD-074B-773AF88F12AC}"/>
                </a:ext>
              </a:extLst>
            </p:cNvPr>
            <p:cNvSpPr/>
            <p:nvPr/>
          </p:nvSpPr>
          <p:spPr>
            <a:xfrm>
              <a:off x="1753105" y="2318616"/>
              <a:ext cx="243557" cy="208725"/>
            </a:xfrm>
            <a:custGeom>
              <a:avLst/>
              <a:gdLst>
                <a:gd name="connsiteX0" fmla="*/ 233876 w 243557"/>
                <a:gd name="connsiteY0" fmla="*/ 114644 h 208725"/>
                <a:gd name="connsiteX1" fmla="*/ 68681 w 243557"/>
                <a:gd name="connsiteY1" fmla="*/ 206738 h 208725"/>
                <a:gd name="connsiteX2" fmla="*/ 40619 w 243557"/>
                <a:gd name="connsiteY2" fmla="*/ 190691 h 208725"/>
                <a:gd name="connsiteX3" fmla="*/ 1162 w 243557"/>
                <a:gd name="connsiteY3" fmla="*/ 54333 h 208725"/>
                <a:gd name="connsiteX4" fmla="*/ 15038 w 243557"/>
                <a:gd name="connsiteY4" fmla="*/ 25884 h 208725"/>
                <a:gd name="connsiteX5" fmla="*/ 199458 w 243557"/>
                <a:gd name="connsiteY5" fmla="*/ 147 h 208725"/>
                <a:gd name="connsiteX6" fmla="*/ 222171 w 243557"/>
                <a:gd name="connsiteY6" fmla="*/ 17976 h 208725"/>
                <a:gd name="connsiteX7" fmla="*/ 242404 w 243557"/>
                <a:gd name="connsiteY7" fmla="*/ 87977 h 208725"/>
                <a:gd name="connsiteX8" fmla="*/ 233876 w 243557"/>
                <a:gd name="connsiteY8" fmla="*/ 114566 h 20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557" h="208725">
                  <a:moveTo>
                    <a:pt x="233876" y="114644"/>
                  </a:moveTo>
                  <a:lnTo>
                    <a:pt x="68681" y="206738"/>
                  </a:lnTo>
                  <a:cubicBezTo>
                    <a:pt x="58216" y="212629"/>
                    <a:pt x="44650" y="204877"/>
                    <a:pt x="40619" y="190691"/>
                  </a:cubicBezTo>
                  <a:lnTo>
                    <a:pt x="1162" y="54333"/>
                  </a:lnTo>
                  <a:cubicBezTo>
                    <a:pt x="-2792" y="40767"/>
                    <a:pt x="3720" y="27512"/>
                    <a:pt x="15038" y="25884"/>
                  </a:cubicBezTo>
                  <a:lnTo>
                    <a:pt x="199458" y="147"/>
                  </a:lnTo>
                  <a:cubicBezTo>
                    <a:pt x="209070" y="-1171"/>
                    <a:pt x="218838" y="6504"/>
                    <a:pt x="222171" y="17976"/>
                  </a:cubicBezTo>
                  <a:lnTo>
                    <a:pt x="242404" y="87977"/>
                  </a:lnTo>
                  <a:cubicBezTo>
                    <a:pt x="245582" y="98907"/>
                    <a:pt x="242016" y="110070"/>
                    <a:pt x="233876" y="11456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DF1A747E-D389-8C83-34B1-4E2A53B4EE02}"/>
                </a:ext>
              </a:extLst>
            </p:cNvPr>
            <p:cNvSpPr/>
            <p:nvPr/>
          </p:nvSpPr>
          <p:spPr>
            <a:xfrm>
              <a:off x="1796034" y="2398840"/>
              <a:ext cx="201713" cy="128451"/>
            </a:xfrm>
            <a:custGeom>
              <a:avLst/>
              <a:gdLst>
                <a:gd name="connsiteX0" fmla="*/ 200947 w 201713"/>
                <a:gd name="connsiteY0" fmla="*/ 12946 h 128451"/>
                <a:gd name="connsiteX1" fmla="*/ 178776 w 201713"/>
                <a:gd name="connsiteY1" fmla="*/ 698 h 128451"/>
                <a:gd name="connsiteX2" fmla="*/ 171800 w 201713"/>
                <a:gd name="connsiteY2" fmla="*/ 4574 h 128451"/>
                <a:gd name="connsiteX3" fmla="*/ 12419 w 201713"/>
                <a:gd name="connsiteY3" fmla="*/ 93489 h 128451"/>
                <a:gd name="connsiteX4" fmla="*/ 713 w 201713"/>
                <a:gd name="connsiteY4" fmla="*/ 115505 h 128451"/>
                <a:gd name="connsiteX5" fmla="*/ 22884 w 201713"/>
                <a:gd name="connsiteY5" fmla="*/ 127753 h 128451"/>
                <a:gd name="connsiteX6" fmla="*/ 28543 w 201713"/>
                <a:gd name="connsiteY6" fmla="*/ 124963 h 128451"/>
                <a:gd name="connsiteX7" fmla="*/ 191025 w 201713"/>
                <a:gd name="connsiteY7" fmla="*/ 34419 h 128451"/>
                <a:gd name="connsiteX8" fmla="*/ 191025 w 201713"/>
                <a:gd name="connsiteY8" fmla="*/ 34264 h 128451"/>
                <a:gd name="connsiteX9" fmla="*/ 201025 w 201713"/>
                <a:gd name="connsiteY9" fmla="*/ 12869 h 1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713" h="128451">
                  <a:moveTo>
                    <a:pt x="200947" y="12946"/>
                  </a:moveTo>
                  <a:cubicBezTo>
                    <a:pt x="198234" y="3411"/>
                    <a:pt x="188234" y="-2015"/>
                    <a:pt x="178776" y="698"/>
                  </a:cubicBezTo>
                  <a:cubicBezTo>
                    <a:pt x="176063" y="1473"/>
                    <a:pt x="173738" y="2869"/>
                    <a:pt x="171800" y="4574"/>
                  </a:cubicBezTo>
                  <a:lnTo>
                    <a:pt x="12419" y="93489"/>
                  </a:lnTo>
                  <a:cubicBezTo>
                    <a:pt x="3271" y="96435"/>
                    <a:pt x="-2000" y="106203"/>
                    <a:pt x="713" y="115505"/>
                  </a:cubicBezTo>
                  <a:cubicBezTo>
                    <a:pt x="3426" y="125040"/>
                    <a:pt x="13426" y="130467"/>
                    <a:pt x="22884" y="127753"/>
                  </a:cubicBezTo>
                  <a:cubicBezTo>
                    <a:pt x="24977" y="127133"/>
                    <a:pt x="26837" y="126203"/>
                    <a:pt x="28543" y="124963"/>
                  </a:cubicBezTo>
                  <a:lnTo>
                    <a:pt x="191025" y="34419"/>
                  </a:lnTo>
                  <a:lnTo>
                    <a:pt x="191025" y="34264"/>
                  </a:lnTo>
                  <a:cubicBezTo>
                    <a:pt x="199087" y="30698"/>
                    <a:pt x="203505" y="21629"/>
                    <a:pt x="201025" y="1286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AC2ECBE-2D18-63DC-86B0-0B7BBB6AE6DE}"/>
                </a:ext>
              </a:extLst>
            </p:cNvPr>
            <p:cNvSpPr/>
            <p:nvPr/>
          </p:nvSpPr>
          <p:spPr>
            <a:xfrm>
              <a:off x="1977390" y="2230470"/>
              <a:ext cx="248033" cy="193275"/>
            </a:xfrm>
            <a:custGeom>
              <a:avLst/>
              <a:gdLst>
                <a:gd name="connsiteX0" fmla="*/ 42847 w 248033"/>
                <a:gd name="connsiteY0" fmla="*/ 193177 h 193275"/>
                <a:gd name="connsiteX1" fmla="*/ 231686 w 248033"/>
                <a:gd name="connsiteY1" fmla="*/ 182867 h 193275"/>
                <a:gd name="connsiteX2" fmla="*/ 246880 w 248033"/>
                <a:gd name="connsiteY2" fmla="*/ 154340 h 193275"/>
                <a:gd name="connsiteX3" fmla="*/ 207422 w 248033"/>
                <a:gd name="connsiteY3" fmla="*/ 17982 h 193275"/>
                <a:gd name="connsiteX4" fmla="*/ 180523 w 248033"/>
                <a:gd name="connsiteY4" fmla="*/ 1393 h 193275"/>
                <a:gd name="connsiteX5" fmla="*/ 10832 w 248033"/>
                <a:gd name="connsiteY5" fmla="*/ 78060 h 193275"/>
                <a:gd name="connsiteX6" fmla="*/ 1142 w 248033"/>
                <a:gd name="connsiteY6" fmla="*/ 105270 h 193275"/>
                <a:gd name="connsiteX7" fmla="*/ 21374 w 248033"/>
                <a:gd name="connsiteY7" fmla="*/ 175270 h 193275"/>
                <a:gd name="connsiteX8" fmla="*/ 42770 w 248033"/>
                <a:gd name="connsiteY8" fmla="*/ 193255 h 19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033" h="193275">
                  <a:moveTo>
                    <a:pt x="42847" y="193177"/>
                  </a:moveTo>
                  <a:lnTo>
                    <a:pt x="231686" y="182867"/>
                  </a:lnTo>
                  <a:cubicBezTo>
                    <a:pt x="243702" y="182247"/>
                    <a:pt x="250988" y="168526"/>
                    <a:pt x="246880" y="154340"/>
                  </a:cubicBezTo>
                  <a:lnTo>
                    <a:pt x="207422" y="17982"/>
                  </a:lnTo>
                  <a:cubicBezTo>
                    <a:pt x="203469" y="4416"/>
                    <a:pt x="190910" y="-3336"/>
                    <a:pt x="180523" y="1393"/>
                  </a:cubicBezTo>
                  <a:lnTo>
                    <a:pt x="10832" y="78060"/>
                  </a:lnTo>
                  <a:cubicBezTo>
                    <a:pt x="1994" y="82091"/>
                    <a:pt x="-2192" y="93719"/>
                    <a:pt x="1142" y="105270"/>
                  </a:cubicBezTo>
                  <a:lnTo>
                    <a:pt x="21374" y="175270"/>
                  </a:lnTo>
                  <a:cubicBezTo>
                    <a:pt x="24553" y="186200"/>
                    <a:pt x="33545" y="193720"/>
                    <a:pt x="42770" y="1932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2FBF108-2729-3BBD-60B3-A9769E26EC7D}"/>
                </a:ext>
              </a:extLst>
            </p:cNvPr>
            <p:cNvSpPr/>
            <p:nvPr/>
          </p:nvSpPr>
          <p:spPr>
            <a:xfrm>
              <a:off x="1999616" y="2377730"/>
              <a:ext cx="225506" cy="45885"/>
            </a:xfrm>
            <a:custGeom>
              <a:avLst/>
              <a:gdLst>
                <a:gd name="connsiteX0" fmla="*/ 698 w 225506"/>
                <a:gd name="connsiteY0" fmla="*/ 33049 h 45885"/>
                <a:gd name="connsiteX1" fmla="*/ 12946 w 225506"/>
                <a:gd name="connsiteY1" fmla="*/ 10879 h 45885"/>
                <a:gd name="connsiteX2" fmla="*/ 20931 w 225506"/>
                <a:gd name="connsiteY2" fmla="*/ 10413 h 45885"/>
                <a:gd name="connsiteX3" fmla="*/ 203180 w 225506"/>
                <a:gd name="connsiteY3" fmla="*/ 568 h 45885"/>
                <a:gd name="connsiteX4" fmla="*/ 224808 w 225506"/>
                <a:gd name="connsiteY4" fmla="*/ 12894 h 45885"/>
                <a:gd name="connsiteX5" fmla="*/ 212560 w 225506"/>
                <a:gd name="connsiteY5" fmla="*/ 35065 h 45885"/>
                <a:gd name="connsiteX6" fmla="*/ 206281 w 225506"/>
                <a:gd name="connsiteY6" fmla="*/ 35685 h 45885"/>
                <a:gd name="connsiteX7" fmla="*/ 20543 w 225506"/>
                <a:gd name="connsiteY7" fmla="*/ 45840 h 45885"/>
                <a:gd name="connsiteX8" fmla="*/ 20543 w 225506"/>
                <a:gd name="connsiteY8" fmla="*/ 45685 h 45885"/>
                <a:gd name="connsiteX9" fmla="*/ 621 w 225506"/>
                <a:gd name="connsiteY9" fmla="*/ 32972 h 4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506" h="45885">
                  <a:moveTo>
                    <a:pt x="698" y="33049"/>
                  </a:moveTo>
                  <a:cubicBezTo>
                    <a:pt x="-2015" y="23514"/>
                    <a:pt x="3411" y="13592"/>
                    <a:pt x="12946" y="10879"/>
                  </a:cubicBezTo>
                  <a:cubicBezTo>
                    <a:pt x="15660" y="10103"/>
                    <a:pt x="18373" y="10026"/>
                    <a:pt x="20931" y="10413"/>
                  </a:cubicBezTo>
                  <a:lnTo>
                    <a:pt x="203180" y="568"/>
                  </a:lnTo>
                  <a:cubicBezTo>
                    <a:pt x="212560" y="-1835"/>
                    <a:pt x="222173" y="3592"/>
                    <a:pt x="224808" y="12894"/>
                  </a:cubicBezTo>
                  <a:cubicBezTo>
                    <a:pt x="227522" y="22429"/>
                    <a:pt x="222095" y="32352"/>
                    <a:pt x="212560" y="35065"/>
                  </a:cubicBezTo>
                  <a:cubicBezTo>
                    <a:pt x="210467" y="35685"/>
                    <a:pt x="208374" y="35840"/>
                    <a:pt x="206281" y="35685"/>
                  </a:cubicBezTo>
                  <a:lnTo>
                    <a:pt x="20543" y="45840"/>
                  </a:lnTo>
                  <a:lnTo>
                    <a:pt x="20543" y="45685"/>
                  </a:lnTo>
                  <a:cubicBezTo>
                    <a:pt x="11784" y="47003"/>
                    <a:pt x="3179" y="41731"/>
                    <a:pt x="621" y="3297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40ED19B-D386-3175-7B5E-411828C188B6}"/>
                </a:ext>
              </a:extLst>
            </p:cNvPr>
            <p:cNvSpPr/>
            <p:nvPr/>
          </p:nvSpPr>
          <p:spPr>
            <a:xfrm>
              <a:off x="1929084" y="2305459"/>
              <a:ext cx="122810" cy="162354"/>
            </a:xfrm>
            <a:custGeom>
              <a:avLst/>
              <a:gdLst>
                <a:gd name="connsiteX0" fmla="*/ 106503 w 122810"/>
                <a:gd name="connsiteY0" fmla="*/ 146096 h 162354"/>
                <a:gd name="connsiteX1" fmla="*/ 53246 w 122810"/>
                <a:gd name="connsiteY1" fmla="*/ 161522 h 162354"/>
                <a:gd name="connsiteX2" fmla="*/ 21928 w 122810"/>
                <a:gd name="connsiteY2" fmla="*/ 138576 h 162354"/>
                <a:gd name="connsiteX3" fmla="*/ 533 w 122810"/>
                <a:gd name="connsiteY3" fmla="*/ 40048 h 162354"/>
                <a:gd name="connsiteX4" fmla="*/ 15959 w 122810"/>
                <a:gd name="connsiteY4" fmla="*/ 13227 h 162354"/>
                <a:gd name="connsiteX5" fmla="*/ 58828 w 122810"/>
                <a:gd name="connsiteY5" fmla="*/ 823 h 162354"/>
                <a:gd name="connsiteX6" fmla="*/ 86115 w 122810"/>
                <a:gd name="connsiteY6" fmla="*/ 15242 h 162354"/>
                <a:gd name="connsiteX7" fmla="*/ 120689 w 122810"/>
                <a:gd name="connsiteY7" fmla="*/ 109971 h 162354"/>
                <a:gd name="connsiteX8" fmla="*/ 106503 w 122810"/>
                <a:gd name="connsiteY8" fmla="*/ 146096 h 16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810" h="162354">
                  <a:moveTo>
                    <a:pt x="106503" y="146096"/>
                  </a:moveTo>
                  <a:lnTo>
                    <a:pt x="53246" y="161522"/>
                  </a:lnTo>
                  <a:cubicBezTo>
                    <a:pt x="39603" y="165476"/>
                    <a:pt x="25494" y="154933"/>
                    <a:pt x="21928" y="138576"/>
                  </a:cubicBezTo>
                  <a:lnTo>
                    <a:pt x="533" y="40048"/>
                  </a:lnTo>
                  <a:cubicBezTo>
                    <a:pt x="-2025" y="28265"/>
                    <a:pt x="4874" y="16405"/>
                    <a:pt x="15959" y="13227"/>
                  </a:cubicBezTo>
                  <a:lnTo>
                    <a:pt x="58828" y="823"/>
                  </a:lnTo>
                  <a:cubicBezTo>
                    <a:pt x="69836" y="-2355"/>
                    <a:pt x="82006" y="3924"/>
                    <a:pt x="86115" y="15242"/>
                  </a:cubicBezTo>
                  <a:lnTo>
                    <a:pt x="120689" y="109971"/>
                  </a:lnTo>
                  <a:cubicBezTo>
                    <a:pt x="126425" y="125708"/>
                    <a:pt x="120146" y="142142"/>
                    <a:pt x="106503" y="14609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0E24C93-BB30-2441-A55B-B7FF0D8EA692}"/>
                </a:ext>
              </a:extLst>
            </p:cNvPr>
            <p:cNvSpPr/>
            <p:nvPr/>
          </p:nvSpPr>
          <p:spPr>
            <a:xfrm rot="20632199">
              <a:off x="1950489" y="2303661"/>
              <a:ext cx="63101" cy="126124"/>
            </a:xfrm>
            <a:custGeom>
              <a:avLst/>
              <a:gdLst>
                <a:gd name="connsiteX0" fmla="*/ 45117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0 h 126124"/>
                <a:gd name="connsiteX3" fmla="*/ 45117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0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7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0"/>
                  </a:lnTo>
                  <a:cubicBezTo>
                    <a:pt x="63101" y="118073"/>
                    <a:pt x="55049" y="126125"/>
                    <a:pt x="45117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0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0E540DA-324B-609D-D937-A3B540193BD9}"/>
                </a:ext>
              </a:extLst>
            </p:cNvPr>
            <p:cNvSpPr/>
            <p:nvPr/>
          </p:nvSpPr>
          <p:spPr>
            <a:xfrm>
              <a:off x="1632638" y="1274104"/>
              <a:ext cx="177443" cy="407987"/>
            </a:xfrm>
            <a:custGeom>
              <a:avLst/>
              <a:gdLst>
                <a:gd name="connsiteX0" fmla="*/ 88915 w 177443"/>
                <a:gd name="connsiteY0" fmla="*/ 407987 h 407987"/>
                <a:gd name="connsiteX1" fmla="*/ 177443 w 177443"/>
                <a:gd name="connsiteY1" fmla="*/ 297599 h 407987"/>
                <a:gd name="connsiteX2" fmla="*/ 108373 w 177443"/>
                <a:gd name="connsiteY2" fmla="*/ 0 h 407987"/>
                <a:gd name="connsiteX3" fmla="*/ 0 w 177443"/>
                <a:gd name="connsiteY3" fmla="*/ 25116 h 407987"/>
                <a:gd name="connsiteX4" fmla="*/ 88915 w 177443"/>
                <a:gd name="connsiteY4" fmla="*/ 407987 h 40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43" h="407987">
                  <a:moveTo>
                    <a:pt x="88915" y="407987"/>
                  </a:moveTo>
                  <a:lnTo>
                    <a:pt x="177443" y="297599"/>
                  </a:lnTo>
                  <a:lnTo>
                    <a:pt x="108373" y="0"/>
                  </a:lnTo>
                  <a:lnTo>
                    <a:pt x="0" y="25116"/>
                  </a:lnTo>
                  <a:lnTo>
                    <a:pt x="88915" y="407987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B77682D-6991-35DC-11FB-77A1A88312EB}"/>
                </a:ext>
              </a:extLst>
            </p:cNvPr>
            <p:cNvSpPr/>
            <p:nvPr/>
          </p:nvSpPr>
          <p:spPr>
            <a:xfrm>
              <a:off x="1544962" y="1244957"/>
              <a:ext cx="182249" cy="408297"/>
            </a:xfrm>
            <a:custGeom>
              <a:avLst/>
              <a:gdLst>
                <a:gd name="connsiteX0" fmla="*/ 86512 w 182249"/>
                <a:gd name="connsiteY0" fmla="*/ 408297 h 408297"/>
                <a:gd name="connsiteX1" fmla="*/ 0 w 182249"/>
                <a:gd name="connsiteY1" fmla="*/ 296281 h 408297"/>
                <a:gd name="connsiteX2" fmla="*/ 74419 w 182249"/>
                <a:gd name="connsiteY2" fmla="*/ 0 h 408297"/>
                <a:gd name="connsiteX3" fmla="*/ 182249 w 182249"/>
                <a:gd name="connsiteY3" fmla="*/ 27054 h 408297"/>
                <a:gd name="connsiteX4" fmla="*/ 86512 w 182249"/>
                <a:gd name="connsiteY4" fmla="*/ 408297 h 40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249" h="408297">
                  <a:moveTo>
                    <a:pt x="86512" y="408297"/>
                  </a:moveTo>
                  <a:lnTo>
                    <a:pt x="0" y="296281"/>
                  </a:lnTo>
                  <a:lnTo>
                    <a:pt x="74419" y="0"/>
                  </a:lnTo>
                  <a:lnTo>
                    <a:pt x="182249" y="27054"/>
                  </a:lnTo>
                  <a:lnTo>
                    <a:pt x="86512" y="40829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05FA9B8F-EC81-0ED0-C709-A907388EFB48}"/>
                </a:ext>
              </a:extLst>
            </p:cNvPr>
            <p:cNvSpPr/>
            <p:nvPr/>
          </p:nvSpPr>
          <p:spPr>
            <a:xfrm>
              <a:off x="1460988" y="1170196"/>
              <a:ext cx="226400" cy="189074"/>
            </a:xfrm>
            <a:custGeom>
              <a:avLst/>
              <a:gdLst>
                <a:gd name="connsiteX0" fmla="*/ 207386 w 226400"/>
                <a:gd name="connsiteY0" fmla="*/ 152901 h 189074"/>
                <a:gd name="connsiteX1" fmla="*/ 21726 w 226400"/>
                <a:gd name="connsiteY1" fmla="*/ 188792 h 189074"/>
                <a:gd name="connsiteX2" fmla="*/ 20 w 226400"/>
                <a:gd name="connsiteY2" fmla="*/ 164761 h 189074"/>
                <a:gd name="connsiteX3" fmla="*/ 5137 w 226400"/>
                <a:gd name="connsiteY3" fmla="*/ 22900 h 189074"/>
                <a:gd name="connsiteX4" fmla="*/ 27230 w 226400"/>
                <a:gd name="connsiteY4" fmla="*/ 264 h 189074"/>
                <a:gd name="connsiteX5" fmla="*/ 210409 w 226400"/>
                <a:gd name="connsiteY5" fmla="*/ 33365 h 189074"/>
                <a:gd name="connsiteX6" fmla="*/ 226378 w 226400"/>
                <a:gd name="connsiteY6" fmla="*/ 57396 h 189074"/>
                <a:gd name="connsiteX7" fmla="*/ 223743 w 226400"/>
                <a:gd name="connsiteY7" fmla="*/ 130187 h 189074"/>
                <a:gd name="connsiteX8" fmla="*/ 207386 w 226400"/>
                <a:gd name="connsiteY8" fmla="*/ 152823 h 18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400" h="189074">
                  <a:moveTo>
                    <a:pt x="207386" y="152901"/>
                  </a:moveTo>
                  <a:lnTo>
                    <a:pt x="21726" y="188792"/>
                  </a:lnTo>
                  <a:cubicBezTo>
                    <a:pt x="9943" y="191040"/>
                    <a:pt x="-522" y="179567"/>
                    <a:pt x="20" y="164761"/>
                  </a:cubicBezTo>
                  <a:lnTo>
                    <a:pt x="5137" y="22900"/>
                  </a:lnTo>
                  <a:cubicBezTo>
                    <a:pt x="5679" y="8791"/>
                    <a:pt x="15989" y="-1829"/>
                    <a:pt x="27230" y="264"/>
                  </a:cubicBezTo>
                  <a:lnTo>
                    <a:pt x="210409" y="33365"/>
                  </a:lnTo>
                  <a:cubicBezTo>
                    <a:pt x="219944" y="35070"/>
                    <a:pt x="226843" y="45458"/>
                    <a:pt x="226378" y="57396"/>
                  </a:cubicBezTo>
                  <a:lnTo>
                    <a:pt x="223743" y="130187"/>
                  </a:lnTo>
                  <a:cubicBezTo>
                    <a:pt x="223355" y="141583"/>
                    <a:pt x="216456" y="151040"/>
                    <a:pt x="207386" y="15282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48FE1BB7-2C7E-DEA6-AED3-4F004D7D059E}"/>
                </a:ext>
              </a:extLst>
            </p:cNvPr>
            <p:cNvSpPr/>
            <p:nvPr/>
          </p:nvSpPr>
          <p:spPr>
            <a:xfrm>
              <a:off x="1462312" y="1287275"/>
              <a:ext cx="222277" cy="72112"/>
            </a:xfrm>
            <a:custGeom>
              <a:avLst/>
              <a:gdLst>
                <a:gd name="connsiteX0" fmla="*/ 222264 w 222277"/>
                <a:gd name="connsiteY0" fmla="*/ 18535 h 72112"/>
                <a:gd name="connsiteX1" fmla="*/ 204977 w 222277"/>
                <a:gd name="connsiteY1" fmla="*/ 7 h 72112"/>
                <a:gd name="connsiteX2" fmla="*/ 197147 w 222277"/>
                <a:gd name="connsiteY2" fmla="*/ 1558 h 72112"/>
                <a:gd name="connsiteX3" fmla="*/ 17999 w 222277"/>
                <a:gd name="connsiteY3" fmla="*/ 36287 h 72112"/>
                <a:gd name="connsiteX4" fmla="*/ 14 w 222277"/>
                <a:gd name="connsiteY4" fmla="*/ 53574 h 72112"/>
                <a:gd name="connsiteX5" fmla="*/ 17301 w 222277"/>
                <a:gd name="connsiteY5" fmla="*/ 72101 h 72112"/>
                <a:gd name="connsiteX6" fmla="*/ 23502 w 222277"/>
                <a:gd name="connsiteY6" fmla="*/ 71171 h 72112"/>
                <a:gd name="connsiteX7" fmla="*/ 206062 w 222277"/>
                <a:gd name="connsiteY7" fmla="*/ 35822 h 72112"/>
                <a:gd name="connsiteX8" fmla="*/ 206062 w 222277"/>
                <a:gd name="connsiteY8" fmla="*/ 35666 h 72112"/>
                <a:gd name="connsiteX9" fmla="*/ 222264 w 222277"/>
                <a:gd name="connsiteY9" fmla="*/ 18457 h 7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277" h="72112">
                  <a:moveTo>
                    <a:pt x="222264" y="18535"/>
                  </a:moveTo>
                  <a:cubicBezTo>
                    <a:pt x="222651" y="8612"/>
                    <a:pt x="214899" y="317"/>
                    <a:pt x="204977" y="7"/>
                  </a:cubicBezTo>
                  <a:cubicBezTo>
                    <a:pt x="202186" y="-70"/>
                    <a:pt x="199550" y="472"/>
                    <a:pt x="197147" y="1558"/>
                  </a:cubicBezTo>
                  <a:lnTo>
                    <a:pt x="17999" y="36287"/>
                  </a:lnTo>
                  <a:cubicBezTo>
                    <a:pt x="8386" y="36287"/>
                    <a:pt x="324" y="43806"/>
                    <a:pt x="14" y="53574"/>
                  </a:cubicBezTo>
                  <a:cubicBezTo>
                    <a:pt x="-374" y="63496"/>
                    <a:pt x="7378" y="71791"/>
                    <a:pt x="17301" y="72101"/>
                  </a:cubicBezTo>
                  <a:cubicBezTo>
                    <a:pt x="19471" y="72178"/>
                    <a:pt x="21564" y="71868"/>
                    <a:pt x="23502" y="71171"/>
                  </a:cubicBezTo>
                  <a:lnTo>
                    <a:pt x="206062" y="35822"/>
                  </a:lnTo>
                  <a:lnTo>
                    <a:pt x="206062" y="35666"/>
                  </a:lnTo>
                  <a:cubicBezTo>
                    <a:pt x="214899" y="34814"/>
                    <a:pt x="221954" y="27604"/>
                    <a:pt x="222264" y="1845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558248B3-80E2-018A-0D3D-A78BBDB249D2}"/>
                </a:ext>
              </a:extLst>
            </p:cNvPr>
            <p:cNvSpPr/>
            <p:nvPr/>
          </p:nvSpPr>
          <p:spPr>
            <a:xfrm>
              <a:off x="1688280" y="1184941"/>
              <a:ext cx="225854" cy="189081"/>
            </a:xfrm>
            <a:custGeom>
              <a:avLst/>
              <a:gdLst>
                <a:gd name="connsiteX0" fmla="*/ 14746 w 225854"/>
                <a:gd name="connsiteY0" fmla="*/ 139396 h 189081"/>
                <a:gd name="connsiteX1" fmla="*/ 197383 w 225854"/>
                <a:gd name="connsiteY1" fmla="*/ 188544 h 189081"/>
                <a:gd name="connsiteX2" fmla="*/ 220716 w 225854"/>
                <a:gd name="connsiteY2" fmla="*/ 166141 h 189081"/>
                <a:gd name="connsiteX3" fmla="*/ 225833 w 225854"/>
                <a:gd name="connsiteY3" fmla="*/ 24279 h 189081"/>
                <a:gd name="connsiteX4" fmla="*/ 205445 w 225854"/>
                <a:gd name="connsiteY4" fmla="*/ 93 h 189081"/>
                <a:gd name="connsiteX5" fmla="*/ 20327 w 225854"/>
                <a:gd name="connsiteY5" fmla="*/ 20016 h 189081"/>
                <a:gd name="connsiteX6" fmla="*/ 2653 w 225854"/>
                <a:gd name="connsiteY6" fmla="*/ 42807 h 189081"/>
                <a:gd name="connsiteX7" fmla="*/ 17 w 225854"/>
                <a:gd name="connsiteY7" fmla="*/ 115598 h 189081"/>
                <a:gd name="connsiteX8" fmla="*/ 14746 w 225854"/>
                <a:gd name="connsiteY8" fmla="*/ 139319 h 18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854" h="189081">
                  <a:moveTo>
                    <a:pt x="14746" y="139396"/>
                  </a:moveTo>
                  <a:lnTo>
                    <a:pt x="197383" y="188544"/>
                  </a:lnTo>
                  <a:cubicBezTo>
                    <a:pt x="209011" y="191645"/>
                    <a:pt x="220174" y="180947"/>
                    <a:pt x="220716" y="166141"/>
                  </a:cubicBezTo>
                  <a:lnTo>
                    <a:pt x="225833" y="24279"/>
                  </a:lnTo>
                  <a:cubicBezTo>
                    <a:pt x="226375" y="10171"/>
                    <a:pt x="216840" y="-1147"/>
                    <a:pt x="205445" y="93"/>
                  </a:cubicBezTo>
                  <a:lnTo>
                    <a:pt x="20327" y="20016"/>
                  </a:lnTo>
                  <a:cubicBezTo>
                    <a:pt x="10715" y="21023"/>
                    <a:pt x="3040" y="30869"/>
                    <a:pt x="2653" y="42807"/>
                  </a:cubicBezTo>
                  <a:lnTo>
                    <a:pt x="17" y="115598"/>
                  </a:lnTo>
                  <a:cubicBezTo>
                    <a:pt x="-370" y="126993"/>
                    <a:pt x="5831" y="136916"/>
                    <a:pt x="14746" y="13931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F4834B17-92A9-F5A0-9D6B-9CB2BD494331}"/>
                </a:ext>
              </a:extLst>
            </p:cNvPr>
            <p:cNvSpPr/>
            <p:nvPr/>
          </p:nvSpPr>
          <p:spPr>
            <a:xfrm>
              <a:off x="1688064" y="1288591"/>
              <a:ext cx="219235" cy="85445"/>
            </a:xfrm>
            <a:custGeom>
              <a:avLst/>
              <a:gdLst>
                <a:gd name="connsiteX0" fmla="*/ 0 w 219235"/>
                <a:gd name="connsiteY0" fmla="*/ 17296 h 85445"/>
                <a:gd name="connsiteX1" fmla="*/ 18527 w 219235"/>
                <a:gd name="connsiteY1" fmla="*/ 9 h 85445"/>
                <a:gd name="connsiteX2" fmla="*/ 26279 w 219235"/>
                <a:gd name="connsiteY2" fmla="*/ 2102 h 85445"/>
                <a:gd name="connsiteX3" fmla="*/ 202482 w 219235"/>
                <a:gd name="connsiteY3" fmla="*/ 49622 h 85445"/>
                <a:gd name="connsiteX4" fmla="*/ 219226 w 219235"/>
                <a:gd name="connsiteY4" fmla="*/ 68149 h 85445"/>
                <a:gd name="connsiteX5" fmla="*/ 200699 w 219235"/>
                <a:gd name="connsiteY5" fmla="*/ 85436 h 85445"/>
                <a:gd name="connsiteX6" fmla="*/ 194575 w 219235"/>
                <a:gd name="connsiteY6" fmla="*/ 84118 h 85445"/>
                <a:gd name="connsiteX7" fmla="*/ 14961 w 219235"/>
                <a:gd name="connsiteY7" fmla="*/ 35823 h 85445"/>
                <a:gd name="connsiteX8" fmla="*/ 14961 w 219235"/>
                <a:gd name="connsiteY8" fmla="*/ 35668 h 85445"/>
                <a:gd name="connsiteX9" fmla="*/ 78 w 219235"/>
                <a:gd name="connsiteY9" fmla="*/ 17374 h 8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235" h="85445">
                  <a:moveTo>
                    <a:pt x="0" y="17296"/>
                  </a:moveTo>
                  <a:cubicBezTo>
                    <a:pt x="388" y="7374"/>
                    <a:pt x="8682" y="-301"/>
                    <a:pt x="18527" y="9"/>
                  </a:cubicBezTo>
                  <a:cubicBezTo>
                    <a:pt x="21318" y="87"/>
                    <a:pt x="23954" y="862"/>
                    <a:pt x="26279" y="2102"/>
                  </a:cubicBezTo>
                  <a:lnTo>
                    <a:pt x="202482" y="49622"/>
                  </a:lnTo>
                  <a:cubicBezTo>
                    <a:pt x="212095" y="50242"/>
                    <a:pt x="219536" y="58382"/>
                    <a:pt x="219226" y="68149"/>
                  </a:cubicBezTo>
                  <a:cubicBezTo>
                    <a:pt x="218839" y="78072"/>
                    <a:pt x="210544" y="85746"/>
                    <a:pt x="200699" y="85436"/>
                  </a:cubicBezTo>
                  <a:cubicBezTo>
                    <a:pt x="198529" y="85436"/>
                    <a:pt x="196436" y="84893"/>
                    <a:pt x="194575" y="84118"/>
                  </a:cubicBezTo>
                  <a:lnTo>
                    <a:pt x="14961" y="35823"/>
                  </a:lnTo>
                  <a:lnTo>
                    <a:pt x="14961" y="35668"/>
                  </a:lnTo>
                  <a:cubicBezTo>
                    <a:pt x="6202" y="34195"/>
                    <a:pt x="-310" y="26443"/>
                    <a:pt x="78" y="1737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D8473727-D044-D992-5776-A5F60B48F1AE}"/>
                </a:ext>
              </a:extLst>
            </p:cNvPr>
            <p:cNvSpPr/>
            <p:nvPr/>
          </p:nvSpPr>
          <p:spPr>
            <a:xfrm>
              <a:off x="1630728" y="1200991"/>
              <a:ext cx="103014" cy="154664"/>
            </a:xfrm>
            <a:custGeom>
              <a:avLst/>
              <a:gdLst>
                <a:gd name="connsiteX0" fmla="*/ 78112 w 103014"/>
                <a:gd name="connsiteY0" fmla="*/ 154664 h 154664"/>
                <a:gd name="connsiteX1" fmla="*/ 22763 w 103014"/>
                <a:gd name="connsiteY1" fmla="*/ 152649 h 154664"/>
                <a:gd name="connsiteX2" fmla="*/ 204 w 103014"/>
                <a:gd name="connsiteY2" fmla="*/ 121021 h 154664"/>
                <a:gd name="connsiteX3" fmla="*/ 10670 w 103014"/>
                <a:gd name="connsiteY3" fmla="*/ 20710 h 154664"/>
                <a:gd name="connsiteX4" fmla="*/ 33693 w 103014"/>
                <a:gd name="connsiteY4" fmla="*/ 12 h 154664"/>
                <a:gd name="connsiteX5" fmla="*/ 78267 w 103014"/>
                <a:gd name="connsiteY5" fmla="*/ 1640 h 154664"/>
                <a:gd name="connsiteX6" fmla="*/ 99740 w 103014"/>
                <a:gd name="connsiteY6" fmla="*/ 23888 h 154664"/>
                <a:gd name="connsiteX7" fmla="*/ 102996 w 103014"/>
                <a:gd name="connsiteY7" fmla="*/ 124664 h 154664"/>
                <a:gd name="connsiteX8" fmla="*/ 78189 w 103014"/>
                <a:gd name="connsiteY8" fmla="*/ 154587 h 154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014" h="154664">
                  <a:moveTo>
                    <a:pt x="78112" y="154664"/>
                  </a:moveTo>
                  <a:lnTo>
                    <a:pt x="22763" y="152649"/>
                  </a:lnTo>
                  <a:cubicBezTo>
                    <a:pt x="8499" y="152106"/>
                    <a:pt x="-1579" y="137687"/>
                    <a:pt x="204" y="121021"/>
                  </a:cubicBezTo>
                  <a:lnTo>
                    <a:pt x="10670" y="20710"/>
                  </a:lnTo>
                  <a:cubicBezTo>
                    <a:pt x="11910" y="8694"/>
                    <a:pt x="22220" y="-376"/>
                    <a:pt x="33693" y="12"/>
                  </a:cubicBezTo>
                  <a:lnTo>
                    <a:pt x="78267" y="1640"/>
                  </a:lnTo>
                  <a:cubicBezTo>
                    <a:pt x="89740" y="2027"/>
                    <a:pt x="99352" y="11873"/>
                    <a:pt x="99740" y="23888"/>
                  </a:cubicBezTo>
                  <a:lnTo>
                    <a:pt x="102996" y="124664"/>
                  </a:lnTo>
                  <a:cubicBezTo>
                    <a:pt x="103538" y="141408"/>
                    <a:pt x="92453" y="155052"/>
                    <a:pt x="78189" y="1545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5C1DD8D3-8552-B7C1-1A17-CACD15D0A65E}"/>
                </a:ext>
              </a:extLst>
            </p:cNvPr>
            <p:cNvSpPr/>
            <p:nvPr/>
          </p:nvSpPr>
          <p:spPr>
            <a:xfrm rot="16323000">
              <a:off x="1621470" y="1226537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C0A15515-0371-1980-FE05-CEF8AB97EFD8}"/>
                </a:ext>
              </a:extLst>
            </p:cNvPr>
            <p:cNvSpPr/>
            <p:nvPr/>
          </p:nvSpPr>
          <p:spPr>
            <a:xfrm>
              <a:off x="1618684" y="540688"/>
              <a:ext cx="159768" cy="377754"/>
            </a:xfrm>
            <a:custGeom>
              <a:avLst/>
              <a:gdLst>
                <a:gd name="connsiteX0" fmla="*/ 159769 w 159768"/>
                <a:gd name="connsiteY0" fmla="*/ 377755 h 377754"/>
                <a:gd name="connsiteX1" fmla="*/ 72171 w 159768"/>
                <a:gd name="connsiteY1" fmla="*/ 0 h 377754"/>
                <a:gd name="connsiteX2" fmla="*/ 0 w 159768"/>
                <a:gd name="connsiteY2" fmla="*/ 377755 h 377754"/>
                <a:gd name="connsiteX3" fmla="*/ 159769 w 159768"/>
                <a:gd name="connsiteY3" fmla="*/ 377755 h 37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768" h="377754">
                  <a:moveTo>
                    <a:pt x="159769" y="377755"/>
                  </a:moveTo>
                  <a:cubicBezTo>
                    <a:pt x="146978" y="263258"/>
                    <a:pt x="121164" y="150156"/>
                    <a:pt x="72171" y="0"/>
                  </a:cubicBezTo>
                  <a:cubicBezTo>
                    <a:pt x="29147" y="148218"/>
                    <a:pt x="8915" y="257676"/>
                    <a:pt x="0" y="377755"/>
                  </a:cubicBezTo>
                  <a:lnTo>
                    <a:pt x="159769" y="377755"/>
                  </a:lnTo>
                  <a:close/>
                </a:path>
              </a:pathLst>
            </a:custGeom>
            <a:solidFill>
              <a:srgbClr val="FFBD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6B72E0A5-1558-DD51-73DC-A2BCDD7CA39B}"/>
                </a:ext>
              </a:extLst>
            </p:cNvPr>
            <p:cNvSpPr/>
            <p:nvPr/>
          </p:nvSpPr>
          <p:spPr>
            <a:xfrm>
              <a:off x="1454187" y="455572"/>
              <a:ext cx="474964" cy="451786"/>
            </a:xfrm>
            <a:custGeom>
              <a:avLst/>
              <a:gdLst>
                <a:gd name="connsiteX0" fmla="*/ 237444 w 474964"/>
                <a:gd name="connsiteY0" fmla="*/ 0 h 451786"/>
                <a:gd name="connsiteX1" fmla="*/ 310855 w 474964"/>
                <a:gd name="connsiteY1" fmla="*/ 148683 h 451786"/>
                <a:gd name="connsiteX2" fmla="*/ 474965 w 474964"/>
                <a:gd name="connsiteY2" fmla="*/ 172559 h 451786"/>
                <a:gd name="connsiteX3" fmla="*/ 356204 w 474964"/>
                <a:gd name="connsiteY3" fmla="*/ 288297 h 451786"/>
                <a:gd name="connsiteX4" fmla="*/ 384266 w 474964"/>
                <a:gd name="connsiteY4" fmla="*/ 451786 h 451786"/>
                <a:gd name="connsiteX5" fmla="*/ 237444 w 474964"/>
                <a:gd name="connsiteY5" fmla="*/ 374576 h 451786"/>
                <a:gd name="connsiteX6" fmla="*/ 90698 w 474964"/>
                <a:gd name="connsiteY6" fmla="*/ 451786 h 451786"/>
                <a:gd name="connsiteX7" fmla="*/ 118761 w 474964"/>
                <a:gd name="connsiteY7" fmla="*/ 288297 h 451786"/>
                <a:gd name="connsiteX8" fmla="*/ 0 w 474964"/>
                <a:gd name="connsiteY8" fmla="*/ 172559 h 451786"/>
                <a:gd name="connsiteX9" fmla="*/ 164110 w 474964"/>
                <a:gd name="connsiteY9" fmla="*/ 148683 h 451786"/>
                <a:gd name="connsiteX10" fmla="*/ 237444 w 474964"/>
                <a:gd name="connsiteY10" fmla="*/ 0 h 4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964" h="451786">
                  <a:moveTo>
                    <a:pt x="237444" y="0"/>
                  </a:moveTo>
                  <a:lnTo>
                    <a:pt x="310855" y="148683"/>
                  </a:lnTo>
                  <a:lnTo>
                    <a:pt x="474965" y="172559"/>
                  </a:lnTo>
                  <a:lnTo>
                    <a:pt x="356204" y="288297"/>
                  </a:lnTo>
                  <a:lnTo>
                    <a:pt x="384266" y="451786"/>
                  </a:lnTo>
                  <a:lnTo>
                    <a:pt x="237444" y="374576"/>
                  </a:lnTo>
                  <a:lnTo>
                    <a:pt x="90698" y="451786"/>
                  </a:lnTo>
                  <a:lnTo>
                    <a:pt x="118761" y="288297"/>
                  </a:lnTo>
                  <a:lnTo>
                    <a:pt x="0" y="172559"/>
                  </a:lnTo>
                  <a:lnTo>
                    <a:pt x="164110" y="148683"/>
                  </a:lnTo>
                  <a:lnTo>
                    <a:pt x="237444" y="0"/>
                  </a:lnTo>
                  <a:close/>
                </a:path>
              </a:pathLst>
            </a:custGeom>
            <a:solidFill>
              <a:srgbClr val="FFDE8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E91AFC5-3B51-B2DA-D8ED-7CC21CC99BF6}"/>
                </a:ext>
              </a:extLst>
            </p:cNvPr>
            <p:cNvSpPr/>
            <p:nvPr/>
          </p:nvSpPr>
          <p:spPr>
            <a:xfrm>
              <a:off x="1879669" y="5069786"/>
              <a:ext cx="384741" cy="385898"/>
            </a:xfrm>
            <a:custGeom>
              <a:avLst/>
              <a:gdLst>
                <a:gd name="connsiteX0" fmla="*/ 214445 w 384741"/>
                <a:gd name="connsiteY0" fmla="*/ 385898 h 385898"/>
                <a:gd name="connsiteX1" fmla="*/ 204755 w 384741"/>
                <a:gd name="connsiteY1" fmla="*/ 380937 h 385898"/>
                <a:gd name="connsiteX2" fmla="*/ 133669 w 384741"/>
                <a:gd name="connsiteY2" fmla="*/ 282332 h 385898"/>
                <a:gd name="connsiteX3" fmla="*/ 12195 w 384741"/>
                <a:gd name="connsiteY3" fmla="*/ 284967 h 385898"/>
                <a:gd name="connsiteX4" fmla="*/ 1342 w 384741"/>
                <a:gd name="connsiteY4" fmla="*/ 278533 h 385898"/>
                <a:gd name="connsiteX5" fmla="*/ 2273 w 384741"/>
                <a:gd name="connsiteY5" fmla="*/ 265975 h 385898"/>
                <a:gd name="connsiteX6" fmla="*/ 74056 w 384741"/>
                <a:gd name="connsiteY6" fmla="*/ 167912 h 385898"/>
                <a:gd name="connsiteX7" fmla="*/ 33978 w 384741"/>
                <a:gd name="connsiteY7" fmla="*/ 53183 h 385898"/>
                <a:gd name="connsiteX8" fmla="*/ 36692 w 384741"/>
                <a:gd name="connsiteY8" fmla="*/ 40935 h 385898"/>
                <a:gd name="connsiteX9" fmla="*/ 48940 w 384741"/>
                <a:gd name="connsiteY9" fmla="*/ 37989 h 385898"/>
                <a:gd name="connsiteX10" fmla="*/ 164367 w 384741"/>
                <a:gd name="connsiteY10" fmla="*/ 75974 h 385898"/>
                <a:gd name="connsiteX11" fmla="*/ 261112 w 384741"/>
                <a:gd name="connsiteY11" fmla="*/ 2407 h 385898"/>
                <a:gd name="connsiteX12" fmla="*/ 273670 w 384741"/>
                <a:gd name="connsiteY12" fmla="*/ 1244 h 385898"/>
                <a:gd name="connsiteX13" fmla="*/ 280259 w 384741"/>
                <a:gd name="connsiteY13" fmla="*/ 11942 h 385898"/>
                <a:gd name="connsiteX14" fmla="*/ 279794 w 384741"/>
                <a:gd name="connsiteY14" fmla="*/ 133493 h 385898"/>
                <a:gd name="connsiteX15" fmla="*/ 379640 w 384741"/>
                <a:gd name="connsiteY15" fmla="*/ 202719 h 385898"/>
                <a:gd name="connsiteX16" fmla="*/ 384601 w 384741"/>
                <a:gd name="connsiteY16" fmla="*/ 214269 h 385898"/>
                <a:gd name="connsiteX17" fmla="*/ 376461 w 384741"/>
                <a:gd name="connsiteY17" fmla="*/ 223881 h 385898"/>
                <a:gd name="connsiteX18" fmla="*/ 260724 w 384741"/>
                <a:gd name="connsiteY18" fmla="*/ 261014 h 385898"/>
                <a:gd name="connsiteX19" fmla="*/ 225685 w 384741"/>
                <a:gd name="connsiteY19" fmla="*/ 377371 h 385898"/>
                <a:gd name="connsiteX20" fmla="*/ 216228 w 384741"/>
                <a:gd name="connsiteY20" fmla="*/ 385665 h 385898"/>
                <a:gd name="connsiteX21" fmla="*/ 214290 w 384741"/>
                <a:gd name="connsiteY21" fmla="*/ 385821 h 385898"/>
                <a:gd name="connsiteX22" fmla="*/ 139716 w 384741"/>
                <a:gd name="connsiteY22" fmla="*/ 258378 h 385898"/>
                <a:gd name="connsiteX23" fmla="*/ 149406 w 384741"/>
                <a:gd name="connsiteY23" fmla="*/ 263339 h 385898"/>
                <a:gd name="connsiteX24" fmla="*/ 210026 w 384741"/>
                <a:gd name="connsiteY24" fmla="*/ 347448 h 385898"/>
                <a:gd name="connsiteX25" fmla="*/ 239871 w 384741"/>
                <a:gd name="connsiteY25" fmla="*/ 248223 h 385898"/>
                <a:gd name="connsiteX26" fmla="*/ 247623 w 384741"/>
                <a:gd name="connsiteY26" fmla="*/ 240316 h 385898"/>
                <a:gd name="connsiteX27" fmla="*/ 346306 w 384741"/>
                <a:gd name="connsiteY27" fmla="*/ 208688 h 385898"/>
                <a:gd name="connsiteX28" fmla="*/ 261112 w 384741"/>
                <a:gd name="connsiteY28" fmla="*/ 149618 h 385898"/>
                <a:gd name="connsiteX29" fmla="*/ 255995 w 384741"/>
                <a:gd name="connsiteY29" fmla="*/ 139772 h 385898"/>
                <a:gd name="connsiteX30" fmla="*/ 256383 w 384741"/>
                <a:gd name="connsiteY30" fmla="*/ 36128 h 385898"/>
                <a:gd name="connsiteX31" fmla="*/ 173902 w 384741"/>
                <a:gd name="connsiteY31" fmla="*/ 98842 h 385898"/>
                <a:gd name="connsiteX32" fmla="*/ 162972 w 384741"/>
                <a:gd name="connsiteY32" fmla="*/ 100702 h 385898"/>
                <a:gd name="connsiteX33" fmla="*/ 64521 w 384741"/>
                <a:gd name="connsiteY33" fmla="*/ 68299 h 385898"/>
                <a:gd name="connsiteX34" fmla="*/ 98708 w 384741"/>
                <a:gd name="connsiteY34" fmla="*/ 166129 h 385898"/>
                <a:gd name="connsiteX35" fmla="*/ 97080 w 384741"/>
                <a:gd name="connsiteY35" fmla="*/ 177059 h 385898"/>
                <a:gd name="connsiteX36" fmla="*/ 35839 w 384741"/>
                <a:gd name="connsiteY36" fmla="*/ 260703 h 385898"/>
                <a:gd name="connsiteX37" fmla="*/ 139483 w 384741"/>
                <a:gd name="connsiteY37" fmla="*/ 258455 h 385898"/>
                <a:gd name="connsiteX38" fmla="*/ 139716 w 384741"/>
                <a:gd name="connsiteY38" fmla="*/ 258455 h 38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4741" h="385898">
                  <a:moveTo>
                    <a:pt x="214445" y="385898"/>
                  </a:moveTo>
                  <a:cubicBezTo>
                    <a:pt x="210646" y="385898"/>
                    <a:pt x="207003" y="384115"/>
                    <a:pt x="204755" y="380937"/>
                  </a:cubicBezTo>
                  <a:lnTo>
                    <a:pt x="133669" y="282332"/>
                  </a:lnTo>
                  <a:lnTo>
                    <a:pt x="12195" y="284967"/>
                  </a:lnTo>
                  <a:cubicBezTo>
                    <a:pt x="7777" y="284967"/>
                    <a:pt x="3513" y="282564"/>
                    <a:pt x="1342" y="278533"/>
                  </a:cubicBezTo>
                  <a:cubicBezTo>
                    <a:pt x="-750" y="274502"/>
                    <a:pt x="-363" y="269618"/>
                    <a:pt x="2273" y="265975"/>
                  </a:cubicBezTo>
                  <a:lnTo>
                    <a:pt x="74056" y="167912"/>
                  </a:lnTo>
                  <a:lnTo>
                    <a:pt x="33978" y="53183"/>
                  </a:lnTo>
                  <a:cubicBezTo>
                    <a:pt x="32506" y="48919"/>
                    <a:pt x="33591" y="44113"/>
                    <a:pt x="36692" y="40935"/>
                  </a:cubicBezTo>
                  <a:cubicBezTo>
                    <a:pt x="39870" y="37679"/>
                    <a:pt x="44599" y="36516"/>
                    <a:pt x="48940" y="37989"/>
                  </a:cubicBezTo>
                  <a:lnTo>
                    <a:pt x="164367" y="75974"/>
                  </a:lnTo>
                  <a:lnTo>
                    <a:pt x="261112" y="2407"/>
                  </a:lnTo>
                  <a:cubicBezTo>
                    <a:pt x="264755" y="-306"/>
                    <a:pt x="269561" y="-771"/>
                    <a:pt x="273670" y="1244"/>
                  </a:cubicBezTo>
                  <a:cubicBezTo>
                    <a:pt x="277701" y="3260"/>
                    <a:pt x="280259" y="7446"/>
                    <a:pt x="280259" y="11942"/>
                  </a:cubicBezTo>
                  <a:lnTo>
                    <a:pt x="279794" y="133493"/>
                  </a:lnTo>
                  <a:lnTo>
                    <a:pt x="379640" y="202719"/>
                  </a:lnTo>
                  <a:cubicBezTo>
                    <a:pt x="383361" y="205277"/>
                    <a:pt x="385299" y="209773"/>
                    <a:pt x="384601" y="214269"/>
                  </a:cubicBezTo>
                  <a:cubicBezTo>
                    <a:pt x="383903" y="218765"/>
                    <a:pt x="380802" y="222486"/>
                    <a:pt x="376461" y="223881"/>
                  </a:cubicBezTo>
                  <a:lnTo>
                    <a:pt x="260724" y="261014"/>
                  </a:lnTo>
                  <a:lnTo>
                    <a:pt x="225685" y="377371"/>
                  </a:lnTo>
                  <a:cubicBezTo>
                    <a:pt x="224367" y="381712"/>
                    <a:pt x="220724" y="384968"/>
                    <a:pt x="216228" y="385665"/>
                  </a:cubicBezTo>
                  <a:cubicBezTo>
                    <a:pt x="215608" y="385743"/>
                    <a:pt x="214910" y="385821"/>
                    <a:pt x="214290" y="385821"/>
                  </a:cubicBezTo>
                  <a:close/>
                  <a:moveTo>
                    <a:pt x="139716" y="258378"/>
                  </a:moveTo>
                  <a:cubicBezTo>
                    <a:pt x="143514" y="258378"/>
                    <a:pt x="147158" y="260238"/>
                    <a:pt x="149406" y="263339"/>
                  </a:cubicBezTo>
                  <a:lnTo>
                    <a:pt x="210026" y="347448"/>
                  </a:lnTo>
                  <a:lnTo>
                    <a:pt x="239871" y="248223"/>
                  </a:lnTo>
                  <a:cubicBezTo>
                    <a:pt x="241034" y="244502"/>
                    <a:pt x="243902" y="241479"/>
                    <a:pt x="247623" y="240316"/>
                  </a:cubicBezTo>
                  <a:lnTo>
                    <a:pt x="346306" y="208688"/>
                  </a:lnTo>
                  <a:lnTo>
                    <a:pt x="261112" y="149618"/>
                  </a:lnTo>
                  <a:cubicBezTo>
                    <a:pt x="257933" y="147369"/>
                    <a:pt x="255995" y="143726"/>
                    <a:pt x="255995" y="139772"/>
                  </a:cubicBezTo>
                  <a:lnTo>
                    <a:pt x="256383" y="36128"/>
                  </a:lnTo>
                  <a:lnTo>
                    <a:pt x="173902" y="98842"/>
                  </a:lnTo>
                  <a:cubicBezTo>
                    <a:pt x="170801" y="101245"/>
                    <a:pt x="166692" y="101865"/>
                    <a:pt x="162972" y="100702"/>
                  </a:cubicBezTo>
                  <a:lnTo>
                    <a:pt x="64521" y="68299"/>
                  </a:lnTo>
                  <a:lnTo>
                    <a:pt x="98708" y="166129"/>
                  </a:lnTo>
                  <a:cubicBezTo>
                    <a:pt x="100025" y="169850"/>
                    <a:pt x="99405" y="173958"/>
                    <a:pt x="97080" y="177059"/>
                  </a:cubicBezTo>
                  <a:lnTo>
                    <a:pt x="35839" y="260703"/>
                  </a:lnTo>
                  <a:lnTo>
                    <a:pt x="139483" y="258455"/>
                  </a:lnTo>
                  <a:cubicBezTo>
                    <a:pt x="139483" y="258455"/>
                    <a:pt x="139638" y="258455"/>
                    <a:pt x="139716" y="25845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A49553D-B1DA-33C2-48F3-B1835F53A682}"/>
                </a:ext>
              </a:extLst>
            </p:cNvPr>
            <p:cNvSpPr/>
            <p:nvPr/>
          </p:nvSpPr>
          <p:spPr>
            <a:xfrm>
              <a:off x="1955239" y="5147049"/>
              <a:ext cx="204284" cy="204912"/>
            </a:xfrm>
            <a:custGeom>
              <a:avLst/>
              <a:gdLst>
                <a:gd name="connsiteX0" fmla="*/ 64146 w 204284"/>
                <a:gd name="connsiteY0" fmla="*/ 204913 h 204912"/>
                <a:gd name="connsiteX1" fmla="*/ 53603 w 204284"/>
                <a:gd name="connsiteY1" fmla="*/ 198479 h 204912"/>
                <a:gd name="connsiteX2" fmla="*/ 1355 w 204284"/>
                <a:gd name="connsiteY2" fmla="*/ 98168 h 204912"/>
                <a:gd name="connsiteX3" fmla="*/ 3448 w 204284"/>
                <a:gd name="connsiteY3" fmla="*/ 84292 h 204912"/>
                <a:gd name="connsiteX4" fmla="*/ 82673 w 204284"/>
                <a:gd name="connsiteY4" fmla="*/ 3593 h 204912"/>
                <a:gd name="connsiteX5" fmla="*/ 96472 w 204284"/>
                <a:gd name="connsiteY5" fmla="*/ 1268 h 204912"/>
                <a:gd name="connsiteX6" fmla="*/ 197713 w 204284"/>
                <a:gd name="connsiteY6" fmla="*/ 51733 h 204912"/>
                <a:gd name="connsiteX7" fmla="*/ 204147 w 204284"/>
                <a:gd name="connsiteY7" fmla="*/ 64136 h 204912"/>
                <a:gd name="connsiteX8" fmla="*/ 187480 w 204284"/>
                <a:gd name="connsiteY8" fmla="*/ 175998 h 204912"/>
                <a:gd name="connsiteX9" fmla="*/ 177635 w 204284"/>
                <a:gd name="connsiteY9" fmla="*/ 185998 h 204912"/>
                <a:gd name="connsiteX10" fmla="*/ 66084 w 204284"/>
                <a:gd name="connsiteY10" fmla="*/ 204680 h 204912"/>
                <a:gd name="connsiteX11" fmla="*/ 64146 w 204284"/>
                <a:gd name="connsiteY11" fmla="*/ 204835 h 204912"/>
                <a:gd name="connsiteX12" fmla="*/ 26471 w 204284"/>
                <a:gd name="connsiteY12" fmla="*/ 94834 h 204912"/>
                <a:gd name="connsiteX13" fmla="*/ 70735 w 204284"/>
                <a:gd name="connsiteY13" fmla="*/ 179796 h 204912"/>
                <a:gd name="connsiteX14" fmla="*/ 165232 w 204284"/>
                <a:gd name="connsiteY14" fmla="*/ 163982 h 204912"/>
                <a:gd name="connsiteX15" fmla="*/ 179340 w 204284"/>
                <a:gd name="connsiteY15" fmla="*/ 69253 h 204912"/>
                <a:gd name="connsiteX16" fmla="*/ 93603 w 204284"/>
                <a:gd name="connsiteY16" fmla="*/ 26539 h 204912"/>
                <a:gd name="connsiteX17" fmla="*/ 26471 w 204284"/>
                <a:gd name="connsiteY17" fmla="*/ 94912 h 20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4284" h="204912">
                  <a:moveTo>
                    <a:pt x="64146" y="204913"/>
                  </a:moveTo>
                  <a:cubicBezTo>
                    <a:pt x="59727" y="204913"/>
                    <a:pt x="55696" y="202510"/>
                    <a:pt x="53603" y="198479"/>
                  </a:cubicBezTo>
                  <a:lnTo>
                    <a:pt x="1355" y="98168"/>
                  </a:lnTo>
                  <a:cubicBezTo>
                    <a:pt x="-1048" y="93594"/>
                    <a:pt x="-196" y="88013"/>
                    <a:pt x="3448" y="84292"/>
                  </a:cubicBezTo>
                  <a:lnTo>
                    <a:pt x="82673" y="3593"/>
                  </a:lnTo>
                  <a:cubicBezTo>
                    <a:pt x="86317" y="-127"/>
                    <a:pt x="91898" y="-1058"/>
                    <a:pt x="96472" y="1268"/>
                  </a:cubicBezTo>
                  <a:lnTo>
                    <a:pt x="197713" y="51733"/>
                  </a:lnTo>
                  <a:cubicBezTo>
                    <a:pt x="202364" y="54059"/>
                    <a:pt x="204922" y="59020"/>
                    <a:pt x="204147" y="64136"/>
                  </a:cubicBezTo>
                  <a:lnTo>
                    <a:pt x="187480" y="175998"/>
                  </a:lnTo>
                  <a:cubicBezTo>
                    <a:pt x="186705" y="181114"/>
                    <a:pt x="182751" y="185145"/>
                    <a:pt x="177635" y="185998"/>
                  </a:cubicBezTo>
                  <a:lnTo>
                    <a:pt x="66084" y="204680"/>
                  </a:lnTo>
                  <a:cubicBezTo>
                    <a:pt x="65386" y="204758"/>
                    <a:pt x="64766" y="204835"/>
                    <a:pt x="64146" y="204835"/>
                  </a:cubicBezTo>
                  <a:close/>
                  <a:moveTo>
                    <a:pt x="26471" y="94834"/>
                  </a:moveTo>
                  <a:lnTo>
                    <a:pt x="70735" y="179796"/>
                  </a:lnTo>
                  <a:lnTo>
                    <a:pt x="165232" y="163982"/>
                  </a:lnTo>
                  <a:lnTo>
                    <a:pt x="179340" y="69253"/>
                  </a:lnTo>
                  <a:lnTo>
                    <a:pt x="93603" y="26539"/>
                  </a:lnTo>
                  <a:lnTo>
                    <a:pt x="26471" y="94912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C802AA6-6969-DB4C-8EC7-223DFF5115E3}"/>
                </a:ext>
              </a:extLst>
            </p:cNvPr>
            <p:cNvSpPr/>
            <p:nvPr/>
          </p:nvSpPr>
          <p:spPr>
            <a:xfrm>
              <a:off x="1992048" y="3131758"/>
              <a:ext cx="53604" cy="53677"/>
            </a:xfrm>
            <a:custGeom>
              <a:avLst/>
              <a:gdLst>
                <a:gd name="connsiteX0" fmla="*/ 43616 w 53604"/>
                <a:gd name="connsiteY0" fmla="*/ 53678 h 53677"/>
                <a:gd name="connsiteX1" fmla="*/ 36484 w 53604"/>
                <a:gd name="connsiteY1" fmla="*/ 47476 h 53677"/>
                <a:gd name="connsiteX2" fmla="*/ 37182 w 53604"/>
                <a:gd name="connsiteY2" fmla="*/ 16701 h 53677"/>
                <a:gd name="connsiteX3" fmla="*/ 6406 w 53604"/>
                <a:gd name="connsiteY3" fmla="*/ 18174 h 53677"/>
                <a:gd name="connsiteX4" fmla="*/ 49 w 53604"/>
                <a:gd name="connsiteY4" fmla="*/ 10189 h 53677"/>
                <a:gd name="connsiteX5" fmla="*/ 8034 w 53604"/>
                <a:gd name="connsiteY5" fmla="*/ 3833 h 53677"/>
                <a:gd name="connsiteX6" fmla="*/ 44468 w 53604"/>
                <a:gd name="connsiteY6" fmla="*/ 267 h 53677"/>
                <a:gd name="connsiteX7" fmla="*/ 51445 w 53604"/>
                <a:gd name="connsiteY7" fmla="*/ 2049 h 53677"/>
                <a:gd name="connsiteX8" fmla="*/ 53383 w 53604"/>
                <a:gd name="connsiteY8" fmla="*/ 8949 h 53677"/>
                <a:gd name="connsiteX9" fmla="*/ 50748 w 53604"/>
                <a:gd name="connsiteY9" fmla="*/ 45461 h 53677"/>
                <a:gd name="connsiteX10" fmla="*/ 44623 w 53604"/>
                <a:gd name="connsiteY10" fmla="*/ 53600 h 53677"/>
                <a:gd name="connsiteX11" fmla="*/ 43616 w 53604"/>
                <a:gd name="connsiteY11" fmla="*/ 53600 h 5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604" h="53677">
                  <a:moveTo>
                    <a:pt x="43616" y="53678"/>
                  </a:moveTo>
                  <a:cubicBezTo>
                    <a:pt x="40050" y="53678"/>
                    <a:pt x="37027" y="51042"/>
                    <a:pt x="36484" y="47476"/>
                  </a:cubicBezTo>
                  <a:cubicBezTo>
                    <a:pt x="36406" y="46779"/>
                    <a:pt x="34623" y="33755"/>
                    <a:pt x="37182" y="16701"/>
                  </a:cubicBezTo>
                  <a:cubicBezTo>
                    <a:pt x="20205" y="19647"/>
                    <a:pt x="7104" y="18251"/>
                    <a:pt x="6406" y="18174"/>
                  </a:cubicBezTo>
                  <a:cubicBezTo>
                    <a:pt x="2453" y="17709"/>
                    <a:pt x="-416" y="14143"/>
                    <a:pt x="49" y="10189"/>
                  </a:cubicBezTo>
                  <a:cubicBezTo>
                    <a:pt x="515" y="6236"/>
                    <a:pt x="4081" y="3367"/>
                    <a:pt x="8034" y="3833"/>
                  </a:cubicBezTo>
                  <a:cubicBezTo>
                    <a:pt x="8189" y="3833"/>
                    <a:pt x="25166" y="5616"/>
                    <a:pt x="44468" y="267"/>
                  </a:cubicBezTo>
                  <a:cubicBezTo>
                    <a:pt x="46949" y="-431"/>
                    <a:pt x="49585" y="267"/>
                    <a:pt x="51445" y="2049"/>
                  </a:cubicBezTo>
                  <a:cubicBezTo>
                    <a:pt x="53306" y="3833"/>
                    <a:pt x="54003" y="6468"/>
                    <a:pt x="53383" y="8949"/>
                  </a:cubicBezTo>
                  <a:cubicBezTo>
                    <a:pt x="48577" y="28329"/>
                    <a:pt x="50748" y="45306"/>
                    <a:pt x="50748" y="45461"/>
                  </a:cubicBezTo>
                  <a:cubicBezTo>
                    <a:pt x="51290" y="49414"/>
                    <a:pt x="48499" y="53058"/>
                    <a:pt x="44623" y="53600"/>
                  </a:cubicBezTo>
                  <a:cubicBezTo>
                    <a:pt x="44313" y="53600"/>
                    <a:pt x="43926" y="53600"/>
                    <a:pt x="43616" y="5360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06D117B-B6F8-E501-D2FE-08799CEA371A}"/>
                </a:ext>
              </a:extLst>
            </p:cNvPr>
            <p:cNvSpPr/>
            <p:nvPr/>
          </p:nvSpPr>
          <p:spPr>
            <a:xfrm>
              <a:off x="2034949" y="2953052"/>
              <a:ext cx="63329" cy="50134"/>
            </a:xfrm>
            <a:custGeom>
              <a:avLst/>
              <a:gdLst>
                <a:gd name="connsiteX0" fmla="*/ 39862 w 63329"/>
                <a:gd name="connsiteY0" fmla="*/ 50134 h 50134"/>
                <a:gd name="connsiteX1" fmla="*/ 34824 w 63329"/>
                <a:gd name="connsiteY1" fmla="*/ 48119 h 50134"/>
                <a:gd name="connsiteX2" fmla="*/ 4513 w 63329"/>
                <a:gd name="connsiteY2" fmla="*/ 27653 h 50134"/>
                <a:gd name="connsiteX3" fmla="*/ 560 w 63329"/>
                <a:gd name="connsiteY3" fmla="*/ 18274 h 50134"/>
                <a:gd name="connsiteX4" fmla="*/ 9940 w 63329"/>
                <a:gd name="connsiteY4" fmla="*/ 14320 h 50134"/>
                <a:gd name="connsiteX5" fmla="*/ 36219 w 63329"/>
                <a:gd name="connsiteY5" fmla="*/ 30289 h 50134"/>
                <a:gd name="connsiteX6" fmla="*/ 50328 w 63329"/>
                <a:gd name="connsiteY6" fmla="*/ 2925 h 50134"/>
                <a:gd name="connsiteX7" fmla="*/ 60405 w 63329"/>
                <a:gd name="connsiteY7" fmla="*/ 1374 h 50134"/>
                <a:gd name="connsiteX8" fmla="*/ 61956 w 63329"/>
                <a:gd name="connsiteY8" fmla="*/ 11452 h 50134"/>
                <a:gd name="connsiteX9" fmla="*/ 46762 w 63329"/>
                <a:gd name="connsiteY9" fmla="*/ 44786 h 50134"/>
                <a:gd name="connsiteX10" fmla="*/ 41723 w 63329"/>
                <a:gd name="connsiteY10" fmla="*/ 49902 h 50134"/>
                <a:gd name="connsiteX11" fmla="*/ 39785 w 63329"/>
                <a:gd name="connsiteY11" fmla="*/ 50134 h 5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329" h="50134">
                  <a:moveTo>
                    <a:pt x="39862" y="50134"/>
                  </a:moveTo>
                  <a:cubicBezTo>
                    <a:pt x="38002" y="50134"/>
                    <a:pt x="36219" y="49437"/>
                    <a:pt x="34824" y="48119"/>
                  </a:cubicBezTo>
                  <a:cubicBezTo>
                    <a:pt x="20327" y="34165"/>
                    <a:pt x="4668" y="27653"/>
                    <a:pt x="4513" y="27653"/>
                  </a:cubicBezTo>
                  <a:cubicBezTo>
                    <a:pt x="792" y="26181"/>
                    <a:pt x="-991" y="21917"/>
                    <a:pt x="560" y="18274"/>
                  </a:cubicBezTo>
                  <a:cubicBezTo>
                    <a:pt x="2033" y="14553"/>
                    <a:pt x="6296" y="12770"/>
                    <a:pt x="9940" y="14320"/>
                  </a:cubicBezTo>
                  <a:cubicBezTo>
                    <a:pt x="10560" y="14553"/>
                    <a:pt x="22731" y="19592"/>
                    <a:pt x="36219" y="30289"/>
                  </a:cubicBezTo>
                  <a:cubicBezTo>
                    <a:pt x="42188" y="14087"/>
                    <a:pt x="49940" y="3467"/>
                    <a:pt x="50328" y="2925"/>
                  </a:cubicBezTo>
                  <a:cubicBezTo>
                    <a:pt x="52653" y="-254"/>
                    <a:pt x="57227" y="-951"/>
                    <a:pt x="60405" y="1374"/>
                  </a:cubicBezTo>
                  <a:cubicBezTo>
                    <a:pt x="63584" y="3700"/>
                    <a:pt x="64281" y="8273"/>
                    <a:pt x="61956" y="11452"/>
                  </a:cubicBezTo>
                  <a:cubicBezTo>
                    <a:pt x="61878" y="11607"/>
                    <a:pt x="51800" y="25406"/>
                    <a:pt x="46762" y="44786"/>
                  </a:cubicBezTo>
                  <a:cubicBezTo>
                    <a:pt x="46142" y="47266"/>
                    <a:pt x="44204" y="49204"/>
                    <a:pt x="41723" y="49902"/>
                  </a:cubicBezTo>
                  <a:cubicBezTo>
                    <a:pt x="41103" y="50057"/>
                    <a:pt x="40405" y="50134"/>
                    <a:pt x="39785" y="501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F5DA46F3-7FAB-A92F-848E-084FD65C4A14}"/>
                </a:ext>
              </a:extLst>
            </p:cNvPr>
            <p:cNvSpPr/>
            <p:nvPr/>
          </p:nvSpPr>
          <p:spPr>
            <a:xfrm>
              <a:off x="2173205" y="3074602"/>
              <a:ext cx="49693" cy="63624"/>
            </a:xfrm>
            <a:custGeom>
              <a:avLst/>
              <a:gdLst>
                <a:gd name="connsiteX0" fmla="*/ 30056 w 49693"/>
                <a:gd name="connsiteY0" fmla="*/ 63624 h 63624"/>
                <a:gd name="connsiteX1" fmla="*/ 23467 w 49693"/>
                <a:gd name="connsiteY1" fmla="*/ 59283 h 63624"/>
                <a:gd name="connsiteX2" fmla="*/ 2149 w 49693"/>
                <a:gd name="connsiteY2" fmla="*/ 29515 h 63624"/>
                <a:gd name="connsiteX3" fmla="*/ 211 w 49693"/>
                <a:gd name="connsiteY3" fmla="*/ 22616 h 63624"/>
                <a:gd name="connsiteX4" fmla="*/ 5172 w 49693"/>
                <a:gd name="connsiteY4" fmla="*/ 17500 h 63624"/>
                <a:gd name="connsiteX5" fmla="*/ 38118 w 49693"/>
                <a:gd name="connsiteY5" fmla="*/ 1531 h 63624"/>
                <a:gd name="connsiteX6" fmla="*/ 48196 w 49693"/>
                <a:gd name="connsiteY6" fmla="*/ 2771 h 63624"/>
                <a:gd name="connsiteX7" fmla="*/ 46956 w 49693"/>
                <a:gd name="connsiteY7" fmla="*/ 12849 h 63624"/>
                <a:gd name="connsiteX8" fmla="*/ 19979 w 49693"/>
                <a:gd name="connsiteY8" fmla="*/ 27655 h 63624"/>
                <a:gd name="connsiteX9" fmla="*/ 36645 w 49693"/>
                <a:gd name="connsiteY9" fmla="*/ 53547 h 63624"/>
                <a:gd name="connsiteX10" fmla="*/ 32925 w 49693"/>
                <a:gd name="connsiteY10" fmla="*/ 63004 h 63624"/>
                <a:gd name="connsiteX11" fmla="*/ 30056 w 49693"/>
                <a:gd name="connsiteY11" fmla="*/ 63624 h 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93" h="63624">
                  <a:moveTo>
                    <a:pt x="30056" y="63624"/>
                  </a:moveTo>
                  <a:cubicBezTo>
                    <a:pt x="27266" y="63624"/>
                    <a:pt x="24630" y="61996"/>
                    <a:pt x="23467" y="59283"/>
                  </a:cubicBezTo>
                  <a:cubicBezTo>
                    <a:pt x="23467" y="59128"/>
                    <a:pt x="16413" y="43546"/>
                    <a:pt x="2149" y="29515"/>
                  </a:cubicBezTo>
                  <a:cubicBezTo>
                    <a:pt x="366" y="27732"/>
                    <a:pt x="-409" y="25097"/>
                    <a:pt x="211" y="22616"/>
                  </a:cubicBezTo>
                  <a:cubicBezTo>
                    <a:pt x="831" y="20136"/>
                    <a:pt x="2769" y="18198"/>
                    <a:pt x="5172" y="17500"/>
                  </a:cubicBezTo>
                  <a:cubicBezTo>
                    <a:pt x="24397" y="11996"/>
                    <a:pt x="37963" y="1608"/>
                    <a:pt x="38118" y="1531"/>
                  </a:cubicBezTo>
                  <a:cubicBezTo>
                    <a:pt x="41297" y="-950"/>
                    <a:pt x="45793" y="-330"/>
                    <a:pt x="48196" y="2771"/>
                  </a:cubicBezTo>
                  <a:cubicBezTo>
                    <a:pt x="50599" y="5949"/>
                    <a:pt x="50057" y="10446"/>
                    <a:pt x="46956" y="12849"/>
                  </a:cubicBezTo>
                  <a:cubicBezTo>
                    <a:pt x="46413" y="13236"/>
                    <a:pt x="36025" y="21298"/>
                    <a:pt x="19979" y="27655"/>
                  </a:cubicBezTo>
                  <a:cubicBezTo>
                    <a:pt x="31064" y="40911"/>
                    <a:pt x="36336" y="52926"/>
                    <a:pt x="36645" y="53547"/>
                  </a:cubicBezTo>
                  <a:cubicBezTo>
                    <a:pt x="38274" y="57190"/>
                    <a:pt x="36645" y="61454"/>
                    <a:pt x="32925" y="63004"/>
                  </a:cubicBezTo>
                  <a:cubicBezTo>
                    <a:pt x="31994" y="63392"/>
                    <a:pt x="30987" y="63624"/>
                    <a:pt x="30056" y="6362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7235D493-4491-32DC-0515-DF644444DCFE}"/>
                </a:ext>
              </a:extLst>
            </p:cNvPr>
            <p:cNvSpPr/>
            <p:nvPr/>
          </p:nvSpPr>
          <p:spPr>
            <a:xfrm>
              <a:off x="2076864" y="3128578"/>
              <a:ext cx="101139" cy="73834"/>
            </a:xfrm>
            <a:custGeom>
              <a:avLst/>
              <a:gdLst>
                <a:gd name="connsiteX0" fmla="*/ 7172 w 101139"/>
                <a:gd name="connsiteY0" fmla="*/ 73834 h 73834"/>
                <a:gd name="connsiteX1" fmla="*/ 1978 w 101139"/>
                <a:gd name="connsiteY1" fmla="*/ 71586 h 73834"/>
                <a:gd name="connsiteX2" fmla="*/ 2211 w 101139"/>
                <a:gd name="connsiteY2" fmla="*/ 61431 h 73834"/>
                <a:gd name="connsiteX3" fmla="*/ 30118 w 101139"/>
                <a:gd name="connsiteY3" fmla="*/ 6392 h 73834"/>
                <a:gd name="connsiteX4" fmla="*/ 35312 w 101139"/>
                <a:gd name="connsiteY4" fmla="*/ 268 h 73834"/>
                <a:gd name="connsiteX5" fmla="*/ 42909 w 101139"/>
                <a:gd name="connsiteY5" fmla="*/ 2749 h 73834"/>
                <a:gd name="connsiteX6" fmla="*/ 95467 w 101139"/>
                <a:gd name="connsiteY6" fmla="*/ 35152 h 73834"/>
                <a:gd name="connsiteX7" fmla="*/ 100971 w 101139"/>
                <a:gd name="connsiteY7" fmla="*/ 43679 h 73834"/>
                <a:gd name="connsiteX8" fmla="*/ 92444 w 101139"/>
                <a:gd name="connsiteY8" fmla="*/ 49183 h 73834"/>
                <a:gd name="connsiteX9" fmla="*/ 41514 w 101139"/>
                <a:gd name="connsiteY9" fmla="*/ 22361 h 73834"/>
                <a:gd name="connsiteX10" fmla="*/ 12133 w 101139"/>
                <a:gd name="connsiteY10" fmla="*/ 71819 h 73834"/>
                <a:gd name="connsiteX11" fmla="*/ 7172 w 101139"/>
                <a:gd name="connsiteY11" fmla="*/ 73834 h 7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139" h="73834">
                  <a:moveTo>
                    <a:pt x="7172" y="73834"/>
                  </a:moveTo>
                  <a:cubicBezTo>
                    <a:pt x="5234" y="73834"/>
                    <a:pt x="3374" y="73059"/>
                    <a:pt x="1978" y="71586"/>
                  </a:cubicBezTo>
                  <a:cubicBezTo>
                    <a:pt x="-735" y="68718"/>
                    <a:pt x="-657" y="64144"/>
                    <a:pt x="2211" y="61431"/>
                  </a:cubicBezTo>
                  <a:cubicBezTo>
                    <a:pt x="2443" y="61199"/>
                    <a:pt x="26397" y="37943"/>
                    <a:pt x="30118" y="6392"/>
                  </a:cubicBezTo>
                  <a:cubicBezTo>
                    <a:pt x="30428" y="3524"/>
                    <a:pt x="32521" y="1121"/>
                    <a:pt x="35312" y="268"/>
                  </a:cubicBezTo>
                  <a:cubicBezTo>
                    <a:pt x="38103" y="-507"/>
                    <a:pt x="41126" y="423"/>
                    <a:pt x="42909" y="2749"/>
                  </a:cubicBezTo>
                  <a:cubicBezTo>
                    <a:pt x="62676" y="27865"/>
                    <a:pt x="95080" y="35074"/>
                    <a:pt x="95467" y="35152"/>
                  </a:cubicBezTo>
                  <a:cubicBezTo>
                    <a:pt x="99343" y="36005"/>
                    <a:pt x="101824" y="39803"/>
                    <a:pt x="100971" y="43679"/>
                  </a:cubicBezTo>
                  <a:cubicBezTo>
                    <a:pt x="100119" y="47555"/>
                    <a:pt x="96320" y="50113"/>
                    <a:pt x="92444" y="49183"/>
                  </a:cubicBezTo>
                  <a:cubicBezTo>
                    <a:pt x="91126" y="48873"/>
                    <a:pt x="63762" y="42826"/>
                    <a:pt x="41514" y="22361"/>
                  </a:cubicBezTo>
                  <a:cubicBezTo>
                    <a:pt x="33219" y="51431"/>
                    <a:pt x="13064" y="70889"/>
                    <a:pt x="12133" y="71819"/>
                  </a:cubicBezTo>
                  <a:cubicBezTo>
                    <a:pt x="10738" y="73137"/>
                    <a:pt x="8955" y="73834"/>
                    <a:pt x="7172" y="738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C4ED32E-4FAA-7C81-B23B-CE2386EE114B}"/>
                </a:ext>
              </a:extLst>
            </p:cNvPr>
            <p:cNvSpPr/>
            <p:nvPr/>
          </p:nvSpPr>
          <p:spPr>
            <a:xfrm>
              <a:off x="1973909" y="3000195"/>
              <a:ext cx="73010" cy="101829"/>
            </a:xfrm>
            <a:custGeom>
              <a:avLst/>
              <a:gdLst>
                <a:gd name="connsiteX0" fmla="*/ 7181 w 73010"/>
                <a:gd name="connsiteY0" fmla="*/ 101829 h 101829"/>
                <a:gd name="connsiteX1" fmla="*/ 2374 w 73010"/>
                <a:gd name="connsiteY1" fmla="*/ 99968 h 101829"/>
                <a:gd name="connsiteX2" fmla="*/ 1832 w 73010"/>
                <a:gd name="connsiteY2" fmla="*/ 89813 h 101829"/>
                <a:gd name="connsiteX3" fmla="*/ 50514 w 73010"/>
                <a:gd name="connsiteY3" fmla="*/ 59115 h 101829"/>
                <a:gd name="connsiteX4" fmla="*/ 22375 w 73010"/>
                <a:gd name="connsiteY4" fmla="*/ 8882 h 101829"/>
                <a:gd name="connsiteX5" fmla="*/ 27724 w 73010"/>
                <a:gd name="connsiteY5" fmla="*/ 200 h 101829"/>
                <a:gd name="connsiteX6" fmla="*/ 36406 w 73010"/>
                <a:gd name="connsiteY6" fmla="*/ 5472 h 101829"/>
                <a:gd name="connsiteX7" fmla="*/ 70127 w 73010"/>
                <a:gd name="connsiteY7" fmla="*/ 57177 h 101829"/>
                <a:gd name="connsiteX8" fmla="*/ 72763 w 73010"/>
                <a:gd name="connsiteY8" fmla="*/ 64697 h 101829"/>
                <a:gd name="connsiteX9" fmla="*/ 66794 w 73010"/>
                <a:gd name="connsiteY9" fmla="*/ 70046 h 101829"/>
                <a:gd name="connsiteX10" fmla="*/ 12452 w 73010"/>
                <a:gd name="connsiteY10" fmla="*/ 99348 h 101829"/>
                <a:gd name="connsiteX11" fmla="*/ 7103 w 73010"/>
                <a:gd name="connsiteY11" fmla="*/ 101751 h 10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010" h="101829">
                  <a:moveTo>
                    <a:pt x="7181" y="101829"/>
                  </a:moveTo>
                  <a:cubicBezTo>
                    <a:pt x="5475" y="101829"/>
                    <a:pt x="3692" y="101209"/>
                    <a:pt x="2374" y="99968"/>
                  </a:cubicBezTo>
                  <a:cubicBezTo>
                    <a:pt x="-571" y="97333"/>
                    <a:pt x="-804" y="92759"/>
                    <a:pt x="1832" y="89813"/>
                  </a:cubicBezTo>
                  <a:cubicBezTo>
                    <a:pt x="2762" y="88806"/>
                    <a:pt x="21677" y="68185"/>
                    <a:pt x="50514" y="59115"/>
                  </a:cubicBezTo>
                  <a:cubicBezTo>
                    <a:pt x="29429" y="37410"/>
                    <a:pt x="22685" y="10200"/>
                    <a:pt x="22375" y="8882"/>
                  </a:cubicBezTo>
                  <a:cubicBezTo>
                    <a:pt x="21444" y="5006"/>
                    <a:pt x="23848" y="1131"/>
                    <a:pt x="27724" y="200"/>
                  </a:cubicBezTo>
                  <a:cubicBezTo>
                    <a:pt x="31600" y="-730"/>
                    <a:pt x="35476" y="1673"/>
                    <a:pt x="36406" y="5472"/>
                  </a:cubicBezTo>
                  <a:cubicBezTo>
                    <a:pt x="36483" y="5782"/>
                    <a:pt x="44623" y="38108"/>
                    <a:pt x="70127" y="57177"/>
                  </a:cubicBezTo>
                  <a:cubicBezTo>
                    <a:pt x="72452" y="58883"/>
                    <a:pt x="73538" y="61906"/>
                    <a:pt x="72763" y="64697"/>
                  </a:cubicBezTo>
                  <a:cubicBezTo>
                    <a:pt x="72065" y="67488"/>
                    <a:pt x="69662" y="69658"/>
                    <a:pt x="66794" y="70046"/>
                  </a:cubicBezTo>
                  <a:cubicBezTo>
                    <a:pt x="35165" y="74619"/>
                    <a:pt x="12685" y="99116"/>
                    <a:pt x="12452" y="99348"/>
                  </a:cubicBezTo>
                  <a:cubicBezTo>
                    <a:pt x="11057" y="100899"/>
                    <a:pt x="9041" y="101751"/>
                    <a:pt x="7103" y="10175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473C22F-C13D-2425-6C9A-525FB1D9D2A2}"/>
                </a:ext>
              </a:extLst>
            </p:cNvPr>
            <p:cNvSpPr/>
            <p:nvPr/>
          </p:nvSpPr>
          <p:spPr>
            <a:xfrm>
              <a:off x="2132580" y="2961307"/>
              <a:ext cx="80883" cy="80948"/>
            </a:xfrm>
            <a:custGeom>
              <a:avLst/>
              <a:gdLst>
                <a:gd name="connsiteX0" fmla="*/ 7192 w 80883"/>
                <a:gd name="connsiteY0" fmla="*/ 80949 h 80948"/>
                <a:gd name="connsiteX1" fmla="*/ 2154 w 80883"/>
                <a:gd name="connsiteY1" fmla="*/ 78933 h 80948"/>
                <a:gd name="connsiteX2" fmla="*/ 526 w 80883"/>
                <a:gd name="connsiteY2" fmla="*/ 71104 h 80948"/>
                <a:gd name="connsiteX3" fmla="*/ 2309 w 80883"/>
                <a:gd name="connsiteY3" fmla="*/ 9398 h 80948"/>
                <a:gd name="connsiteX4" fmla="*/ 6960 w 80883"/>
                <a:gd name="connsiteY4" fmla="*/ 328 h 80948"/>
                <a:gd name="connsiteX5" fmla="*/ 16030 w 80883"/>
                <a:gd name="connsiteY5" fmla="*/ 4979 h 80948"/>
                <a:gd name="connsiteX6" fmla="*/ 18200 w 80883"/>
                <a:gd name="connsiteY6" fmla="*/ 62499 h 80948"/>
                <a:gd name="connsiteX7" fmla="*/ 75720 w 80883"/>
                <a:gd name="connsiteY7" fmla="*/ 63197 h 80948"/>
                <a:gd name="connsiteX8" fmla="*/ 80604 w 80883"/>
                <a:gd name="connsiteY8" fmla="*/ 72112 h 80948"/>
                <a:gd name="connsiteX9" fmla="*/ 71689 w 80883"/>
                <a:gd name="connsiteY9" fmla="*/ 76995 h 80948"/>
                <a:gd name="connsiteX10" fmla="*/ 10061 w 80883"/>
                <a:gd name="connsiteY10" fmla="*/ 80329 h 80948"/>
                <a:gd name="connsiteX11" fmla="*/ 7192 w 80883"/>
                <a:gd name="connsiteY11" fmla="*/ 80949 h 8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883" h="80948">
                  <a:moveTo>
                    <a:pt x="7192" y="80949"/>
                  </a:moveTo>
                  <a:cubicBezTo>
                    <a:pt x="5332" y="80949"/>
                    <a:pt x="3549" y="80251"/>
                    <a:pt x="2154" y="78933"/>
                  </a:cubicBezTo>
                  <a:cubicBezTo>
                    <a:pt x="61" y="76918"/>
                    <a:pt x="-560" y="73817"/>
                    <a:pt x="526" y="71104"/>
                  </a:cubicBezTo>
                  <a:cubicBezTo>
                    <a:pt x="12309" y="41569"/>
                    <a:pt x="2386" y="9708"/>
                    <a:pt x="2309" y="9398"/>
                  </a:cubicBezTo>
                  <a:cubicBezTo>
                    <a:pt x="1068" y="5599"/>
                    <a:pt x="3161" y="1568"/>
                    <a:pt x="6960" y="328"/>
                  </a:cubicBezTo>
                  <a:cubicBezTo>
                    <a:pt x="10758" y="-835"/>
                    <a:pt x="14789" y="1181"/>
                    <a:pt x="16030" y="4979"/>
                  </a:cubicBezTo>
                  <a:cubicBezTo>
                    <a:pt x="16417" y="6297"/>
                    <a:pt x="24867" y="32964"/>
                    <a:pt x="18200" y="62499"/>
                  </a:cubicBezTo>
                  <a:cubicBezTo>
                    <a:pt x="47503" y="55135"/>
                    <a:pt x="74402" y="62809"/>
                    <a:pt x="75720" y="63197"/>
                  </a:cubicBezTo>
                  <a:cubicBezTo>
                    <a:pt x="79519" y="64360"/>
                    <a:pt x="81689" y="68313"/>
                    <a:pt x="80604" y="72112"/>
                  </a:cubicBezTo>
                  <a:cubicBezTo>
                    <a:pt x="79441" y="75910"/>
                    <a:pt x="75488" y="78158"/>
                    <a:pt x="71689" y="76995"/>
                  </a:cubicBezTo>
                  <a:cubicBezTo>
                    <a:pt x="71379" y="76918"/>
                    <a:pt x="39286" y="67771"/>
                    <a:pt x="10061" y="80329"/>
                  </a:cubicBezTo>
                  <a:cubicBezTo>
                    <a:pt x="9130" y="80716"/>
                    <a:pt x="8200" y="80949"/>
                    <a:pt x="7192" y="809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6CAEFB3-C463-4686-6ED4-D2D9C644F570}"/>
                </a:ext>
              </a:extLst>
            </p:cNvPr>
            <p:cNvSpPr/>
            <p:nvPr/>
          </p:nvSpPr>
          <p:spPr>
            <a:xfrm>
              <a:off x="2045586" y="3025512"/>
              <a:ext cx="105737" cy="105737"/>
            </a:xfrm>
            <a:custGeom>
              <a:avLst/>
              <a:gdLst>
                <a:gd name="connsiteX0" fmla="*/ 52869 w 105737"/>
                <a:gd name="connsiteY0" fmla="*/ 105737 h 105737"/>
                <a:gd name="connsiteX1" fmla="*/ 0 w 105737"/>
                <a:gd name="connsiteY1" fmla="*/ 52869 h 105737"/>
                <a:gd name="connsiteX2" fmla="*/ 52869 w 105737"/>
                <a:gd name="connsiteY2" fmla="*/ 0 h 105737"/>
                <a:gd name="connsiteX3" fmla="*/ 105737 w 105737"/>
                <a:gd name="connsiteY3" fmla="*/ 52869 h 105737"/>
                <a:gd name="connsiteX4" fmla="*/ 52869 w 105737"/>
                <a:gd name="connsiteY4" fmla="*/ 105737 h 105737"/>
                <a:gd name="connsiteX5" fmla="*/ 52869 w 105737"/>
                <a:gd name="connsiteY5" fmla="*/ 14341 h 105737"/>
                <a:gd name="connsiteX6" fmla="*/ 14419 w 105737"/>
                <a:gd name="connsiteY6" fmla="*/ 52791 h 105737"/>
                <a:gd name="connsiteX7" fmla="*/ 52869 w 105737"/>
                <a:gd name="connsiteY7" fmla="*/ 91241 h 105737"/>
                <a:gd name="connsiteX8" fmla="*/ 91318 w 105737"/>
                <a:gd name="connsiteY8" fmla="*/ 52791 h 105737"/>
                <a:gd name="connsiteX9" fmla="*/ 52869 w 105737"/>
                <a:gd name="connsiteY9" fmla="*/ 14341 h 10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37" h="105737">
                  <a:moveTo>
                    <a:pt x="52869" y="105737"/>
                  </a:moveTo>
                  <a:cubicBezTo>
                    <a:pt x="23721" y="105737"/>
                    <a:pt x="0" y="82016"/>
                    <a:pt x="0" y="52869"/>
                  </a:cubicBezTo>
                  <a:cubicBezTo>
                    <a:pt x="0" y="23721"/>
                    <a:pt x="23721" y="0"/>
                    <a:pt x="52869" y="0"/>
                  </a:cubicBezTo>
                  <a:cubicBezTo>
                    <a:pt x="82016" y="0"/>
                    <a:pt x="105737" y="23721"/>
                    <a:pt x="105737" y="52869"/>
                  </a:cubicBezTo>
                  <a:cubicBezTo>
                    <a:pt x="105737" y="82016"/>
                    <a:pt x="82016" y="105737"/>
                    <a:pt x="52869" y="105737"/>
                  </a:cubicBezTo>
                  <a:close/>
                  <a:moveTo>
                    <a:pt x="52869" y="14341"/>
                  </a:moveTo>
                  <a:cubicBezTo>
                    <a:pt x="31628" y="14341"/>
                    <a:pt x="14419" y="31628"/>
                    <a:pt x="14419" y="52791"/>
                  </a:cubicBezTo>
                  <a:cubicBezTo>
                    <a:pt x="14419" y="73954"/>
                    <a:pt x="31706" y="91241"/>
                    <a:pt x="52869" y="91241"/>
                  </a:cubicBezTo>
                  <a:cubicBezTo>
                    <a:pt x="74031" y="91241"/>
                    <a:pt x="91318" y="73954"/>
                    <a:pt x="91318" y="52791"/>
                  </a:cubicBezTo>
                  <a:cubicBezTo>
                    <a:pt x="91318" y="31628"/>
                    <a:pt x="74031" y="14341"/>
                    <a:pt x="52869" y="1434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B305A470-488B-8C67-46F7-90DF8BE30A65}"/>
                </a:ext>
              </a:extLst>
            </p:cNvPr>
            <p:cNvSpPr/>
            <p:nvPr/>
          </p:nvSpPr>
          <p:spPr>
            <a:xfrm>
              <a:off x="1970934" y="2950783"/>
              <a:ext cx="255040" cy="255040"/>
            </a:xfrm>
            <a:custGeom>
              <a:avLst/>
              <a:gdLst>
                <a:gd name="connsiteX0" fmla="*/ 127520 w 255040"/>
                <a:gd name="connsiteY0" fmla="*/ 255040 h 255040"/>
                <a:gd name="connsiteX1" fmla="*/ 0 w 255040"/>
                <a:gd name="connsiteY1" fmla="*/ 127520 h 255040"/>
                <a:gd name="connsiteX2" fmla="*/ 127520 w 255040"/>
                <a:gd name="connsiteY2" fmla="*/ 0 h 255040"/>
                <a:gd name="connsiteX3" fmla="*/ 255041 w 255040"/>
                <a:gd name="connsiteY3" fmla="*/ 127520 h 255040"/>
                <a:gd name="connsiteX4" fmla="*/ 127520 w 255040"/>
                <a:gd name="connsiteY4" fmla="*/ 255040 h 255040"/>
                <a:gd name="connsiteX5" fmla="*/ 127520 w 255040"/>
                <a:gd name="connsiteY5" fmla="*/ 14419 h 255040"/>
                <a:gd name="connsiteX6" fmla="*/ 14419 w 255040"/>
                <a:gd name="connsiteY6" fmla="*/ 127520 h 255040"/>
                <a:gd name="connsiteX7" fmla="*/ 127520 w 255040"/>
                <a:gd name="connsiteY7" fmla="*/ 240622 h 255040"/>
                <a:gd name="connsiteX8" fmla="*/ 240622 w 255040"/>
                <a:gd name="connsiteY8" fmla="*/ 127520 h 255040"/>
                <a:gd name="connsiteX9" fmla="*/ 127520 w 255040"/>
                <a:gd name="connsiteY9" fmla="*/ 14419 h 25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40" h="255040">
                  <a:moveTo>
                    <a:pt x="127520" y="255040"/>
                  </a:moveTo>
                  <a:cubicBezTo>
                    <a:pt x="57210" y="255040"/>
                    <a:pt x="0" y="197831"/>
                    <a:pt x="0" y="127520"/>
                  </a:cubicBezTo>
                  <a:cubicBezTo>
                    <a:pt x="0" y="57210"/>
                    <a:pt x="57210" y="0"/>
                    <a:pt x="127520" y="0"/>
                  </a:cubicBezTo>
                  <a:cubicBezTo>
                    <a:pt x="197831" y="0"/>
                    <a:pt x="255041" y="57210"/>
                    <a:pt x="255041" y="127520"/>
                  </a:cubicBezTo>
                  <a:cubicBezTo>
                    <a:pt x="255041" y="197831"/>
                    <a:pt x="197831" y="255040"/>
                    <a:pt x="127520" y="255040"/>
                  </a:cubicBezTo>
                  <a:close/>
                  <a:moveTo>
                    <a:pt x="127520" y="14419"/>
                  </a:moveTo>
                  <a:cubicBezTo>
                    <a:pt x="65194" y="14419"/>
                    <a:pt x="14419" y="65194"/>
                    <a:pt x="14419" y="127520"/>
                  </a:cubicBezTo>
                  <a:cubicBezTo>
                    <a:pt x="14419" y="189846"/>
                    <a:pt x="65194" y="240622"/>
                    <a:pt x="127520" y="240622"/>
                  </a:cubicBezTo>
                  <a:cubicBezTo>
                    <a:pt x="189846" y="240622"/>
                    <a:pt x="240622" y="189846"/>
                    <a:pt x="240622" y="127520"/>
                  </a:cubicBezTo>
                  <a:cubicBezTo>
                    <a:pt x="240622" y="65194"/>
                    <a:pt x="189846" y="14419"/>
                    <a:pt x="127520" y="1441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68CCE78-CF1E-074A-E435-1AD93EB87384}"/>
                </a:ext>
              </a:extLst>
            </p:cNvPr>
            <p:cNvSpPr/>
            <p:nvPr/>
          </p:nvSpPr>
          <p:spPr>
            <a:xfrm>
              <a:off x="1503799" y="5974525"/>
              <a:ext cx="142093" cy="141008"/>
            </a:xfrm>
            <a:custGeom>
              <a:avLst/>
              <a:gdLst>
                <a:gd name="connsiteX0" fmla="*/ 5349 w 142093"/>
                <a:gd name="connsiteY0" fmla="*/ 0 h 141008"/>
                <a:gd name="connsiteX1" fmla="*/ 0 w 142093"/>
                <a:gd name="connsiteY1" fmla="*/ 23643 h 141008"/>
                <a:gd name="connsiteX2" fmla="*/ 22868 w 142093"/>
                <a:gd name="connsiteY2" fmla="*/ 28760 h 141008"/>
                <a:gd name="connsiteX3" fmla="*/ 17675 w 142093"/>
                <a:gd name="connsiteY3" fmla="*/ 51628 h 141008"/>
                <a:gd name="connsiteX4" fmla="*/ 40543 w 142093"/>
                <a:gd name="connsiteY4" fmla="*/ 56745 h 141008"/>
                <a:gd name="connsiteX5" fmla="*/ 35349 w 142093"/>
                <a:gd name="connsiteY5" fmla="*/ 79613 h 141008"/>
                <a:gd name="connsiteX6" fmla="*/ 58217 w 142093"/>
                <a:gd name="connsiteY6" fmla="*/ 84807 h 141008"/>
                <a:gd name="connsiteX7" fmla="*/ 53101 w 142093"/>
                <a:gd name="connsiteY7" fmla="*/ 107598 h 141008"/>
                <a:gd name="connsiteX8" fmla="*/ 75892 w 142093"/>
                <a:gd name="connsiteY8" fmla="*/ 112791 h 141008"/>
                <a:gd name="connsiteX9" fmla="*/ 70776 w 142093"/>
                <a:gd name="connsiteY9" fmla="*/ 135660 h 141008"/>
                <a:gd name="connsiteX10" fmla="*/ 94419 w 142093"/>
                <a:gd name="connsiteY10" fmla="*/ 141009 h 141008"/>
                <a:gd name="connsiteX11" fmla="*/ 142094 w 142093"/>
                <a:gd name="connsiteY11" fmla="*/ 11938 h 141008"/>
                <a:gd name="connsiteX12" fmla="*/ 5349 w 142093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093" h="141008">
                  <a:moveTo>
                    <a:pt x="5349" y="0"/>
                  </a:moveTo>
                  <a:lnTo>
                    <a:pt x="0" y="23643"/>
                  </a:lnTo>
                  <a:lnTo>
                    <a:pt x="22868" y="28760"/>
                  </a:lnTo>
                  <a:lnTo>
                    <a:pt x="17675" y="51628"/>
                  </a:lnTo>
                  <a:lnTo>
                    <a:pt x="40543" y="56745"/>
                  </a:lnTo>
                  <a:lnTo>
                    <a:pt x="35349" y="79613"/>
                  </a:lnTo>
                  <a:lnTo>
                    <a:pt x="58217" y="84807"/>
                  </a:lnTo>
                  <a:lnTo>
                    <a:pt x="53101" y="107598"/>
                  </a:lnTo>
                  <a:lnTo>
                    <a:pt x="75892" y="112791"/>
                  </a:lnTo>
                  <a:lnTo>
                    <a:pt x="70776" y="135660"/>
                  </a:lnTo>
                  <a:lnTo>
                    <a:pt x="94419" y="141009"/>
                  </a:lnTo>
                  <a:lnTo>
                    <a:pt x="142094" y="11938"/>
                  </a:lnTo>
                  <a:lnTo>
                    <a:pt x="5349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3329B529-C8DD-D3AE-6AD4-5A116D52C6E6}"/>
                </a:ext>
              </a:extLst>
            </p:cNvPr>
            <p:cNvSpPr/>
            <p:nvPr/>
          </p:nvSpPr>
          <p:spPr>
            <a:xfrm>
              <a:off x="1974113" y="5650414"/>
              <a:ext cx="142326" cy="141008"/>
            </a:xfrm>
            <a:custGeom>
              <a:avLst/>
              <a:gdLst>
                <a:gd name="connsiteX0" fmla="*/ 47907 w 142326"/>
                <a:gd name="connsiteY0" fmla="*/ 0 h 141008"/>
                <a:gd name="connsiteX1" fmla="*/ 71551 w 142326"/>
                <a:gd name="connsiteY1" fmla="*/ 5349 h 141008"/>
                <a:gd name="connsiteX2" fmla="*/ 66435 w 142326"/>
                <a:gd name="connsiteY2" fmla="*/ 28217 h 141008"/>
                <a:gd name="connsiteX3" fmla="*/ 89303 w 142326"/>
                <a:gd name="connsiteY3" fmla="*/ 33333 h 141008"/>
                <a:gd name="connsiteX4" fmla="*/ 84109 w 142326"/>
                <a:gd name="connsiteY4" fmla="*/ 56202 h 141008"/>
                <a:gd name="connsiteX5" fmla="*/ 106978 w 142326"/>
                <a:gd name="connsiteY5" fmla="*/ 61318 h 141008"/>
                <a:gd name="connsiteX6" fmla="*/ 101784 w 142326"/>
                <a:gd name="connsiteY6" fmla="*/ 84187 h 141008"/>
                <a:gd name="connsiteX7" fmla="*/ 124652 w 142326"/>
                <a:gd name="connsiteY7" fmla="*/ 89380 h 141008"/>
                <a:gd name="connsiteX8" fmla="*/ 119536 w 142326"/>
                <a:gd name="connsiteY8" fmla="*/ 112171 h 141008"/>
                <a:gd name="connsiteX9" fmla="*/ 142327 w 142326"/>
                <a:gd name="connsiteY9" fmla="*/ 117365 h 141008"/>
                <a:gd name="connsiteX10" fmla="*/ 137055 w 142326"/>
                <a:gd name="connsiteY10" fmla="*/ 141009 h 141008"/>
                <a:gd name="connsiteX11" fmla="*/ 0 w 142326"/>
                <a:gd name="connsiteY11" fmla="*/ 128683 h 141008"/>
                <a:gd name="connsiteX12" fmla="*/ 47907 w 142326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326" h="141008">
                  <a:moveTo>
                    <a:pt x="47907" y="0"/>
                  </a:moveTo>
                  <a:lnTo>
                    <a:pt x="71551" y="5349"/>
                  </a:lnTo>
                  <a:lnTo>
                    <a:pt x="66435" y="28217"/>
                  </a:lnTo>
                  <a:lnTo>
                    <a:pt x="89303" y="33333"/>
                  </a:lnTo>
                  <a:lnTo>
                    <a:pt x="84109" y="56202"/>
                  </a:lnTo>
                  <a:lnTo>
                    <a:pt x="106978" y="61318"/>
                  </a:lnTo>
                  <a:lnTo>
                    <a:pt x="101784" y="84187"/>
                  </a:lnTo>
                  <a:lnTo>
                    <a:pt x="124652" y="89380"/>
                  </a:lnTo>
                  <a:lnTo>
                    <a:pt x="119536" y="112171"/>
                  </a:lnTo>
                  <a:lnTo>
                    <a:pt x="142327" y="117365"/>
                  </a:lnTo>
                  <a:lnTo>
                    <a:pt x="137055" y="141009"/>
                  </a:lnTo>
                  <a:lnTo>
                    <a:pt x="0" y="128683"/>
                  </a:lnTo>
                  <a:lnTo>
                    <a:pt x="47907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9B74F387-7F17-92A0-315B-031D39A9A54B}"/>
                </a:ext>
              </a:extLst>
            </p:cNvPr>
            <p:cNvSpPr/>
            <p:nvPr/>
          </p:nvSpPr>
          <p:spPr>
            <a:xfrm rot="19662599">
              <a:off x="1595614" y="5799293"/>
              <a:ext cx="429150" cy="166357"/>
            </a:xfrm>
            <a:custGeom>
              <a:avLst/>
              <a:gdLst>
                <a:gd name="connsiteX0" fmla="*/ 0 w 429150"/>
                <a:gd name="connsiteY0" fmla="*/ 0 h 166357"/>
                <a:gd name="connsiteX1" fmla="*/ 429150 w 429150"/>
                <a:gd name="connsiteY1" fmla="*/ 0 h 166357"/>
                <a:gd name="connsiteX2" fmla="*/ 429150 w 429150"/>
                <a:gd name="connsiteY2" fmla="*/ 166358 h 166357"/>
                <a:gd name="connsiteX3" fmla="*/ 0 w 429150"/>
                <a:gd name="connsiteY3" fmla="*/ 166358 h 16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150" h="166357">
                  <a:moveTo>
                    <a:pt x="0" y="0"/>
                  </a:moveTo>
                  <a:lnTo>
                    <a:pt x="429150" y="0"/>
                  </a:lnTo>
                  <a:lnTo>
                    <a:pt x="429150" y="166358"/>
                  </a:lnTo>
                  <a:lnTo>
                    <a:pt x="0" y="16635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01548EF-7471-DD4C-716F-9F2ACC787B88}"/>
                </a:ext>
              </a:extLst>
            </p:cNvPr>
            <p:cNvSpPr/>
            <p:nvPr/>
          </p:nvSpPr>
          <p:spPr>
            <a:xfrm>
              <a:off x="1626901" y="5871036"/>
              <a:ext cx="90543" cy="197520"/>
            </a:xfrm>
            <a:custGeom>
              <a:avLst/>
              <a:gdLst>
                <a:gd name="connsiteX0" fmla="*/ 90543 w 90543"/>
                <a:gd name="connsiteY0" fmla="*/ 169148 h 197520"/>
                <a:gd name="connsiteX1" fmla="*/ 45582 w 90543"/>
                <a:gd name="connsiteY1" fmla="*/ 197521 h 197520"/>
                <a:gd name="connsiteX2" fmla="*/ 0 w 90543"/>
                <a:gd name="connsiteY2" fmla="*/ 28372 h 197520"/>
                <a:gd name="connsiteX3" fmla="*/ 44962 w 90543"/>
                <a:gd name="connsiteY3" fmla="*/ 0 h 197520"/>
                <a:gd name="connsiteX4" fmla="*/ 90543 w 90543"/>
                <a:gd name="connsiteY4" fmla="*/ 169148 h 19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20">
                  <a:moveTo>
                    <a:pt x="90543" y="169148"/>
                  </a:moveTo>
                  <a:lnTo>
                    <a:pt x="45582" y="197521"/>
                  </a:lnTo>
                  <a:lnTo>
                    <a:pt x="0" y="28372"/>
                  </a:lnTo>
                  <a:lnTo>
                    <a:pt x="44962" y="0"/>
                  </a:lnTo>
                  <a:lnTo>
                    <a:pt x="90543" y="169148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21E685E-F812-C4B7-E003-C2CA4DD8823C}"/>
                </a:ext>
              </a:extLst>
            </p:cNvPr>
            <p:cNvSpPr/>
            <p:nvPr/>
          </p:nvSpPr>
          <p:spPr>
            <a:xfrm>
              <a:off x="1715739" y="5814911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9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9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C32F78E-F7C5-4172-29A2-1560BC832365}"/>
                </a:ext>
              </a:extLst>
            </p:cNvPr>
            <p:cNvSpPr/>
            <p:nvPr/>
          </p:nvSpPr>
          <p:spPr>
            <a:xfrm>
              <a:off x="1804577" y="5758787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8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8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BEC659A4-04E9-33FE-C5B2-B6B0D4C6D6EE}"/>
                </a:ext>
              </a:extLst>
            </p:cNvPr>
            <p:cNvSpPr/>
            <p:nvPr/>
          </p:nvSpPr>
          <p:spPr>
            <a:xfrm>
              <a:off x="1893337" y="5702662"/>
              <a:ext cx="90543" cy="197598"/>
            </a:xfrm>
            <a:custGeom>
              <a:avLst/>
              <a:gdLst>
                <a:gd name="connsiteX0" fmla="*/ 90543 w 90543"/>
                <a:gd name="connsiteY0" fmla="*/ 169149 h 197598"/>
                <a:gd name="connsiteX1" fmla="*/ 45582 w 90543"/>
                <a:gd name="connsiteY1" fmla="*/ 197598 h 197598"/>
                <a:gd name="connsiteX2" fmla="*/ 0 w 90543"/>
                <a:gd name="connsiteY2" fmla="*/ 28450 h 197598"/>
                <a:gd name="connsiteX3" fmla="*/ 44961 w 90543"/>
                <a:gd name="connsiteY3" fmla="*/ 0 h 197598"/>
                <a:gd name="connsiteX4" fmla="*/ 90543 w 90543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98">
                  <a:moveTo>
                    <a:pt x="90543" y="169149"/>
                  </a:moveTo>
                  <a:lnTo>
                    <a:pt x="45582" y="197598"/>
                  </a:lnTo>
                  <a:lnTo>
                    <a:pt x="0" y="28450"/>
                  </a:lnTo>
                  <a:lnTo>
                    <a:pt x="44961" y="0"/>
                  </a:lnTo>
                  <a:lnTo>
                    <a:pt x="90543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CDA172C1-5809-279D-1926-6DCA1AE329B7}"/>
                </a:ext>
              </a:extLst>
            </p:cNvPr>
            <p:cNvSpPr/>
            <p:nvPr/>
          </p:nvSpPr>
          <p:spPr>
            <a:xfrm>
              <a:off x="1378527" y="4264745"/>
              <a:ext cx="109535" cy="104651"/>
            </a:xfrm>
            <a:custGeom>
              <a:avLst/>
              <a:gdLst>
                <a:gd name="connsiteX0" fmla="*/ 84807 w 109535"/>
                <a:gd name="connsiteY0" fmla="*/ 0 h 104651"/>
                <a:gd name="connsiteX1" fmla="*/ 65892 w 109535"/>
                <a:gd name="connsiteY1" fmla="*/ 1860 h 104651"/>
                <a:gd name="connsiteX2" fmla="*/ 67675 w 109535"/>
                <a:gd name="connsiteY2" fmla="*/ 20155 h 104651"/>
                <a:gd name="connsiteX3" fmla="*/ 49458 w 109535"/>
                <a:gd name="connsiteY3" fmla="*/ 21938 h 104651"/>
                <a:gd name="connsiteX4" fmla="*/ 51241 w 109535"/>
                <a:gd name="connsiteY4" fmla="*/ 40155 h 104651"/>
                <a:gd name="connsiteX5" fmla="*/ 32946 w 109535"/>
                <a:gd name="connsiteY5" fmla="*/ 41938 h 104651"/>
                <a:gd name="connsiteX6" fmla="*/ 34729 w 109535"/>
                <a:gd name="connsiteY6" fmla="*/ 60233 h 104651"/>
                <a:gd name="connsiteX7" fmla="*/ 16512 w 109535"/>
                <a:gd name="connsiteY7" fmla="*/ 62016 h 104651"/>
                <a:gd name="connsiteX8" fmla="*/ 18295 w 109535"/>
                <a:gd name="connsiteY8" fmla="*/ 80233 h 104651"/>
                <a:gd name="connsiteX9" fmla="*/ 0 w 109535"/>
                <a:gd name="connsiteY9" fmla="*/ 82016 h 104651"/>
                <a:gd name="connsiteX10" fmla="*/ 1860 w 109535"/>
                <a:gd name="connsiteY10" fmla="*/ 100931 h 104651"/>
                <a:gd name="connsiteX11" fmla="*/ 109536 w 109535"/>
                <a:gd name="connsiteY11" fmla="*/ 104652 h 104651"/>
                <a:gd name="connsiteX12" fmla="*/ 84807 w 109535"/>
                <a:gd name="connsiteY12" fmla="*/ 0 h 10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535" h="104651">
                  <a:moveTo>
                    <a:pt x="84807" y="0"/>
                  </a:moveTo>
                  <a:lnTo>
                    <a:pt x="65892" y="1860"/>
                  </a:lnTo>
                  <a:lnTo>
                    <a:pt x="67675" y="20155"/>
                  </a:lnTo>
                  <a:lnTo>
                    <a:pt x="49458" y="21938"/>
                  </a:lnTo>
                  <a:lnTo>
                    <a:pt x="51241" y="40155"/>
                  </a:lnTo>
                  <a:lnTo>
                    <a:pt x="32946" y="41938"/>
                  </a:lnTo>
                  <a:lnTo>
                    <a:pt x="34729" y="60233"/>
                  </a:lnTo>
                  <a:lnTo>
                    <a:pt x="16512" y="62016"/>
                  </a:lnTo>
                  <a:lnTo>
                    <a:pt x="18295" y="80233"/>
                  </a:lnTo>
                  <a:lnTo>
                    <a:pt x="0" y="82016"/>
                  </a:lnTo>
                  <a:lnTo>
                    <a:pt x="1860" y="100931"/>
                  </a:lnTo>
                  <a:lnTo>
                    <a:pt x="109536" y="104652"/>
                  </a:lnTo>
                  <a:lnTo>
                    <a:pt x="84807" y="0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D1566131-4AAC-1A39-EDCE-B41E4647D8A3}"/>
                </a:ext>
              </a:extLst>
            </p:cNvPr>
            <p:cNvSpPr/>
            <p:nvPr/>
          </p:nvSpPr>
          <p:spPr>
            <a:xfrm>
              <a:off x="1723026" y="4562499"/>
              <a:ext cx="109380" cy="104884"/>
            </a:xfrm>
            <a:custGeom>
              <a:avLst/>
              <a:gdLst>
                <a:gd name="connsiteX0" fmla="*/ 107520 w 109380"/>
                <a:gd name="connsiteY0" fmla="*/ 3954 h 104884"/>
                <a:gd name="connsiteX1" fmla="*/ 109381 w 109380"/>
                <a:gd name="connsiteY1" fmla="*/ 22868 h 104884"/>
                <a:gd name="connsiteX2" fmla="*/ 91086 w 109380"/>
                <a:gd name="connsiteY2" fmla="*/ 24651 h 104884"/>
                <a:gd name="connsiteX3" fmla="*/ 92869 w 109380"/>
                <a:gd name="connsiteY3" fmla="*/ 42946 h 104884"/>
                <a:gd name="connsiteX4" fmla="*/ 74652 w 109380"/>
                <a:gd name="connsiteY4" fmla="*/ 44729 h 104884"/>
                <a:gd name="connsiteX5" fmla="*/ 76435 w 109380"/>
                <a:gd name="connsiteY5" fmla="*/ 62946 h 104884"/>
                <a:gd name="connsiteX6" fmla="*/ 58140 w 109380"/>
                <a:gd name="connsiteY6" fmla="*/ 64729 h 104884"/>
                <a:gd name="connsiteX7" fmla="*/ 59923 w 109380"/>
                <a:gd name="connsiteY7" fmla="*/ 83024 h 104884"/>
                <a:gd name="connsiteX8" fmla="*/ 41706 w 109380"/>
                <a:gd name="connsiteY8" fmla="*/ 84807 h 104884"/>
                <a:gd name="connsiteX9" fmla="*/ 43489 w 109380"/>
                <a:gd name="connsiteY9" fmla="*/ 103024 h 104884"/>
                <a:gd name="connsiteX10" fmla="*/ 24574 w 109380"/>
                <a:gd name="connsiteY10" fmla="*/ 104885 h 104884"/>
                <a:gd name="connsiteX11" fmla="*/ 0 w 109380"/>
                <a:gd name="connsiteY11" fmla="*/ 0 h 104884"/>
                <a:gd name="connsiteX12" fmla="*/ 107520 w 109380"/>
                <a:gd name="connsiteY12" fmla="*/ 3954 h 10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380" h="104884">
                  <a:moveTo>
                    <a:pt x="107520" y="3954"/>
                  </a:moveTo>
                  <a:lnTo>
                    <a:pt x="109381" y="22868"/>
                  </a:lnTo>
                  <a:lnTo>
                    <a:pt x="91086" y="24651"/>
                  </a:lnTo>
                  <a:lnTo>
                    <a:pt x="92869" y="42946"/>
                  </a:lnTo>
                  <a:lnTo>
                    <a:pt x="74652" y="44729"/>
                  </a:lnTo>
                  <a:lnTo>
                    <a:pt x="76435" y="62946"/>
                  </a:lnTo>
                  <a:lnTo>
                    <a:pt x="58140" y="64729"/>
                  </a:lnTo>
                  <a:lnTo>
                    <a:pt x="59923" y="83024"/>
                  </a:lnTo>
                  <a:lnTo>
                    <a:pt x="41706" y="84807"/>
                  </a:lnTo>
                  <a:lnTo>
                    <a:pt x="43489" y="103024"/>
                  </a:lnTo>
                  <a:lnTo>
                    <a:pt x="24574" y="104885"/>
                  </a:lnTo>
                  <a:lnTo>
                    <a:pt x="0" y="0"/>
                  </a:lnTo>
                  <a:lnTo>
                    <a:pt x="107520" y="3954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B54E0878-5AEC-C16B-4476-229596045936}"/>
                </a:ext>
              </a:extLst>
            </p:cNvPr>
            <p:cNvSpPr/>
            <p:nvPr/>
          </p:nvSpPr>
          <p:spPr>
            <a:xfrm rot="18564599">
              <a:off x="1540333" y="4297953"/>
              <a:ext cx="130310" cy="336203"/>
            </a:xfrm>
            <a:custGeom>
              <a:avLst/>
              <a:gdLst>
                <a:gd name="connsiteX0" fmla="*/ 0 w 130310"/>
                <a:gd name="connsiteY0" fmla="*/ 0 h 336203"/>
                <a:gd name="connsiteX1" fmla="*/ 130311 w 130310"/>
                <a:gd name="connsiteY1" fmla="*/ 0 h 336203"/>
                <a:gd name="connsiteX2" fmla="*/ 130311 w 130310"/>
                <a:gd name="connsiteY2" fmla="*/ 336204 h 336203"/>
                <a:gd name="connsiteX3" fmla="*/ 0 w 130310"/>
                <a:gd name="connsiteY3" fmla="*/ 336204 h 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10" h="336203">
                  <a:moveTo>
                    <a:pt x="0" y="0"/>
                  </a:moveTo>
                  <a:lnTo>
                    <a:pt x="130311" y="0"/>
                  </a:lnTo>
                  <a:lnTo>
                    <a:pt x="130311" y="336204"/>
                  </a:lnTo>
                  <a:lnTo>
                    <a:pt x="0" y="336204"/>
                  </a:lnTo>
                  <a:close/>
                </a:path>
              </a:pathLst>
            </a:custGeom>
            <a:solidFill>
              <a:srgbClr val="F2AB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E3B303CF-B133-94CF-089C-99C21D435FB4}"/>
                </a:ext>
              </a:extLst>
            </p:cNvPr>
            <p:cNvSpPr/>
            <p:nvPr/>
          </p:nvSpPr>
          <p:spPr>
            <a:xfrm>
              <a:off x="1433566" y="4333893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5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5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DB7AA54-FBEE-0E67-1EC3-56E16EDCA975}"/>
                </a:ext>
              </a:extLst>
            </p:cNvPr>
            <p:cNvSpPr/>
            <p:nvPr/>
          </p:nvSpPr>
          <p:spPr>
            <a:xfrm>
              <a:off x="1497133" y="4386142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4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DF806C71-13BA-80A5-3EEF-66F4D0F3219A}"/>
                </a:ext>
              </a:extLst>
            </p:cNvPr>
            <p:cNvSpPr/>
            <p:nvPr/>
          </p:nvSpPr>
          <p:spPr>
            <a:xfrm>
              <a:off x="1560699" y="4438390"/>
              <a:ext cx="146745" cy="101860"/>
            </a:xfrm>
            <a:custGeom>
              <a:avLst/>
              <a:gdLst>
                <a:gd name="connsiteX0" fmla="*/ 32171 w 146745"/>
                <a:gd name="connsiteY0" fmla="*/ 101861 h 101860"/>
                <a:gd name="connsiteX1" fmla="*/ 0 w 146745"/>
                <a:gd name="connsiteY1" fmla="*/ 75427 h 101860"/>
                <a:gd name="connsiteX2" fmla="*/ 114574 w 146745"/>
                <a:gd name="connsiteY2" fmla="*/ 0 h 101860"/>
                <a:gd name="connsiteX3" fmla="*/ 146745 w 146745"/>
                <a:gd name="connsiteY3" fmla="*/ 26434 h 101860"/>
                <a:gd name="connsiteX4" fmla="*/ 32171 w 146745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2C57EB0E-9623-F051-6774-56EBA9817264}"/>
                </a:ext>
              </a:extLst>
            </p:cNvPr>
            <p:cNvSpPr/>
            <p:nvPr/>
          </p:nvSpPr>
          <p:spPr>
            <a:xfrm>
              <a:off x="1624265" y="4490638"/>
              <a:ext cx="146822" cy="101860"/>
            </a:xfrm>
            <a:custGeom>
              <a:avLst/>
              <a:gdLst>
                <a:gd name="connsiteX0" fmla="*/ 32171 w 146822"/>
                <a:gd name="connsiteY0" fmla="*/ 101861 h 101860"/>
                <a:gd name="connsiteX1" fmla="*/ 0 w 146822"/>
                <a:gd name="connsiteY1" fmla="*/ 75427 h 101860"/>
                <a:gd name="connsiteX2" fmla="*/ 114652 w 146822"/>
                <a:gd name="connsiteY2" fmla="*/ 0 h 101860"/>
                <a:gd name="connsiteX3" fmla="*/ 146823 w 146822"/>
                <a:gd name="connsiteY3" fmla="*/ 26434 h 101860"/>
                <a:gd name="connsiteX4" fmla="*/ 32171 w 146822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22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652" y="0"/>
                  </a:lnTo>
                  <a:lnTo>
                    <a:pt x="146823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DE63B8CB-5C59-5182-33F5-1009227C35AC}"/>
                </a:ext>
              </a:extLst>
            </p:cNvPr>
            <p:cNvSpPr/>
            <p:nvPr/>
          </p:nvSpPr>
          <p:spPr>
            <a:xfrm>
              <a:off x="822785" y="4611315"/>
              <a:ext cx="412100" cy="384376"/>
            </a:xfrm>
            <a:custGeom>
              <a:avLst/>
              <a:gdLst>
                <a:gd name="connsiteX0" fmla="*/ 402873 w 412100"/>
                <a:gd name="connsiteY0" fmla="*/ 206845 h 384376"/>
                <a:gd name="connsiteX1" fmla="*/ 375431 w 412100"/>
                <a:gd name="connsiteY1" fmla="*/ 203357 h 384376"/>
                <a:gd name="connsiteX2" fmla="*/ 379230 w 412100"/>
                <a:gd name="connsiteY2" fmla="*/ 173666 h 384376"/>
                <a:gd name="connsiteX3" fmla="*/ 370315 w 412100"/>
                <a:gd name="connsiteY3" fmla="*/ 162194 h 384376"/>
                <a:gd name="connsiteX4" fmla="*/ 358842 w 412100"/>
                <a:gd name="connsiteY4" fmla="*/ 171108 h 384376"/>
                <a:gd name="connsiteX5" fmla="*/ 355044 w 412100"/>
                <a:gd name="connsiteY5" fmla="*/ 200798 h 384376"/>
                <a:gd name="connsiteX6" fmla="*/ 323338 w 412100"/>
                <a:gd name="connsiteY6" fmla="*/ 196767 h 384376"/>
                <a:gd name="connsiteX7" fmla="*/ 314346 w 412100"/>
                <a:gd name="connsiteY7" fmla="*/ 146147 h 384376"/>
                <a:gd name="connsiteX8" fmla="*/ 285198 w 412100"/>
                <a:gd name="connsiteY8" fmla="*/ 104829 h 384376"/>
                <a:gd name="connsiteX9" fmla="*/ 304268 w 412100"/>
                <a:gd name="connsiteY9" fmla="*/ 79712 h 384376"/>
                <a:gd name="connsiteX10" fmla="*/ 329462 w 412100"/>
                <a:gd name="connsiteY10" fmla="*/ 98860 h 384376"/>
                <a:gd name="connsiteX11" fmla="*/ 339695 w 412100"/>
                <a:gd name="connsiteY11" fmla="*/ 100178 h 384376"/>
                <a:gd name="connsiteX12" fmla="*/ 343881 w 412100"/>
                <a:gd name="connsiteY12" fmla="*/ 96922 h 384376"/>
                <a:gd name="connsiteX13" fmla="*/ 341943 w 412100"/>
                <a:gd name="connsiteY13" fmla="*/ 82503 h 384376"/>
                <a:gd name="connsiteX14" fmla="*/ 316749 w 412100"/>
                <a:gd name="connsiteY14" fmla="*/ 63356 h 384376"/>
                <a:gd name="connsiteX15" fmla="*/ 333493 w 412100"/>
                <a:gd name="connsiteY15" fmla="*/ 41340 h 384376"/>
                <a:gd name="connsiteX16" fmla="*/ 331555 w 412100"/>
                <a:gd name="connsiteY16" fmla="*/ 26921 h 384376"/>
                <a:gd name="connsiteX17" fmla="*/ 317136 w 412100"/>
                <a:gd name="connsiteY17" fmla="*/ 28859 h 384376"/>
                <a:gd name="connsiteX18" fmla="*/ 300392 w 412100"/>
                <a:gd name="connsiteY18" fmla="*/ 50875 h 384376"/>
                <a:gd name="connsiteX19" fmla="*/ 276593 w 412100"/>
                <a:gd name="connsiteY19" fmla="*/ 32813 h 384376"/>
                <a:gd name="connsiteX20" fmla="*/ 262175 w 412100"/>
                <a:gd name="connsiteY20" fmla="*/ 34751 h 384376"/>
                <a:gd name="connsiteX21" fmla="*/ 264113 w 412100"/>
                <a:gd name="connsiteY21" fmla="*/ 49170 h 384376"/>
                <a:gd name="connsiteX22" fmla="*/ 287911 w 412100"/>
                <a:gd name="connsiteY22" fmla="*/ 67232 h 384376"/>
                <a:gd name="connsiteX23" fmla="*/ 268996 w 412100"/>
                <a:gd name="connsiteY23" fmla="*/ 92193 h 384376"/>
                <a:gd name="connsiteX24" fmla="*/ 169461 w 412100"/>
                <a:gd name="connsiteY24" fmla="*/ 78782 h 384376"/>
                <a:gd name="connsiteX25" fmla="*/ 157678 w 412100"/>
                <a:gd name="connsiteY25" fmla="*/ 50720 h 384376"/>
                <a:gd name="connsiteX26" fmla="*/ 186825 w 412100"/>
                <a:gd name="connsiteY26" fmla="*/ 38472 h 384376"/>
                <a:gd name="connsiteX27" fmla="*/ 192329 w 412100"/>
                <a:gd name="connsiteY27" fmla="*/ 25061 h 384376"/>
                <a:gd name="connsiteX28" fmla="*/ 178918 w 412100"/>
                <a:gd name="connsiteY28" fmla="*/ 19557 h 384376"/>
                <a:gd name="connsiteX29" fmla="*/ 149771 w 412100"/>
                <a:gd name="connsiteY29" fmla="*/ 31805 h 384376"/>
                <a:gd name="connsiteX30" fmla="*/ 139073 w 412100"/>
                <a:gd name="connsiteY30" fmla="*/ 6301 h 384376"/>
                <a:gd name="connsiteX31" fmla="*/ 125662 w 412100"/>
                <a:gd name="connsiteY31" fmla="*/ 797 h 384376"/>
                <a:gd name="connsiteX32" fmla="*/ 120158 w 412100"/>
                <a:gd name="connsiteY32" fmla="*/ 14208 h 384376"/>
                <a:gd name="connsiteX33" fmla="*/ 130856 w 412100"/>
                <a:gd name="connsiteY33" fmla="*/ 39712 h 384376"/>
                <a:gd name="connsiteX34" fmla="*/ 103259 w 412100"/>
                <a:gd name="connsiteY34" fmla="*/ 51263 h 384376"/>
                <a:gd name="connsiteX35" fmla="*/ 97755 w 412100"/>
                <a:gd name="connsiteY35" fmla="*/ 64673 h 384376"/>
                <a:gd name="connsiteX36" fmla="*/ 111166 w 412100"/>
                <a:gd name="connsiteY36" fmla="*/ 70178 h 384376"/>
                <a:gd name="connsiteX37" fmla="*/ 138763 w 412100"/>
                <a:gd name="connsiteY37" fmla="*/ 58627 h 384376"/>
                <a:gd name="connsiteX38" fmla="*/ 150546 w 412100"/>
                <a:gd name="connsiteY38" fmla="*/ 86612 h 384376"/>
                <a:gd name="connsiteX39" fmla="*/ 89073 w 412100"/>
                <a:gd name="connsiteY39" fmla="*/ 167000 h 384376"/>
                <a:gd name="connsiteX40" fmla="*/ 59383 w 412100"/>
                <a:gd name="connsiteY40" fmla="*/ 163201 h 384376"/>
                <a:gd name="connsiteX41" fmla="*/ 63336 w 412100"/>
                <a:gd name="connsiteY41" fmla="*/ 131806 h 384376"/>
                <a:gd name="connsiteX42" fmla="*/ 54421 w 412100"/>
                <a:gd name="connsiteY42" fmla="*/ 120333 h 384376"/>
                <a:gd name="connsiteX43" fmla="*/ 42948 w 412100"/>
                <a:gd name="connsiteY43" fmla="*/ 129248 h 384376"/>
                <a:gd name="connsiteX44" fmla="*/ 38995 w 412100"/>
                <a:gd name="connsiteY44" fmla="*/ 160643 h 384376"/>
                <a:gd name="connsiteX45" fmla="*/ 11553 w 412100"/>
                <a:gd name="connsiteY45" fmla="*/ 157155 h 384376"/>
                <a:gd name="connsiteX46" fmla="*/ 80 w 412100"/>
                <a:gd name="connsiteY46" fmla="*/ 166070 h 384376"/>
                <a:gd name="connsiteX47" fmla="*/ 8995 w 412100"/>
                <a:gd name="connsiteY47" fmla="*/ 177542 h 384376"/>
                <a:gd name="connsiteX48" fmla="*/ 36437 w 412100"/>
                <a:gd name="connsiteY48" fmla="*/ 181031 h 384376"/>
                <a:gd name="connsiteX49" fmla="*/ 32638 w 412100"/>
                <a:gd name="connsiteY49" fmla="*/ 210721 h 384376"/>
                <a:gd name="connsiteX50" fmla="*/ 41553 w 412100"/>
                <a:gd name="connsiteY50" fmla="*/ 222194 h 384376"/>
                <a:gd name="connsiteX51" fmla="*/ 46824 w 412100"/>
                <a:gd name="connsiteY51" fmla="*/ 221496 h 384376"/>
                <a:gd name="connsiteX52" fmla="*/ 53026 w 412100"/>
                <a:gd name="connsiteY52" fmla="*/ 213279 h 384376"/>
                <a:gd name="connsiteX53" fmla="*/ 56824 w 412100"/>
                <a:gd name="connsiteY53" fmla="*/ 183589 h 384376"/>
                <a:gd name="connsiteX54" fmla="*/ 86592 w 412100"/>
                <a:gd name="connsiteY54" fmla="*/ 187388 h 384376"/>
                <a:gd name="connsiteX55" fmla="*/ 95584 w 412100"/>
                <a:gd name="connsiteY55" fmla="*/ 238008 h 384376"/>
                <a:gd name="connsiteX56" fmla="*/ 126050 w 412100"/>
                <a:gd name="connsiteY56" fmla="*/ 280489 h 384376"/>
                <a:gd name="connsiteX57" fmla="*/ 107677 w 412100"/>
                <a:gd name="connsiteY57" fmla="*/ 304675 h 384376"/>
                <a:gd name="connsiteX58" fmla="*/ 82483 w 412100"/>
                <a:gd name="connsiteY58" fmla="*/ 285528 h 384376"/>
                <a:gd name="connsiteX59" fmla="*/ 68065 w 412100"/>
                <a:gd name="connsiteY59" fmla="*/ 287466 h 384376"/>
                <a:gd name="connsiteX60" fmla="*/ 70003 w 412100"/>
                <a:gd name="connsiteY60" fmla="*/ 301885 h 384376"/>
                <a:gd name="connsiteX61" fmla="*/ 95197 w 412100"/>
                <a:gd name="connsiteY61" fmla="*/ 321032 h 384376"/>
                <a:gd name="connsiteX62" fmla="*/ 78452 w 412100"/>
                <a:gd name="connsiteY62" fmla="*/ 343048 h 384376"/>
                <a:gd name="connsiteX63" fmla="*/ 80390 w 412100"/>
                <a:gd name="connsiteY63" fmla="*/ 357466 h 384376"/>
                <a:gd name="connsiteX64" fmla="*/ 90623 w 412100"/>
                <a:gd name="connsiteY64" fmla="*/ 358784 h 384376"/>
                <a:gd name="connsiteX65" fmla="*/ 94809 w 412100"/>
                <a:gd name="connsiteY65" fmla="*/ 355528 h 384376"/>
                <a:gd name="connsiteX66" fmla="*/ 111553 w 412100"/>
                <a:gd name="connsiteY66" fmla="*/ 333513 h 384376"/>
                <a:gd name="connsiteX67" fmla="*/ 135352 w 412100"/>
                <a:gd name="connsiteY67" fmla="*/ 351575 h 384376"/>
                <a:gd name="connsiteX68" fmla="*/ 145585 w 412100"/>
                <a:gd name="connsiteY68" fmla="*/ 352893 h 384376"/>
                <a:gd name="connsiteX69" fmla="*/ 149771 w 412100"/>
                <a:gd name="connsiteY69" fmla="*/ 349637 h 384376"/>
                <a:gd name="connsiteX70" fmla="*/ 147833 w 412100"/>
                <a:gd name="connsiteY70" fmla="*/ 335218 h 384376"/>
                <a:gd name="connsiteX71" fmla="*/ 124034 w 412100"/>
                <a:gd name="connsiteY71" fmla="*/ 317156 h 384376"/>
                <a:gd name="connsiteX72" fmla="*/ 142484 w 412100"/>
                <a:gd name="connsiteY72" fmla="*/ 292815 h 384376"/>
                <a:gd name="connsiteX73" fmla="*/ 242174 w 412100"/>
                <a:gd name="connsiteY73" fmla="*/ 304753 h 384376"/>
                <a:gd name="connsiteX74" fmla="*/ 254345 w 412100"/>
                <a:gd name="connsiteY74" fmla="*/ 333668 h 384376"/>
                <a:gd name="connsiteX75" fmla="*/ 225198 w 412100"/>
                <a:gd name="connsiteY75" fmla="*/ 345916 h 384376"/>
                <a:gd name="connsiteX76" fmla="*/ 219694 w 412100"/>
                <a:gd name="connsiteY76" fmla="*/ 359327 h 384376"/>
                <a:gd name="connsiteX77" fmla="*/ 233105 w 412100"/>
                <a:gd name="connsiteY77" fmla="*/ 364831 h 384376"/>
                <a:gd name="connsiteX78" fmla="*/ 262252 w 412100"/>
                <a:gd name="connsiteY78" fmla="*/ 352583 h 384376"/>
                <a:gd name="connsiteX79" fmla="*/ 272950 w 412100"/>
                <a:gd name="connsiteY79" fmla="*/ 378086 h 384376"/>
                <a:gd name="connsiteX80" fmla="*/ 286361 w 412100"/>
                <a:gd name="connsiteY80" fmla="*/ 383591 h 384376"/>
                <a:gd name="connsiteX81" fmla="*/ 291865 w 412100"/>
                <a:gd name="connsiteY81" fmla="*/ 370180 h 384376"/>
                <a:gd name="connsiteX82" fmla="*/ 281167 w 412100"/>
                <a:gd name="connsiteY82" fmla="*/ 344675 h 384376"/>
                <a:gd name="connsiteX83" fmla="*/ 308764 w 412100"/>
                <a:gd name="connsiteY83" fmla="*/ 333125 h 384376"/>
                <a:gd name="connsiteX84" fmla="*/ 314268 w 412100"/>
                <a:gd name="connsiteY84" fmla="*/ 319714 h 384376"/>
                <a:gd name="connsiteX85" fmla="*/ 300857 w 412100"/>
                <a:gd name="connsiteY85" fmla="*/ 314210 h 384376"/>
                <a:gd name="connsiteX86" fmla="*/ 273260 w 412100"/>
                <a:gd name="connsiteY86" fmla="*/ 325761 h 384376"/>
                <a:gd name="connsiteX87" fmla="*/ 261089 w 412100"/>
                <a:gd name="connsiteY87" fmla="*/ 296768 h 384376"/>
                <a:gd name="connsiteX88" fmla="*/ 321012 w 412100"/>
                <a:gd name="connsiteY88" fmla="*/ 217155 h 384376"/>
                <a:gd name="connsiteX89" fmla="*/ 352718 w 412100"/>
                <a:gd name="connsiteY89" fmla="*/ 221186 h 384376"/>
                <a:gd name="connsiteX90" fmla="*/ 348764 w 412100"/>
                <a:gd name="connsiteY90" fmla="*/ 252582 h 384376"/>
                <a:gd name="connsiteX91" fmla="*/ 357679 w 412100"/>
                <a:gd name="connsiteY91" fmla="*/ 264055 h 384376"/>
                <a:gd name="connsiteX92" fmla="*/ 362951 w 412100"/>
                <a:gd name="connsiteY92" fmla="*/ 263357 h 384376"/>
                <a:gd name="connsiteX93" fmla="*/ 369152 w 412100"/>
                <a:gd name="connsiteY93" fmla="*/ 255140 h 384376"/>
                <a:gd name="connsiteX94" fmla="*/ 373106 w 412100"/>
                <a:gd name="connsiteY94" fmla="*/ 223745 h 384376"/>
                <a:gd name="connsiteX95" fmla="*/ 400548 w 412100"/>
                <a:gd name="connsiteY95" fmla="*/ 227233 h 384376"/>
                <a:gd name="connsiteX96" fmla="*/ 405819 w 412100"/>
                <a:gd name="connsiteY96" fmla="*/ 226535 h 384376"/>
                <a:gd name="connsiteX97" fmla="*/ 412021 w 412100"/>
                <a:gd name="connsiteY97" fmla="*/ 218318 h 384376"/>
                <a:gd name="connsiteX98" fmla="*/ 403106 w 412100"/>
                <a:gd name="connsiteY98" fmla="*/ 206845 h 384376"/>
                <a:gd name="connsiteX99" fmla="*/ 295431 w 412100"/>
                <a:gd name="connsiteY99" fmla="*/ 154054 h 384376"/>
                <a:gd name="connsiteX100" fmla="*/ 303028 w 412100"/>
                <a:gd name="connsiteY100" fmla="*/ 194132 h 384376"/>
                <a:gd name="connsiteX101" fmla="*/ 224810 w 412100"/>
                <a:gd name="connsiteY101" fmla="*/ 184209 h 384376"/>
                <a:gd name="connsiteX102" fmla="*/ 272717 w 412100"/>
                <a:gd name="connsiteY102" fmla="*/ 121108 h 384376"/>
                <a:gd name="connsiteX103" fmla="*/ 295431 w 412100"/>
                <a:gd name="connsiteY103" fmla="*/ 153977 h 384376"/>
                <a:gd name="connsiteX104" fmla="*/ 256438 w 412100"/>
                <a:gd name="connsiteY104" fmla="*/ 108627 h 384376"/>
                <a:gd name="connsiteX105" fmla="*/ 208453 w 412100"/>
                <a:gd name="connsiteY105" fmla="*/ 171806 h 384376"/>
                <a:gd name="connsiteX106" fmla="*/ 177368 w 412100"/>
                <a:gd name="connsiteY106" fmla="*/ 97852 h 384376"/>
                <a:gd name="connsiteX107" fmla="*/ 256438 w 412100"/>
                <a:gd name="connsiteY107" fmla="*/ 108627 h 384376"/>
                <a:gd name="connsiteX108" fmla="*/ 158375 w 412100"/>
                <a:gd name="connsiteY108" fmla="*/ 105604 h 384376"/>
                <a:gd name="connsiteX109" fmla="*/ 189538 w 412100"/>
                <a:gd name="connsiteY109" fmla="*/ 179791 h 384376"/>
                <a:gd name="connsiteX110" fmla="*/ 109460 w 412100"/>
                <a:gd name="connsiteY110" fmla="*/ 169635 h 384376"/>
                <a:gd name="connsiteX111" fmla="*/ 158453 w 412100"/>
                <a:gd name="connsiteY111" fmla="*/ 105604 h 384376"/>
                <a:gd name="connsiteX112" fmla="*/ 114344 w 412100"/>
                <a:gd name="connsiteY112" fmla="*/ 230101 h 384376"/>
                <a:gd name="connsiteX113" fmla="*/ 106747 w 412100"/>
                <a:gd name="connsiteY113" fmla="*/ 190023 h 384376"/>
                <a:gd name="connsiteX114" fmla="*/ 186903 w 412100"/>
                <a:gd name="connsiteY114" fmla="*/ 200178 h 384376"/>
                <a:gd name="connsiteX115" fmla="*/ 138298 w 412100"/>
                <a:gd name="connsiteY115" fmla="*/ 264210 h 384376"/>
                <a:gd name="connsiteX116" fmla="*/ 114344 w 412100"/>
                <a:gd name="connsiteY116" fmla="*/ 230179 h 384376"/>
                <a:gd name="connsiteX117" fmla="*/ 154810 w 412100"/>
                <a:gd name="connsiteY117" fmla="*/ 276380 h 384376"/>
                <a:gd name="connsiteX118" fmla="*/ 203260 w 412100"/>
                <a:gd name="connsiteY118" fmla="*/ 212582 h 384376"/>
                <a:gd name="connsiteX119" fmla="*/ 234035 w 412100"/>
                <a:gd name="connsiteY119" fmla="*/ 285838 h 384376"/>
                <a:gd name="connsiteX120" fmla="*/ 154810 w 412100"/>
                <a:gd name="connsiteY120" fmla="*/ 276380 h 384376"/>
                <a:gd name="connsiteX121" fmla="*/ 252872 w 412100"/>
                <a:gd name="connsiteY121" fmla="*/ 277698 h 384376"/>
                <a:gd name="connsiteX122" fmla="*/ 222174 w 412100"/>
                <a:gd name="connsiteY122" fmla="*/ 204597 h 384376"/>
                <a:gd name="connsiteX123" fmla="*/ 300314 w 412100"/>
                <a:gd name="connsiteY123" fmla="*/ 214520 h 384376"/>
                <a:gd name="connsiteX124" fmla="*/ 252872 w 412100"/>
                <a:gd name="connsiteY124" fmla="*/ 277698 h 38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412100" h="384376">
                  <a:moveTo>
                    <a:pt x="402873" y="206845"/>
                  </a:moveTo>
                  <a:lnTo>
                    <a:pt x="375431" y="203357"/>
                  </a:lnTo>
                  <a:lnTo>
                    <a:pt x="379230" y="173666"/>
                  </a:lnTo>
                  <a:cubicBezTo>
                    <a:pt x="379927" y="168008"/>
                    <a:pt x="375974" y="162891"/>
                    <a:pt x="370315" y="162194"/>
                  </a:cubicBezTo>
                  <a:cubicBezTo>
                    <a:pt x="364656" y="161496"/>
                    <a:pt x="359540" y="165449"/>
                    <a:pt x="358842" y="171108"/>
                  </a:cubicBezTo>
                  <a:lnTo>
                    <a:pt x="355044" y="200798"/>
                  </a:lnTo>
                  <a:lnTo>
                    <a:pt x="323338" y="196767"/>
                  </a:lnTo>
                  <a:cubicBezTo>
                    <a:pt x="324036" y="179946"/>
                    <a:pt x="321245" y="162659"/>
                    <a:pt x="314346" y="146147"/>
                  </a:cubicBezTo>
                  <a:cubicBezTo>
                    <a:pt x="307524" y="129868"/>
                    <a:pt x="297369" y="115992"/>
                    <a:pt x="285198" y="104829"/>
                  </a:cubicBezTo>
                  <a:lnTo>
                    <a:pt x="304268" y="79712"/>
                  </a:lnTo>
                  <a:lnTo>
                    <a:pt x="329462" y="98860"/>
                  </a:lnTo>
                  <a:cubicBezTo>
                    <a:pt x="332485" y="101186"/>
                    <a:pt x="336361" y="101495"/>
                    <a:pt x="339695" y="100178"/>
                  </a:cubicBezTo>
                  <a:cubicBezTo>
                    <a:pt x="341322" y="99480"/>
                    <a:pt x="342795" y="98395"/>
                    <a:pt x="343881" y="96922"/>
                  </a:cubicBezTo>
                  <a:cubicBezTo>
                    <a:pt x="347292" y="92426"/>
                    <a:pt x="346439" y="85991"/>
                    <a:pt x="341943" y="82503"/>
                  </a:cubicBezTo>
                  <a:lnTo>
                    <a:pt x="316749" y="63356"/>
                  </a:lnTo>
                  <a:lnTo>
                    <a:pt x="333493" y="41340"/>
                  </a:lnTo>
                  <a:cubicBezTo>
                    <a:pt x="336904" y="36844"/>
                    <a:pt x="336051" y="30410"/>
                    <a:pt x="331555" y="26921"/>
                  </a:cubicBezTo>
                  <a:cubicBezTo>
                    <a:pt x="326981" y="23510"/>
                    <a:pt x="320547" y="24363"/>
                    <a:pt x="317136" y="28859"/>
                  </a:cubicBezTo>
                  <a:lnTo>
                    <a:pt x="300392" y="50875"/>
                  </a:lnTo>
                  <a:lnTo>
                    <a:pt x="276593" y="32813"/>
                  </a:lnTo>
                  <a:cubicBezTo>
                    <a:pt x="272097" y="29402"/>
                    <a:pt x="265586" y="30255"/>
                    <a:pt x="262175" y="34751"/>
                  </a:cubicBezTo>
                  <a:cubicBezTo>
                    <a:pt x="258764" y="39247"/>
                    <a:pt x="259616" y="45681"/>
                    <a:pt x="264113" y="49170"/>
                  </a:cubicBezTo>
                  <a:lnTo>
                    <a:pt x="287911" y="67232"/>
                  </a:lnTo>
                  <a:lnTo>
                    <a:pt x="268996" y="92193"/>
                  </a:lnTo>
                  <a:cubicBezTo>
                    <a:pt x="240159" y="73743"/>
                    <a:pt x="203802" y="68007"/>
                    <a:pt x="169461" y="78782"/>
                  </a:cubicBezTo>
                  <a:lnTo>
                    <a:pt x="157678" y="50720"/>
                  </a:lnTo>
                  <a:lnTo>
                    <a:pt x="186825" y="38472"/>
                  </a:lnTo>
                  <a:cubicBezTo>
                    <a:pt x="192097" y="36301"/>
                    <a:pt x="194500" y="30255"/>
                    <a:pt x="192329" y="25061"/>
                  </a:cubicBezTo>
                  <a:cubicBezTo>
                    <a:pt x="190159" y="19790"/>
                    <a:pt x="184112" y="17387"/>
                    <a:pt x="178918" y="19557"/>
                  </a:cubicBezTo>
                  <a:lnTo>
                    <a:pt x="149771" y="31805"/>
                  </a:lnTo>
                  <a:lnTo>
                    <a:pt x="139073" y="6301"/>
                  </a:lnTo>
                  <a:cubicBezTo>
                    <a:pt x="136902" y="1029"/>
                    <a:pt x="130856" y="-1374"/>
                    <a:pt x="125662" y="797"/>
                  </a:cubicBezTo>
                  <a:cubicBezTo>
                    <a:pt x="120391" y="2967"/>
                    <a:pt x="117988" y="9014"/>
                    <a:pt x="120158" y="14208"/>
                  </a:cubicBezTo>
                  <a:lnTo>
                    <a:pt x="130856" y="39712"/>
                  </a:lnTo>
                  <a:lnTo>
                    <a:pt x="103259" y="51263"/>
                  </a:lnTo>
                  <a:cubicBezTo>
                    <a:pt x="97987" y="53433"/>
                    <a:pt x="95584" y="59480"/>
                    <a:pt x="97755" y="64673"/>
                  </a:cubicBezTo>
                  <a:cubicBezTo>
                    <a:pt x="99925" y="69945"/>
                    <a:pt x="105972" y="72348"/>
                    <a:pt x="111166" y="70178"/>
                  </a:cubicBezTo>
                  <a:lnTo>
                    <a:pt x="138763" y="58627"/>
                  </a:lnTo>
                  <a:lnTo>
                    <a:pt x="150546" y="86612"/>
                  </a:lnTo>
                  <a:cubicBezTo>
                    <a:pt x="118220" y="103278"/>
                    <a:pt x="96360" y="133279"/>
                    <a:pt x="89073" y="167000"/>
                  </a:cubicBezTo>
                  <a:lnTo>
                    <a:pt x="59383" y="163201"/>
                  </a:lnTo>
                  <a:lnTo>
                    <a:pt x="63336" y="131806"/>
                  </a:lnTo>
                  <a:cubicBezTo>
                    <a:pt x="64034" y="126147"/>
                    <a:pt x="60080" y="121031"/>
                    <a:pt x="54421" y="120333"/>
                  </a:cubicBezTo>
                  <a:cubicBezTo>
                    <a:pt x="48762" y="119635"/>
                    <a:pt x="43646" y="123589"/>
                    <a:pt x="42948" y="129248"/>
                  </a:cubicBezTo>
                  <a:lnTo>
                    <a:pt x="38995" y="160643"/>
                  </a:lnTo>
                  <a:lnTo>
                    <a:pt x="11553" y="157155"/>
                  </a:lnTo>
                  <a:cubicBezTo>
                    <a:pt x="5894" y="156457"/>
                    <a:pt x="777" y="160411"/>
                    <a:pt x="80" y="166070"/>
                  </a:cubicBezTo>
                  <a:cubicBezTo>
                    <a:pt x="-618" y="171728"/>
                    <a:pt x="3336" y="176845"/>
                    <a:pt x="8995" y="177542"/>
                  </a:cubicBezTo>
                  <a:lnTo>
                    <a:pt x="36437" y="181031"/>
                  </a:lnTo>
                  <a:lnTo>
                    <a:pt x="32638" y="210721"/>
                  </a:lnTo>
                  <a:cubicBezTo>
                    <a:pt x="31940" y="216380"/>
                    <a:pt x="35894" y="221496"/>
                    <a:pt x="41553" y="222194"/>
                  </a:cubicBezTo>
                  <a:cubicBezTo>
                    <a:pt x="43413" y="222427"/>
                    <a:pt x="45196" y="222194"/>
                    <a:pt x="46824" y="221496"/>
                  </a:cubicBezTo>
                  <a:cubicBezTo>
                    <a:pt x="50080" y="220101"/>
                    <a:pt x="52561" y="217078"/>
                    <a:pt x="53026" y="213279"/>
                  </a:cubicBezTo>
                  <a:lnTo>
                    <a:pt x="56824" y="183589"/>
                  </a:lnTo>
                  <a:lnTo>
                    <a:pt x="86592" y="187388"/>
                  </a:lnTo>
                  <a:cubicBezTo>
                    <a:pt x="85894" y="204209"/>
                    <a:pt x="88685" y="221496"/>
                    <a:pt x="95584" y="238008"/>
                  </a:cubicBezTo>
                  <a:cubicBezTo>
                    <a:pt x="102639" y="254830"/>
                    <a:pt x="113259" y="269093"/>
                    <a:pt x="126050" y="280489"/>
                  </a:cubicBezTo>
                  <a:lnTo>
                    <a:pt x="107677" y="304675"/>
                  </a:lnTo>
                  <a:lnTo>
                    <a:pt x="82483" y="285528"/>
                  </a:lnTo>
                  <a:cubicBezTo>
                    <a:pt x="77910" y="282117"/>
                    <a:pt x="71476" y="282970"/>
                    <a:pt x="68065" y="287466"/>
                  </a:cubicBezTo>
                  <a:cubicBezTo>
                    <a:pt x="64654" y="291962"/>
                    <a:pt x="65507" y="298396"/>
                    <a:pt x="70003" y="301885"/>
                  </a:cubicBezTo>
                  <a:lnTo>
                    <a:pt x="95197" y="321032"/>
                  </a:lnTo>
                  <a:lnTo>
                    <a:pt x="78452" y="343048"/>
                  </a:lnTo>
                  <a:cubicBezTo>
                    <a:pt x="75042" y="347544"/>
                    <a:pt x="75894" y="353978"/>
                    <a:pt x="80390" y="357466"/>
                  </a:cubicBezTo>
                  <a:cubicBezTo>
                    <a:pt x="83414" y="359792"/>
                    <a:pt x="87290" y="360102"/>
                    <a:pt x="90623" y="358784"/>
                  </a:cubicBezTo>
                  <a:cubicBezTo>
                    <a:pt x="92251" y="358087"/>
                    <a:pt x="93724" y="357001"/>
                    <a:pt x="94809" y="355528"/>
                  </a:cubicBezTo>
                  <a:lnTo>
                    <a:pt x="111553" y="333513"/>
                  </a:lnTo>
                  <a:lnTo>
                    <a:pt x="135352" y="351575"/>
                  </a:lnTo>
                  <a:cubicBezTo>
                    <a:pt x="138375" y="353900"/>
                    <a:pt x="142251" y="354211"/>
                    <a:pt x="145585" y="352893"/>
                  </a:cubicBezTo>
                  <a:cubicBezTo>
                    <a:pt x="147213" y="352195"/>
                    <a:pt x="148685" y="351110"/>
                    <a:pt x="149771" y="349637"/>
                  </a:cubicBezTo>
                  <a:cubicBezTo>
                    <a:pt x="153182" y="345141"/>
                    <a:pt x="152329" y="338707"/>
                    <a:pt x="147833" y="335218"/>
                  </a:cubicBezTo>
                  <a:lnTo>
                    <a:pt x="124034" y="317156"/>
                  </a:lnTo>
                  <a:lnTo>
                    <a:pt x="142484" y="292815"/>
                  </a:lnTo>
                  <a:cubicBezTo>
                    <a:pt x="171554" y="310799"/>
                    <a:pt x="207911" y="316071"/>
                    <a:pt x="242174" y="304753"/>
                  </a:cubicBezTo>
                  <a:lnTo>
                    <a:pt x="254345" y="333668"/>
                  </a:lnTo>
                  <a:lnTo>
                    <a:pt x="225198" y="345916"/>
                  </a:lnTo>
                  <a:cubicBezTo>
                    <a:pt x="219926" y="348086"/>
                    <a:pt x="217523" y="354133"/>
                    <a:pt x="219694" y="359327"/>
                  </a:cubicBezTo>
                  <a:cubicBezTo>
                    <a:pt x="221864" y="364598"/>
                    <a:pt x="227911" y="367001"/>
                    <a:pt x="233105" y="364831"/>
                  </a:cubicBezTo>
                  <a:lnTo>
                    <a:pt x="262252" y="352583"/>
                  </a:lnTo>
                  <a:lnTo>
                    <a:pt x="272950" y="378086"/>
                  </a:lnTo>
                  <a:cubicBezTo>
                    <a:pt x="275120" y="383281"/>
                    <a:pt x="281167" y="385761"/>
                    <a:pt x="286361" y="383591"/>
                  </a:cubicBezTo>
                  <a:cubicBezTo>
                    <a:pt x="291632" y="381420"/>
                    <a:pt x="294035" y="375373"/>
                    <a:pt x="291865" y="370180"/>
                  </a:cubicBezTo>
                  <a:lnTo>
                    <a:pt x="281167" y="344675"/>
                  </a:lnTo>
                  <a:lnTo>
                    <a:pt x="308764" y="333125"/>
                  </a:lnTo>
                  <a:cubicBezTo>
                    <a:pt x="313958" y="330955"/>
                    <a:pt x="316439" y="324908"/>
                    <a:pt x="314268" y="319714"/>
                  </a:cubicBezTo>
                  <a:cubicBezTo>
                    <a:pt x="312097" y="314443"/>
                    <a:pt x="306051" y="312040"/>
                    <a:pt x="300857" y="314210"/>
                  </a:cubicBezTo>
                  <a:lnTo>
                    <a:pt x="273260" y="325761"/>
                  </a:lnTo>
                  <a:lnTo>
                    <a:pt x="261089" y="296768"/>
                  </a:lnTo>
                  <a:cubicBezTo>
                    <a:pt x="292640" y="279946"/>
                    <a:pt x="313803" y="250334"/>
                    <a:pt x="321012" y="217155"/>
                  </a:cubicBezTo>
                  <a:lnTo>
                    <a:pt x="352718" y="221186"/>
                  </a:lnTo>
                  <a:lnTo>
                    <a:pt x="348764" y="252582"/>
                  </a:lnTo>
                  <a:cubicBezTo>
                    <a:pt x="348067" y="258241"/>
                    <a:pt x="352020" y="263357"/>
                    <a:pt x="357679" y="264055"/>
                  </a:cubicBezTo>
                  <a:cubicBezTo>
                    <a:pt x="359540" y="264287"/>
                    <a:pt x="361323" y="264055"/>
                    <a:pt x="362951" y="263357"/>
                  </a:cubicBezTo>
                  <a:cubicBezTo>
                    <a:pt x="366206" y="261962"/>
                    <a:pt x="368687" y="258938"/>
                    <a:pt x="369152" y="255140"/>
                  </a:cubicBezTo>
                  <a:lnTo>
                    <a:pt x="373106" y="223745"/>
                  </a:lnTo>
                  <a:lnTo>
                    <a:pt x="400548" y="227233"/>
                  </a:lnTo>
                  <a:cubicBezTo>
                    <a:pt x="402408" y="227465"/>
                    <a:pt x="404191" y="227233"/>
                    <a:pt x="405819" y="226535"/>
                  </a:cubicBezTo>
                  <a:cubicBezTo>
                    <a:pt x="409075" y="225140"/>
                    <a:pt x="411556" y="222116"/>
                    <a:pt x="412021" y="218318"/>
                  </a:cubicBezTo>
                  <a:cubicBezTo>
                    <a:pt x="412718" y="212659"/>
                    <a:pt x="408765" y="207543"/>
                    <a:pt x="403106" y="206845"/>
                  </a:cubicBezTo>
                  <a:close/>
                  <a:moveTo>
                    <a:pt x="295431" y="154054"/>
                  </a:moveTo>
                  <a:cubicBezTo>
                    <a:pt x="300935" y="167155"/>
                    <a:pt x="303338" y="180798"/>
                    <a:pt x="303028" y="194132"/>
                  </a:cubicBezTo>
                  <a:lnTo>
                    <a:pt x="224810" y="184209"/>
                  </a:lnTo>
                  <a:lnTo>
                    <a:pt x="272717" y="121108"/>
                  </a:lnTo>
                  <a:cubicBezTo>
                    <a:pt x="282175" y="130178"/>
                    <a:pt x="290004" y="141186"/>
                    <a:pt x="295431" y="153977"/>
                  </a:cubicBezTo>
                  <a:close/>
                  <a:moveTo>
                    <a:pt x="256438" y="108627"/>
                  </a:moveTo>
                  <a:lnTo>
                    <a:pt x="208453" y="171806"/>
                  </a:lnTo>
                  <a:lnTo>
                    <a:pt x="177368" y="97852"/>
                  </a:lnTo>
                  <a:cubicBezTo>
                    <a:pt x="204732" y="89867"/>
                    <a:pt x="233337" y="94441"/>
                    <a:pt x="256438" y="108627"/>
                  </a:cubicBezTo>
                  <a:close/>
                  <a:moveTo>
                    <a:pt x="158375" y="105604"/>
                  </a:moveTo>
                  <a:lnTo>
                    <a:pt x="189538" y="179791"/>
                  </a:lnTo>
                  <a:lnTo>
                    <a:pt x="109460" y="169635"/>
                  </a:lnTo>
                  <a:cubicBezTo>
                    <a:pt x="115740" y="142969"/>
                    <a:pt x="133026" y="119247"/>
                    <a:pt x="158453" y="105604"/>
                  </a:cubicBezTo>
                  <a:close/>
                  <a:moveTo>
                    <a:pt x="114344" y="230101"/>
                  </a:moveTo>
                  <a:cubicBezTo>
                    <a:pt x="108840" y="217000"/>
                    <a:pt x="106515" y="203357"/>
                    <a:pt x="106747" y="190023"/>
                  </a:cubicBezTo>
                  <a:lnTo>
                    <a:pt x="186903" y="200178"/>
                  </a:lnTo>
                  <a:lnTo>
                    <a:pt x="138298" y="264210"/>
                  </a:lnTo>
                  <a:cubicBezTo>
                    <a:pt x="128220" y="254985"/>
                    <a:pt x="119926" y="243512"/>
                    <a:pt x="114344" y="230179"/>
                  </a:cubicBezTo>
                  <a:close/>
                  <a:moveTo>
                    <a:pt x="154810" y="276380"/>
                  </a:moveTo>
                  <a:lnTo>
                    <a:pt x="203260" y="212582"/>
                  </a:lnTo>
                  <a:lnTo>
                    <a:pt x="234035" y="285838"/>
                  </a:lnTo>
                  <a:cubicBezTo>
                    <a:pt x="206748" y="294365"/>
                    <a:pt x="178066" y="290179"/>
                    <a:pt x="154810" y="276380"/>
                  </a:cubicBezTo>
                  <a:close/>
                  <a:moveTo>
                    <a:pt x="252872" y="277698"/>
                  </a:moveTo>
                  <a:lnTo>
                    <a:pt x="222174" y="204597"/>
                  </a:lnTo>
                  <a:lnTo>
                    <a:pt x="300314" y="214520"/>
                  </a:lnTo>
                  <a:cubicBezTo>
                    <a:pt x="294113" y="240644"/>
                    <a:pt x="277446" y="263900"/>
                    <a:pt x="252872" y="27769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BBC527C8-CE1C-BB5A-D217-A35DC5B989D0}"/>
                </a:ext>
              </a:extLst>
            </p:cNvPr>
            <p:cNvSpPr/>
            <p:nvPr/>
          </p:nvSpPr>
          <p:spPr>
            <a:xfrm rot="18310800">
              <a:off x="1467078" y="5083727"/>
              <a:ext cx="339614" cy="339614"/>
            </a:xfrm>
            <a:custGeom>
              <a:avLst/>
              <a:gdLst>
                <a:gd name="connsiteX0" fmla="*/ 0 w 339614"/>
                <a:gd name="connsiteY0" fmla="*/ 0 h 339614"/>
                <a:gd name="connsiteX1" fmla="*/ 339615 w 339614"/>
                <a:gd name="connsiteY1" fmla="*/ 0 h 339614"/>
                <a:gd name="connsiteX2" fmla="*/ 339615 w 339614"/>
                <a:gd name="connsiteY2" fmla="*/ 339615 h 339614"/>
                <a:gd name="connsiteX3" fmla="*/ 0 w 339614"/>
                <a:gd name="connsiteY3" fmla="*/ 339615 h 33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614" h="339614">
                  <a:moveTo>
                    <a:pt x="0" y="0"/>
                  </a:moveTo>
                  <a:lnTo>
                    <a:pt x="339615" y="0"/>
                  </a:lnTo>
                  <a:lnTo>
                    <a:pt x="339615" y="339615"/>
                  </a:lnTo>
                  <a:lnTo>
                    <a:pt x="0" y="339615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2F42AE4A-E0F7-805A-3338-AC6080FC9EF0}"/>
                </a:ext>
              </a:extLst>
            </p:cNvPr>
            <p:cNvSpPr/>
            <p:nvPr/>
          </p:nvSpPr>
          <p:spPr>
            <a:xfrm>
              <a:off x="1491400" y="5148820"/>
              <a:ext cx="291080" cy="209111"/>
            </a:xfrm>
            <a:custGeom>
              <a:avLst/>
              <a:gdLst>
                <a:gd name="connsiteX0" fmla="*/ 284340 w 291080"/>
                <a:gd name="connsiteY0" fmla="*/ 209112 h 209111"/>
                <a:gd name="connsiteX1" fmla="*/ 280464 w 291080"/>
                <a:gd name="connsiteY1" fmla="*/ 207871 h 209111"/>
                <a:gd name="connsiteX2" fmla="*/ 2865 w 291080"/>
                <a:gd name="connsiteY2" fmla="*/ 12211 h 209111"/>
                <a:gd name="connsiteX3" fmla="*/ 1237 w 291080"/>
                <a:gd name="connsiteY3" fmla="*/ 2831 h 209111"/>
                <a:gd name="connsiteX4" fmla="*/ 10617 w 291080"/>
                <a:gd name="connsiteY4" fmla="*/ 1203 h 209111"/>
                <a:gd name="connsiteX5" fmla="*/ 288216 w 291080"/>
                <a:gd name="connsiteY5" fmla="*/ 196863 h 209111"/>
                <a:gd name="connsiteX6" fmla="*/ 289844 w 291080"/>
                <a:gd name="connsiteY6" fmla="*/ 206243 h 209111"/>
                <a:gd name="connsiteX7" fmla="*/ 284340 w 291080"/>
                <a:gd name="connsiteY7" fmla="*/ 209112 h 20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80" h="209111">
                  <a:moveTo>
                    <a:pt x="284340" y="209112"/>
                  </a:moveTo>
                  <a:cubicBezTo>
                    <a:pt x="283022" y="209112"/>
                    <a:pt x="281626" y="208724"/>
                    <a:pt x="280464" y="207871"/>
                  </a:cubicBezTo>
                  <a:lnTo>
                    <a:pt x="2865" y="12211"/>
                  </a:lnTo>
                  <a:cubicBezTo>
                    <a:pt x="-158" y="10040"/>
                    <a:pt x="-934" y="5854"/>
                    <a:pt x="1237" y="2831"/>
                  </a:cubicBezTo>
                  <a:cubicBezTo>
                    <a:pt x="3407" y="-192"/>
                    <a:pt x="7594" y="-890"/>
                    <a:pt x="10617" y="1203"/>
                  </a:cubicBezTo>
                  <a:lnTo>
                    <a:pt x="288216" y="196863"/>
                  </a:lnTo>
                  <a:cubicBezTo>
                    <a:pt x="291239" y="199034"/>
                    <a:pt x="292014" y="203220"/>
                    <a:pt x="289844" y="206243"/>
                  </a:cubicBezTo>
                  <a:cubicBezTo>
                    <a:pt x="288526" y="208104"/>
                    <a:pt x="286433" y="209112"/>
                    <a:pt x="284340" y="2091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5A7048EA-DE84-CEA3-00EA-EBCC62FF2DC5}"/>
                </a:ext>
              </a:extLst>
            </p:cNvPr>
            <p:cNvSpPr/>
            <p:nvPr/>
          </p:nvSpPr>
          <p:spPr>
            <a:xfrm>
              <a:off x="1497136" y="5083005"/>
              <a:ext cx="209141" cy="291049"/>
            </a:xfrm>
            <a:custGeom>
              <a:avLst/>
              <a:gdLst>
                <a:gd name="connsiteX0" fmla="*/ 6741 w 209141"/>
                <a:gd name="connsiteY0" fmla="*/ 291050 h 291049"/>
                <a:gd name="connsiteX1" fmla="*/ 2865 w 209141"/>
                <a:gd name="connsiteY1" fmla="*/ 289810 h 291049"/>
                <a:gd name="connsiteX2" fmla="*/ 1237 w 209141"/>
                <a:gd name="connsiteY2" fmla="*/ 280430 h 291049"/>
                <a:gd name="connsiteX3" fmla="*/ 196897 w 209141"/>
                <a:gd name="connsiteY3" fmla="*/ 2831 h 291049"/>
                <a:gd name="connsiteX4" fmla="*/ 206277 w 209141"/>
                <a:gd name="connsiteY4" fmla="*/ 1203 h 291049"/>
                <a:gd name="connsiteX5" fmla="*/ 207905 w 209141"/>
                <a:gd name="connsiteY5" fmla="*/ 10583 h 291049"/>
                <a:gd name="connsiteX6" fmla="*/ 12245 w 209141"/>
                <a:gd name="connsiteY6" fmla="*/ 288182 h 291049"/>
                <a:gd name="connsiteX7" fmla="*/ 6741 w 209141"/>
                <a:gd name="connsiteY7" fmla="*/ 291050 h 2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41" h="291049">
                  <a:moveTo>
                    <a:pt x="6741" y="291050"/>
                  </a:moveTo>
                  <a:cubicBezTo>
                    <a:pt x="5423" y="291050"/>
                    <a:pt x="4028" y="290662"/>
                    <a:pt x="2865" y="289810"/>
                  </a:cubicBezTo>
                  <a:cubicBezTo>
                    <a:pt x="-158" y="287639"/>
                    <a:pt x="-934" y="283453"/>
                    <a:pt x="1237" y="280430"/>
                  </a:cubicBezTo>
                  <a:lnTo>
                    <a:pt x="196897" y="2831"/>
                  </a:lnTo>
                  <a:cubicBezTo>
                    <a:pt x="199068" y="-192"/>
                    <a:pt x="203254" y="-890"/>
                    <a:pt x="206277" y="1203"/>
                  </a:cubicBezTo>
                  <a:cubicBezTo>
                    <a:pt x="209300" y="3374"/>
                    <a:pt x="210076" y="7560"/>
                    <a:pt x="207905" y="10583"/>
                  </a:cubicBezTo>
                  <a:lnTo>
                    <a:pt x="12245" y="288182"/>
                  </a:lnTo>
                  <a:cubicBezTo>
                    <a:pt x="10927" y="290042"/>
                    <a:pt x="8834" y="291050"/>
                    <a:pt x="6741" y="29105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DFC989C4-9D18-6CB6-2D6C-06FC1AE14284}"/>
                </a:ext>
              </a:extLst>
            </p:cNvPr>
            <p:cNvSpPr/>
            <p:nvPr/>
          </p:nvSpPr>
          <p:spPr>
            <a:xfrm>
              <a:off x="1586415" y="5213258"/>
              <a:ext cx="30662" cy="30662"/>
            </a:xfrm>
            <a:custGeom>
              <a:avLst/>
              <a:gdLst>
                <a:gd name="connsiteX0" fmla="*/ 24130 w 30662"/>
                <a:gd name="connsiteY0" fmla="*/ 2812 h 30662"/>
                <a:gd name="connsiteX1" fmla="*/ 2812 w 30662"/>
                <a:gd name="connsiteY1" fmla="*/ 6533 h 30662"/>
                <a:gd name="connsiteX2" fmla="*/ 6533 w 30662"/>
                <a:gd name="connsiteY2" fmla="*/ 27851 h 30662"/>
                <a:gd name="connsiteX3" fmla="*/ 27851 w 30662"/>
                <a:gd name="connsiteY3" fmla="*/ 24130 h 30662"/>
                <a:gd name="connsiteX4" fmla="*/ 24130 w 30662"/>
                <a:gd name="connsiteY4" fmla="*/ 2812 h 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62" h="30662">
                  <a:moveTo>
                    <a:pt x="24130" y="2812"/>
                  </a:moveTo>
                  <a:cubicBezTo>
                    <a:pt x="17230" y="-2072"/>
                    <a:pt x="7695" y="-444"/>
                    <a:pt x="2812" y="6533"/>
                  </a:cubicBezTo>
                  <a:cubicBezTo>
                    <a:pt x="-2072" y="13432"/>
                    <a:pt x="-444" y="22967"/>
                    <a:pt x="6533" y="27851"/>
                  </a:cubicBezTo>
                  <a:cubicBezTo>
                    <a:pt x="13432" y="32735"/>
                    <a:pt x="22967" y="31107"/>
                    <a:pt x="27851" y="24130"/>
                  </a:cubicBezTo>
                  <a:cubicBezTo>
                    <a:pt x="32734" y="17231"/>
                    <a:pt x="31107" y="7695"/>
                    <a:pt x="24130" y="28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3EB87561-EE24-6A1D-A776-AE5016EA5C2D}"/>
                </a:ext>
              </a:extLst>
            </p:cNvPr>
            <p:cNvSpPr/>
            <p:nvPr/>
          </p:nvSpPr>
          <p:spPr>
            <a:xfrm>
              <a:off x="1513939" y="5220721"/>
              <a:ext cx="98686" cy="111551"/>
            </a:xfrm>
            <a:custGeom>
              <a:avLst/>
              <a:gdLst>
                <a:gd name="connsiteX0" fmla="*/ 49706 w 98686"/>
                <a:gd name="connsiteY0" fmla="*/ 111551 h 111551"/>
                <a:gd name="connsiteX1" fmla="*/ 21101 w 98686"/>
                <a:gd name="connsiteY1" fmla="*/ 102481 h 111551"/>
                <a:gd name="connsiteX2" fmla="*/ 9085 w 98686"/>
                <a:gd name="connsiteY2" fmla="*/ 33024 h 111551"/>
                <a:gd name="connsiteX3" fmla="*/ 86760 w 98686"/>
                <a:gd name="connsiteY3" fmla="*/ 1085 h 111551"/>
                <a:gd name="connsiteX4" fmla="*/ 93272 w 98686"/>
                <a:gd name="connsiteY4" fmla="*/ 0 h 111551"/>
                <a:gd name="connsiteX5" fmla="*/ 94435 w 98686"/>
                <a:gd name="connsiteY5" fmla="*/ 6511 h 111551"/>
                <a:gd name="connsiteX6" fmla="*/ 90481 w 98686"/>
                <a:gd name="connsiteY6" fmla="*/ 90388 h 111551"/>
                <a:gd name="connsiteX7" fmla="*/ 49706 w 98686"/>
                <a:gd name="connsiteY7" fmla="*/ 111474 h 111551"/>
                <a:gd name="connsiteX8" fmla="*/ 82342 w 98686"/>
                <a:gd name="connsiteY8" fmla="*/ 15582 h 111551"/>
                <a:gd name="connsiteX9" fmla="*/ 20093 w 98686"/>
                <a:gd name="connsiteY9" fmla="*/ 40776 h 111551"/>
                <a:gd name="connsiteX10" fmla="*/ 28853 w 98686"/>
                <a:gd name="connsiteY10" fmla="*/ 91473 h 111551"/>
                <a:gd name="connsiteX11" fmla="*/ 79551 w 98686"/>
                <a:gd name="connsiteY11" fmla="*/ 82714 h 111551"/>
                <a:gd name="connsiteX12" fmla="*/ 82342 w 98686"/>
                <a:gd name="connsiteY12" fmla="*/ 15582 h 11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686" h="111551">
                  <a:moveTo>
                    <a:pt x="49706" y="111551"/>
                  </a:moveTo>
                  <a:cubicBezTo>
                    <a:pt x="39783" y="111551"/>
                    <a:pt x="29783" y="108605"/>
                    <a:pt x="21101" y="102481"/>
                  </a:cubicBezTo>
                  <a:cubicBezTo>
                    <a:pt x="-1380" y="86667"/>
                    <a:pt x="-6729" y="55504"/>
                    <a:pt x="9085" y="33024"/>
                  </a:cubicBezTo>
                  <a:cubicBezTo>
                    <a:pt x="23969" y="11860"/>
                    <a:pt x="80404" y="2170"/>
                    <a:pt x="86760" y="1085"/>
                  </a:cubicBezTo>
                  <a:lnTo>
                    <a:pt x="93272" y="0"/>
                  </a:lnTo>
                  <a:lnTo>
                    <a:pt x="94435" y="6511"/>
                  </a:lnTo>
                  <a:cubicBezTo>
                    <a:pt x="95597" y="12868"/>
                    <a:pt x="105442" y="69225"/>
                    <a:pt x="90481" y="90388"/>
                  </a:cubicBezTo>
                  <a:cubicBezTo>
                    <a:pt x="80791" y="104109"/>
                    <a:pt x="65365" y="111474"/>
                    <a:pt x="49706" y="111474"/>
                  </a:cubicBezTo>
                  <a:close/>
                  <a:moveTo>
                    <a:pt x="82342" y="15582"/>
                  </a:moveTo>
                  <a:cubicBezTo>
                    <a:pt x="60093" y="19923"/>
                    <a:pt x="28078" y="29457"/>
                    <a:pt x="20093" y="40776"/>
                  </a:cubicBezTo>
                  <a:cubicBezTo>
                    <a:pt x="8543" y="57132"/>
                    <a:pt x="12496" y="79923"/>
                    <a:pt x="28853" y="91473"/>
                  </a:cubicBezTo>
                  <a:cubicBezTo>
                    <a:pt x="45210" y="103024"/>
                    <a:pt x="68000" y="99070"/>
                    <a:pt x="79551" y="82714"/>
                  </a:cubicBezTo>
                  <a:cubicBezTo>
                    <a:pt x="87535" y="71396"/>
                    <a:pt x="85752" y="38062"/>
                    <a:pt x="82342" y="1558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923F3736-9F09-A211-7363-C2EC3CE3E7CB}"/>
                </a:ext>
              </a:extLst>
            </p:cNvPr>
            <p:cNvSpPr/>
            <p:nvPr/>
          </p:nvSpPr>
          <p:spPr>
            <a:xfrm>
              <a:off x="1590944" y="5124714"/>
              <a:ext cx="98785" cy="111588"/>
            </a:xfrm>
            <a:custGeom>
              <a:avLst/>
              <a:gdLst>
                <a:gd name="connsiteX0" fmla="*/ 5414 w 98785"/>
                <a:gd name="connsiteY0" fmla="*/ 111511 h 111588"/>
                <a:gd name="connsiteX1" fmla="*/ 4251 w 98785"/>
                <a:gd name="connsiteY1" fmla="*/ 104999 h 111588"/>
                <a:gd name="connsiteX2" fmla="*/ 8205 w 98785"/>
                <a:gd name="connsiteY2" fmla="*/ 21122 h 111588"/>
                <a:gd name="connsiteX3" fmla="*/ 40453 w 98785"/>
                <a:gd name="connsiteY3" fmla="*/ 734 h 111588"/>
                <a:gd name="connsiteX4" fmla="*/ 77663 w 98785"/>
                <a:gd name="connsiteY4" fmla="*/ 9107 h 111588"/>
                <a:gd name="connsiteX5" fmla="*/ 98051 w 98785"/>
                <a:gd name="connsiteY5" fmla="*/ 41355 h 111588"/>
                <a:gd name="connsiteX6" fmla="*/ 89678 w 98785"/>
                <a:gd name="connsiteY6" fmla="*/ 78565 h 111588"/>
                <a:gd name="connsiteX7" fmla="*/ 12003 w 98785"/>
                <a:gd name="connsiteY7" fmla="*/ 110503 h 111588"/>
                <a:gd name="connsiteX8" fmla="*/ 5492 w 98785"/>
                <a:gd name="connsiteY8" fmla="*/ 111588 h 111588"/>
                <a:gd name="connsiteX9" fmla="*/ 48980 w 98785"/>
                <a:gd name="connsiteY9" fmla="*/ 13448 h 111588"/>
                <a:gd name="connsiteX10" fmla="*/ 42701 w 98785"/>
                <a:gd name="connsiteY10" fmla="*/ 13991 h 111588"/>
                <a:gd name="connsiteX11" fmla="*/ 19135 w 98785"/>
                <a:gd name="connsiteY11" fmla="*/ 28874 h 111588"/>
                <a:gd name="connsiteX12" fmla="*/ 16344 w 98785"/>
                <a:gd name="connsiteY12" fmla="*/ 96007 h 111588"/>
                <a:gd name="connsiteX13" fmla="*/ 78593 w 98785"/>
                <a:gd name="connsiteY13" fmla="*/ 70813 h 111588"/>
                <a:gd name="connsiteX14" fmla="*/ 84717 w 98785"/>
                <a:gd name="connsiteY14" fmla="*/ 43681 h 111588"/>
                <a:gd name="connsiteX15" fmla="*/ 69833 w 98785"/>
                <a:gd name="connsiteY15" fmla="*/ 20192 h 111588"/>
                <a:gd name="connsiteX16" fmla="*/ 48980 w 98785"/>
                <a:gd name="connsiteY16" fmla="*/ 13525 h 1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85" h="111588">
                  <a:moveTo>
                    <a:pt x="5414" y="111511"/>
                  </a:moveTo>
                  <a:lnTo>
                    <a:pt x="4251" y="104999"/>
                  </a:lnTo>
                  <a:cubicBezTo>
                    <a:pt x="3089" y="98642"/>
                    <a:pt x="-6756" y="42286"/>
                    <a:pt x="8205" y="21122"/>
                  </a:cubicBezTo>
                  <a:cubicBezTo>
                    <a:pt x="15879" y="10270"/>
                    <a:pt x="27352" y="2983"/>
                    <a:pt x="40453" y="734"/>
                  </a:cubicBezTo>
                  <a:cubicBezTo>
                    <a:pt x="53554" y="-1513"/>
                    <a:pt x="66810" y="1432"/>
                    <a:pt x="77663" y="9107"/>
                  </a:cubicBezTo>
                  <a:cubicBezTo>
                    <a:pt x="88516" y="16781"/>
                    <a:pt x="95802" y="28177"/>
                    <a:pt x="98051" y="41355"/>
                  </a:cubicBezTo>
                  <a:cubicBezTo>
                    <a:pt x="100299" y="54456"/>
                    <a:pt x="97353" y="67712"/>
                    <a:pt x="89678" y="78565"/>
                  </a:cubicBezTo>
                  <a:cubicBezTo>
                    <a:pt x="74795" y="99728"/>
                    <a:pt x="18360" y="109418"/>
                    <a:pt x="12003" y="110503"/>
                  </a:cubicBezTo>
                  <a:lnTo>
                    <a:pt x="5492" y="111588"/>
                  </a:lnTo>
                  <a:close/>
                  <a:moveTo>
                    <a:pt x="48980" y="13448"/>
                  </a:moveTo>
                  <a:cubicBezTo>
                    <a:pt x="46887" y="13448"/>
                    <a:pt x="44794" y="13603"/>
                    <a:pt x="42701" y="13991"/>
                  </a:cubicBezTo>
                  <a:cubicBezTo>
                    <a:pt x="33089" y="15619"/>
                    <a:pt x="24794" y="20968"/>
                    <a:pt x="19135" y="28874"/>
                  </a:cubicBezTo>
                  <a:cubicBezTo>
                    <a:pt x="11151" y="40192"/>
                    <a:pt x="12934" y="73526"/>
                    <a:pt x="16344" y="96007"/>
                  </a:cubicBezTo>
                  <a:cubicBezTo>
                    <a:pt x="38593" y="91666"/>
                    <a:pt x="70608" y="82130"/>
                    <a:pt x="78593" y="70813"/>
                  </a:cubicBezTo>
                  <a:cubicBezTo>
                    <a:pt x="84174" y="62828"/>
                    <a:pt x="86345" y="53216"/>
                    <a:pt x="84717" y="43681"/>
                  </a:cubicBezTo>
                  <a:cubicBezTo>
                    <a:pt x="83089" y="34068"/>
                    <a:pt x="77740" y="25774"/>
                    <a:pt x="69833" y="20192"/>
                  </a:cubicBezTo>
                  <a:cubicBezTo>
                    <a:pt x="63632" y="15851"/>
                    <a:pt x="56345" y="13525"/>
                    <a:pt x="48980" y="1352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95339A50-BB19-A319-CA61-FD12278E30A7}"/>
                </a:ext>
              </a:extLst>
            </p:cNvPr>
            <p:cNvSpPr/>
            <p:nvPr/>
          </p:nvSpPr>
          <p:spPr>
            <a:xfrm>
              <a:off x="1587831" y="5218550"/>
              <a:ext cx="122016" cy="129845"/>
            </a:xfrm>
            <a:custGeom>
              <a:avLst/>
              <a:gdLst>
                <a:gd name="connsiteX0" fmla="*/ 78605 w 122016"/>
                <a:gd name="connsiteY0" fmla="*/ 129846 h 129845"/>
                <a:gd name="connsiteX1" fmla="*/ 0 w 122016"/>
                <a:gd name="connsiteY1" fmla="*/ 0 h 129845"/>
                <a:gd name="connsiteX2" fmla="*/ 122016 w 122016"/>
                <a:gd name="connsiteY2" fmla="*/ 27054 h 129845"/>
                <a:gd name="connsiteX3" fmla="*/ 119071 w 122016"/>
                <a:gd name="connsiteY3" fmla="*/ 40155 h 129845"/>
                <a:gd name="connsiteX4" fmla="*/ 27830 w 122016"/>
                <a:gd name="connsiteY4" fmla="*/ 19923 h 129845"/>
                <a:gd name="connsiteX5" fmla="*/ 90078 w 122016"/>
                <a:gd name="connsiteY5" fmla="*/ 122947 h 129845"/>
                <a:gd name="connsiteX6" fmla="*/ 78605 w 122016"/>
                <a:gd name="connsiteY6" fmla="*/ 129846 h 12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016" h="129845">
                  <a:moveTo>
                    <a:pt x="78605" y="129846"/>
                  </a:moveTo>
                  <a:lnTo>
                    <a:pt x="0" y="0"/>
                  </a:lnTo>
                  <a:lnTo>
                    <a:pt x="122016" y="27054"/>
                  </a:lnTo>
                  <a:lnTo>
                    <a:pt x="119071" y="40155"/>
                  </a:lnTo>
                  <a:lnTo>
                    <a:pt x="27830" y="19923"/>
                  </a:lnTo>
                  <a:lnTo>
                    <a:pt x="90078" y="122947"/>
                  </a:lnTo>
                  <a:lnTo>
                    <a:pt x="78605" y="12984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D276FD-F21D-9379-459A-2219D7F83400}"/>
                </a:ext>
              </a:extLst>
            </p:cNvPr>
            <p:cNvSpPr/>
            <p:nvPr/>
          </p:nvSpPr>
          <p:spPr>
            <a:xfrm>
              <a:off x="2577063" y="5488319"/>
              <a:ext cx="18139" cy="212559"/>
            </a:xfrm>
            <a:custGeom>
              <a:avLst/>
              <a:gdLst>
                <a:gd name="connsiteX0" fmla="*/ 9070 w 18139"/>
                <a:gd name="connsiteY0" fmla="*/ 212560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60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60"/>
                  </a:moveTo>
                  <a:cubicBezTo>
                    <a:pt x="4031" y="212560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60"/>
                    <a:pt x="9070" y="21256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8D286375-7E9B-41F7-15EE-93BF0BE4E478}"/>
                </a:ext>
              </a:extLst>
            </p:cNvPr>
            <p:cNvSpPr/>
            <p:nvPr/>
          </p:nvSpPr>
          <p:spPr>
            <a:xfrm>
              <a:off x="2546908" y="5526150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7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7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034327B-D3A8-C993-F918-B4AC2D4CF861}"/>
                </a:ext>
              </a:extLst>
            </p:cNvPr>
            <p:cNvSpPr/>
            <p:nvPr/>
          </p:nvSpPr>
          <p:spPr>
            <a:xfrm>
              <a:off x="2577064" y="5526150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8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8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2E612AD6-2E8F-B4D0-CF3C-B9300E060B0A}"/>
                </a:ext>
              </a:extLst>
            </p:cNvPr>
            <p:cNvSpPr/>
            <p:nvPr/>
          </p:nvSpPr>
          <p:spPr>
            <a:xfrm>
              <a:off x="2509136" y="5562409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6C9667F7-BC1A-6C79-D6B4-06B596B0FD43}"/>
                </a:ext>
              </a:extLst>
            </p:cNvPr>
            <p:cNvSpPr/>
            <p:nvPr/>
          </p:nvSpPr>
          <p:spPr>
            <a:xfrm>
              <a:off x="2577043" y="5562409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9948E65-640F-3062-E5E1-CF78A075740F}"/>
                </a:ext>
              </a:extLst>
            </p:cNvPr>
            <p:cNvSpPr/>
            <p:nvPr/>
          </p:nvSpPr>
          <p:spPr>
            <a:xfrm>
              <a:off x="2408727" y="5585489"/>
              <a:ext cx="186516" cy="115390"/>
            </a:xfrm>
            <a:custGeom>
              <a:avLst/>
              <a:gdLst>
                <a:gd name="connsiteX0" fmla="*/ 177406 w 186516"/>
                <a:gd name="connsiteY0" fmla="*/ 115390 h 115390"/>
                <a:gd name="connsiteX1" fmla="*/ 172910 w 186516"/>
                <a:gd name="connsiteY1" fmla="*/ 114150 h 115390"/>
                <a:gd name="connsiteX2" fmla="*/ 4537 w 186516"/>
                <a:gd name="connsiteY2" fmla="*/ 16940 h 115390"/>
                <a:gd name="connsiteX3" fmla="*/ 1203 w 186516"/>
                <a:gd name="connsiteY3" fmla="*/ 4537 h 115390"/>
                <a:gd name="connsiteX4" fmla="*/ 13606 w 186516"/>
                <a:gd name="connsiteY4" fmla="*/ 1203 h 115390"/>
                <a:gd name="connsiteX5" fmla="*/ 181980 w 186516"/>
                <a:gd name="connsiteY5" fmla="*/ 98413 h 115390"/>
                <a:gd name="connsiteX6" fmla="*/ 185313 w 186516"/>
                <a:gd name="connsiteY6" fmla="*/ 110816 h 115390"/>
                <a:gd name="connsiteX7" fmla="*/ 177484 w 186516"/>
                <a:gd name="connsiteY7" fmla="*/ 115313 h 1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90">
                  <a:moveTo>
                    <a:pt x="177406" y="115390"/>
                  </a:moveTo>
                  <a:cubicBezTo>
                    <a:pt x="175856" y="115390"/>
                    <a:pt x="174305" y="115003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6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6"/>
                  </a:cubicBezTo>
                  <a:cubicBezTo>
                    <a:pt x="183608" y="113762"/>
                    <a:pt x="180584" y="115313"/>
                    <a:pt x="177484" y="115313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0770A53E-76BB-893E-E8B2-F954EF804EE4}"/>
                </a:ext>
              </a:extLst>
            </p:cNvPr>
            <p:cNvSpPr/>
            <p:nvPr/>
          </p:nvSpPr>
          <p:spPr>
            <a:xfrm>
              <a:off x="2426351" y="5623794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4" y="7705"/>
                    <a:pt x="7765" y="7007"/>
                  </a:cubicBezTo>
                  <a:lnTo>
                    <a:pt x="56137" y="108"/>
                  </a:lnTo>
                  <a:cubicBezTo>
                    <a:pt x="61021" y="-668"/>
                    <a:pt x="65672" y="2821"/>
                    <a:pt x="66370" y="7782"/>
                  </a:cubicBezTo>
                  <a:cubicBezTo>
                    <a:pt x="67068" y="12744"/>
                    <a:pt x="63657" y="17317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1D66EDF7-83C5-FA26-826C-893DFE5DD4DB}"/>
                </a:ext>
              </a:extLst>
            </p:cNvPr>
            <p:cNvSpPr/>
            <p:nvPr/>
          </p:nvSpPr>
          <p:spPr>
            <a:xfrm>
              <a:off x="2456564" y="5578365"/>
              <a:ext cx="36345" cy="63522"/>
            </a:xfrm>
            <a:custGeom>
              <a:avLst/>
              <a:gdLst>
                <a:gd name="connsiteX0" fmla="*/ 27242 w 36345"/>
                <a:gd name="connsiteY0" fmla="*/ 63445 h 63522"/>
                <a:gd name="connsiteX1" fmla="*/ 18870 w 36345"/>
                <a:gd name="connsiteY1" fmla="*/ 57785 h 63522"/>
                <a:gd name="connsiteX2" fmla="*/ 653 w 36345"/>
                <a:gd name="connsiteY2" fmla="*/ 12436 h 63522"/>
                <a:gd name="connsiteX3" fmla="*/ 5692 w 36345"/>
                <a:gd name="connsiteY3" fmla="*/ 653 h 63522"/>
                <a:gd name="connsiteX4" fmla="*/ 17475 w 36345"/>
                <a:gd name="connsiteY4" fmla="*/ 5692 h 63522"/>
                <a:gd name="connsiteX5" fmla="*/ 35692 w 36345"/>
                <a:gd name="connsiteY5" fmla="*/ 51041 h 63522"/>
                <a:gd name="connsiteX6" fmla="*/ 30653 w 36345"/>
                <a:gd name="connsiteY6" fmla="*/ 62824 h 63522"/>
                <a:gd name="connsiteX7" fmla="*/ 27242 w 36345"/>
                <a:gd name="connsiteY7" fmla="*/ 63522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27242" y="63445"/>
                  </a:moveTo>
                  <a:cubicBezTo>
                    <a:pt x="23677" y="63445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343" y="-1207"/>
                    <a:pt x="15614" y="1041"/>
                    <a:pt x="17475" y="5692"/>
                  </a:cubicBezTo>
                  <a:lnTo>
                    <a:pt x="35692" y="51041"/>
                  </a:lnTo>
                  <a:cubicBezTo>
                    <a:pt x="37553" y="55693"/>
                    <a:pt x="35305" y="60964"/>
                    <a:pt x="30653" y="62824"/>
                  </a:cubicBezTo>
                  <a:cubicBezTo>
                    <a:pt x="29568" y="63289"/>
                    <a:pt x="28405" y="63522"/>
                    <a:pt x="27242" y="6352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F5635C8-38B5-B550-F0F3-F33D4C1DADF8}"/>
                </a:ext>
              </a:extLst>
            </p:cNvPr>
            <p:cNvSpPr/>
            <p:nvPr/>
          </p:nvSpPr>
          <p:spPr>
            <a:xfrm>
              <a:off x="2438861" y="5659910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605" y="-814"/>
                    <a:pt x="115334" y="2209"/>
                    <a:pt x="116419" y="7093"/>
                  </a:cubicBezTo>
                  <a:cubicBezTo>
                    <a:pt x="117504" y="11977"/>
                    <a:pt x="114404" y="16783"/>
                    <a:pt x="109520" y="17868"/>
                  </a:cubicBezTo>
                  <a:lnTo>
                    <a:pt x="10992" y="39496"/>
                  </a:lnTo>
                  <a:cubicBezTo>
                    <a:pt x="10294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7B657731-DC4F-5D76-AD76-6DFA0A6A06D2}"/>
                </a:ext>
              </a:extLst>
            </p:cNvPr>
            <p:cNvSpPr/>
            <p:nvPr/>
          </p:nvSpPr>
          <p:spPr>
            <a:xfrm>
              <a:off x="2506850" y="5563697"/>
              <a:ext cx="48718" cy="114314"/>
            </a:xfrm>
            <a:custGeom>
              <a:avLst/>
              <a:gdLst>
                <a:gd name="connsiteX0" fmla="*/ 39592 w 48718"/>
                <a:gd name="connsiteY0" fmla="*/ 114314 h 114314"/>
                <a:gd name="connsiteX1" fmla="*/ 30987 w 48718"/>
                <a:gd name="connsiteY1" fmla="*/ 107958 h 114314"/>
                <a:gd name="connsiteX2" fmla="*/ 444 w 48718"/>
                <a:gd name="connsiteY2" fmla="*/ 11833 h 114314"/>
                <a:gd name="connsiteX3" fmla="*/ 6336 w 48718"/>
                <a:gd name="connsiteY3" fmla="*/ 437 h 114314"/>
                <a:gd name="connsiteX4" fmla="*/ 17731 w 48718"/>
                <a:gd name="connsiteY4" fmla="*/ 6329 h 114314"/>
                <a:gd name="connsiteX5" fmla="*/ 48274 w 48718"/>
                <a:gd name="connsiteY5" fmla="*/ 102453 h 114314"/>
                <a:gd name="connsiteX6" fmla="*/ 42383 w 48718"/>
                <a:gd name="connsiteY6" fmla="*/ 113849 h 114314"/>
                <a:gd name="connsiteX7" fmla="*/ 39669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39592" y="114314"/>
                  </a:moveTo>
                  <a:cubicBezTo>
                    <a:pt x="35716" y="114314"/>
                    <a:pt x="32150" y="111834"/>
                    <a:pt x="30987" y="107958"/>
                  </a:cubicBezTo>
                  <a:lnTo>
                    <a:pt x="444" y="11833"/>
                  </a:lnTo>
                  <a:cubicBezTo>
                    <a:pt x="-1106" y="7026"/>
                    <a:pt x="1530" y="1988"/>
                    <a:pt x="6336" y="437"/>
                  </a:cubicBezTo>
                  <a:cubicBezTo>
                    <a:pt x="11142" y="-1113"/>
                    <a:pt x="16181" y="1600"/>
                    <a:pt x="17731" y="6329"/>
                  </a:cubicBezTo>
                  <a:lnTo>
                    <a:pt x="48274" y="102453"/>
                  </a:lnTo>
                  <a:cubicBezTo>
                    <a:pt x="49825" y="107260"/>
                    <a:pt x="47189" y="112299"/>
                    <a:pt x="42383" y="113849"/>
                  </a:cubicBezTo>
                  <a:cubicBezTo>
                    <a:pt x="41452" y="114159"/>
                    <a:pt x="40522" y="114314"/>
                    <a:pt x="39669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C0DFB4E5-4E5F-008F-8BBA-EA7861FEAB3A}"/>
                </a:ext>
              </a:extLst>
            </p:cNvPr>
            <p:cNvSpPr/>
            <p:nvPr/>
          </p:nvSpPr>
          <p:spPr>
            <a:xfrm>
              <a:off x="2408727" y="5682665"/>
              <a:ext cx="186516" cy="115424"/>
            </a:xfrm>
            <a:custGeom>
              <a:avLst/>
              <a:gdLst>
                <a:gd name="connsiteX0" fmla="*/ 9033 w 186516"/>
                <a:gd name="connsiteY0" fmla="*/ 115424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4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424"/>
                  </a:moveTo>
                  <a:cubicBezTo>
                    <a:pt x="5932" y="115424"/>
                    <a:pt x="2831" y="113796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1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4"/>
                    <a:pt x="9110" y="11542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39619C15-CABB-C6C0-1DD5-EBBFFB67A2E4}"/>
                </a:ext>
              </a:extLst>
            </p:cNvPr>
            <p:cNvSpPr/>
            <p:nvPr/>
          </p:nvSpPr>
          <p:spPr>
            <a:xfrm>
              <a:off x="2456486" y="5741854"/>
              <a:ext cx="36345" cy="63444"/>
            </a:xfrm>
            <a:custGeom>
              <a:avLst/>
              <a:gdLst>
                <a:gd name="connsiteX0" fmla="*/ 9103 w 36345"/>
                <a:gd name="connsiteY0" fmla="*/ 63444 h 63444"/>
                <a:gd name="connsiteX1" fmla="*/ 5692 w 36345"/>
                <a:gd name="connsiteY1" fmla="*/ 62824 h 63444"/>
                <a:gd name="connsiteX2" fmla="*/ 653 w 36345"/>
                <a:gd name="connsiteY2" fmla="*/ 51041 h 63444"/>
                <a:gd name="connsiteX3" fmla="*/ 18870 w 36345"/>
                <a:gd name="connsiteY3" fmla="*/ 5692 h 63444"/>
                <a:gd name="connsiteX4" fmla="*/ 30654 w 36345"/>
                <a:gd name="connsiteY4" fmla="*/ 653 h 63444"/>
                <a:gd name="connsiteX5" fmla="*/ 35692 w 36345"/>
                <a:gd name="connsiteY5" fmla="*/ 12436 h 63444"/>
                <a:gd name="connsiteX6" fmla="*/ 17475 w 36345"/>
                <a:gd name="connsiteY6" fmla="*/ 57785 h 63444"/>
                <a:gd name="connsiteX7" fmla="*/ 9025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9103" y="63444"/>
                  </a:moveTo>
                  <a:cubicBezTo>
                    <a:pt x="7940" y="63444"/>
                    <a:pt x="6855" y="63212"/>
                    <a:pt x="5692" y="62824"/>
                  </a:cubicBezTo>
                  <a:cubicBezTo>
                    <a:pt x="1041" y="60963"/>
                    <a:pt x="-1207" y="55692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5"/>
                  </a:lnTo>
                  <a:cubicBezTo>
                    <a:pt x="16080" y="61351"/>
                    <a:pt x="12669" y="63444"/>
                    <a:pt x="9025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997B8C1C-89B2-B971-E318-FF8FAF4B68F1}"/>
                </a:ext>
              </a:extLst>
            </p:cNvPr>
            <p:cNvSpPr/>
            <p:nvPr/>
          </p:nvSpPr>
          <p:spPr>
            <a:xfrm>
              <a:off x="2426351" y="5734958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3" y="24992"/>
                    <a:pt x="56137" y="24914"/>
                  </a:cubicBezTo>
                  <a:lnTo>
                    <a:pt x="7765" y="18015"/>
                  </a:lnTo>
                  <a:cubicBezTo>
                    <a:pt x="2804" y="17318"/>
                    <a:pt x="-607" y="12744"/>
                    <a:pt x="90" y="7782"/>
                  </a:cubicBezTo>
                  <a:cubicBezTo>
                    <a:pt x="788" y="2821"/>
                    <a:pt x="5362" y="-667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9FB392DF-B76D-B3E9-2B3E-56C95BC5ADB7}"/>
                </a:ext>
              </a:extLst>
            </p:cNvPr>
            <p:cNvSpPr/>
            <p:nvPr/>
          </p:nvSpPr>
          <p:spPr>
            <a:xfrm>
              <a:off x="2506850" y="5705658"/>
              <a:ext cx="48718" cy="114291"/>
            </a:xfrm>
            <a:custGeom>
              <a:avLst/>
              <a:gdLst>
                <a:gd name="connsiteX0" fmla="*/ 9049 w 48718"/>
                <a:gd name="connsiteY0" fmla="*/ 114292 h 114291"/>
                <a:gd name="connsiteX1" fmla="*/ 6336 w 48718"/>
                <a:gd name="connsiteY1" fmla="*/ 113827 h 114291"/>
                <a:gd name="connsiteX2" fmla="*/ 444 w 48718"/>
                <a:gd name="connsiteY2" fmla="*/ 102431 h 114291"/>
                <a:gd name="connsiteX3" fmla="*/ 30987 w 48718"/>
                <a:gd name="connsiteY3" fmla="*/ 6307 h 114291"/>
                <a:gd name="connsiteX4" fmla="*/ 42383 w 48718"/>
                <a:gd name="connsiteY4" fmla="*/ 415 h 114291"/>
                <a:gd name="connsiteX5" fmla="*/ 48274 w 48718"/>
                <a:gd name="connsiteY5" fmla="*/ 11811 h 114291"/>
                <a:gd name="connsiteX6" fmla="*/ 17731 w 48718"/>
                <a:gd name="connsiteY6" fmla="*/ 107935 h 114291"/>
                <a:gd name="connsiteX7" fmla="*/ 9127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9049" y="114292"/>
                  </a:moveTo>
                  <a:cubicBezTo>
                    <a:pt x="8119" y="114292"/>
                    <a:pt x="7189" y="114137"/>
                    <a:pt x="6336" y="113827"/>
                  </a:cubicBezTo>
                  <a:cubicBezTo>
                    <a:pt x="1530" y="112276"/>
                    <a:pt x="-1106" y="107238"/>
                    <a:pt x="444" y="102431"/>
                  </a:cubicBezTo>
                  <a:lnTo>
                    <a:pt x="30987" y="6307"/>
                  </a:lnTo>
                  <a:cubicBezTo>
                    <a:pt x="32538" y="1501"/>
                    <a:pt x="37576" y="-1058"/>
                    <a:pt x="42383" y="415"/>
                  </a:cubicBezTo>
                  <a:cubicBezTo>
                    <a:pt x="47189" y="1966"/>
                    <a:pt x="49825" y="7004"/>
                    <a:pt x="48274" y="11811"/>
                  </a:cubicBezTo>
                  <a:lnTo>
                    <a:pt x="17731" y="107935"/>
                  </a:lnTo>
                  <a:cubicBezTo>
                    <a:pt x="16491" y="111811"/>
                    <a:pt x="12925" y="114292"/>
                    <a:pt x="9127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9AE4FD-2BC6-B434-BBB0-DEA9F99FD054}"/>
                </a:ext>
              </a:extLst>
            </p:cNvPr>
            <p:cNvSpPr/>
            <p:nvPr/>
          </p:nvSpPr>
          <p:spPr>
            <a:xfrm>
              <a:off x="2438861" y="5684073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4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C4196E7C-0F21-DBC1-C89E-06A731E4B4FA}"/>
                </a:ext>
              </a:extLst>
            </p:cNvPr>
            <p:cNvSpPr/>
            <p:nvPr/>
          </p:nvSpPr>
          <p:spPr>
            <a:xfrm>
              <a:off x="2577063" y="5682740"/>
              <a:ext cx="18139" cy="212559"/>
            </a:xfrm>
            <a:custGeom>
              <a:avLst/>
              <a:gdLst>
                <a:gd name="connsiteX0" fmla="*/ 9070 w 18139"/>
                <a:gd name="connsiteY0" fmla="*/ 212559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59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59"/>
                  </a:moveTo>
                  <a:cubicBezTo>
                    <a:pt x="4031" y="212559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59"/>
                    <a:pt x="9070" y="21255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44D7768D-E6A4-6907-C9B2-7C73237CAC2D}"/>
                </a:ext>
              </a:extLst>
            </p:cNvPr>
            <p:cNvSpPr/>
            <p:nvPr/>
          </p:nvSpPr>
          <p:spPr>
            <a:xfrm>
              <a:off x="2577064" y="5800881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8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8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3EB2E34D-F3C1-E92D-50B4-98539DBBFA5C}"/>
                </a:ext>
              </a:extLst>
            </p:cNvPr>
            <p:cNvSpPr/>
            <p:nvPr/>
          </p:nvSpPr>
          <p:spPr>
            <a:xfrm>
              <a:off x="2546908" y="5800881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7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7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F541190A-5BE7-04C0-6685-18C03A6731EC}"/>
                </a:ext>
              </a:extLst>
            </p:cNvPr>
            <p:cNvSpPr/>
            <p:nvPr/>
          </p:nvSpPr>
          <p:spPr>
            <a:xfrm>
              <a:off x="2577121" y="5728612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3E27E5CB-421A-EC58-4B1C-D34503F65BB4}"/>
                </a:ext>
              </a:extLst>
            </p:cNvPr>
            <p:cNvSpPr/>
            <p:nvPr/>
          </p:nvSpPr>
          <p:spPr>
            <a:xfrm>
              <a:off x="2509058" y="5728612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A9140243-1FE8-FC41-B728-285044D18620}"/>
                </a:ext>
              </a:extLst>
            </p:cNvPr>
            <p:cNvSpPr/>
            <p:nvPr/>
          </p:nvSpPr>
          <p:spPr>
            <a:xfrm>
              <a:off x="2577100" y="5682699"/>
              <a:ext cx="186516" cy="115389"/>
            </a:xfrm>
            <a:custGeom>
              <a:avLst/>
              <a:gdLst>
                <a:gd name="connsiteX0" fmla="*/ 177406 w 186516"/>
                <a:gd name="connsiteY0" fmla="*/ 115390 h 115389"/>
                <a:gd name="connsiteX1" fmla="*/ 172910 w 186516"/>
                <a:gd name="connsiteY1" fmla="*/ 114150 h 115389"/>
                <a:gd name="connsiteX2" fmla="*/ 4537 w 186516"/>
                <a:gd name="connsiteY2" fmla="*/ 16940 h 115389"/>
                <a:gd name="connsiteX3" fmla="*/ 1203 w 186516"/>
                <a:gd name="connsiteY3" fmla="*/ 4537 h 115389"/>
                <a:gd name="connsiteX4" fmla="*/ 13606 w 186516"/>
                <a:gd name="connsiteY4" fmla="*/ 1203 h 115389"/>
                <a:gd name="connsiteX5" fmla="*/ 181980 w 186516"/>
                <a:gd name="connsiteY5" fmla="*/ 98413 h 115389"/>
                <a:gd name="connsiteX6" fmla="*/ 185313 w 186516"/>
                <a:gd name="connsiteY6" fmla="*/ 110817 h 115389"/>
                <a:gd name="connsiteX7" fmla="*/ 177484 w 186516"/>
                <a:gd name="connsiteY7" fmla="*/ 115390 h 11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89">
                  <a:moveTo>
                    <a:pt x="177406" y="115390"/>
                  </a:moveTo>
                  <a:cubicBezTo>
                    <a:pt x="175856" y="115390"/>
                    <a:pt x="174305" y="115002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5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7"/>
                  </a:cubicBezTo>
                  <a:cubicBezTo>
                    <a:pt x="183608" y="113762"/>
                    <a:pt x="180584" y="115390"/>
                    <a:pt x="177484" y="11539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163D9282-0B57-A97C-73FB-6C3EEF6DCD56}"/>
                </a:ext>
              </a:extLst>
            </p:cNvPr>
            <p:cNvSpPr/>
            <p:nvPr/>
          </p:nvSpPr>
          <p:spPr>
            <a:xfrm>
              <a:off x="2679376" y="5734958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3" y="7705"/>
                    <a:pt x="7765" y="7007"/>
                  </a:cubicBezTo>
                  <a:lnTo>
                    <a:pt x="56137" y="108"/>
                  </a:lnTo>
                  <a:cubicBezTo>
                    <a:pt x="61099" y="-667"/>
                    <a:pt x="65672" y="2821"/>
                    <a:pt x="66370" y="7782"/>
                  </a:cubicBezTo>
                  <a:cubicBezTo>
                    <a:pt x="67068" y="12744"/>
                    <a:pt x="63657" y="17318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7AFD9E67-5D1A-5DCC-A3CE-614987CB26EA}"/>
                </a:ext>
              </a:extLst>
            </p:cNvPr>
            <p:cNvSpPr/>
            <p:nvPr/>
          </p:nvSpPr>
          <p:spPr>
            <a:xfrm>
              <a:off x="2679356" y="5741854"/>
              <a:ext cx="36345" cy="63444"/>
            </a:xfrm>
            <a:custGeom>
              <a:avLst/>
              <a:gdLst>
                <a:gd name="connsiteX0" fmla="*/ 27243 w 36345"/>
                <a:gd name="connsiteY0" fmla="*/ 63444 h 63444"/>
                <a:gd name="connsiteX1" fmla="*/ 18870 w 36345"/>
                <a:gd name="connsiteY1" fmla="*/ 57785 h 63444"/>
                <a:gd name="connsiteX2" fmla="*/ 653 w 36345"/>
                <a:gd name="connsiteY2" fmla="*/ 12436 h 63444"/>
                <a:gd name="connsiteX3" fmla="*/ 5692 w 36345"/>
                <a:gd name="connsiteY3" fmla="*/ 653 h 63444"/>
                <a:gd name="connsiteX4" fmla="*/ 17475 w 36345"/>
                <a:gd name="connsiteY4" fmla="*/ 5692 h 63444"/>
                <a:gd name="connsiteX5" fmla="*/ 35692 w 36345"/>
                <a:gd name="connsiteY5" fmla="*/ 51041 h 63444"/>
                <a:gd name="connsiteX6" fmla="*/ 30654 w 36345"/>
                <a:gd name="connsiteY6" fmla="*/ 62824 h 63444"/>
                <a:gd name="connsiteX7" fmla="*/ 27243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27243" y="63444"/>
                  </a:moveTo>
                  <a:cubicBezTo>
                    <a:pt x="23677" y="63444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266" y="-1207"/>
                    <a:pt x="15615" y="1041"/>
                    <a:pt x="17475" y="5692"/>
                  </a:cubicBezTo>
                  <a:lnTo>
                    <a:pt x="35692" y="51041"/>
                  </a:lnTo>
                  <a:cubicBezTo>
                    <a:pt x="37553" y="55692"/>
                    <a:pt x="35305" y="60963"/>
                    <a:pt x="30654" y="62824"/>
                  </a:cubicBezTo>
                  <a:cubicBezTo>
                    <a:pt x="29568" y="63289"/>
                    <a:pt x="28405" y="63444"/>
                    <a:pt x="27243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18A97B24-1778-3BA3-A016-E07C85E004F0}"/>
                </a:ext>
              </a:extLst>
            </p:cNvPr>
            <p:cNvSpPr/>
            <p:nvPr/>
          </p:nvSpPr>
          <p:spPr>
            <a:xfrm>
              <a:off x="2616769" y="5684097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527" y="-814"/>
                    <a:pt x="115334" y="2209"/>
                    <a:pt x="116419" y="7093"/>
                  </a:cubicBezTo>
                  <a:cubicBezTo>
                    <a:pt x="117504" y="11977"/>
                    <a:pt x="114403" y="16783"/>
                    <a:pt x="109520" y="17868"/>
                  </a:cubicBezTo>
                  <a:lnTo>
                    <a:pt x="10992" y="39496"/>
                  </a:lnTo>
                  <a:cubicBezTo>
                    <a:pt x="10372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2FC9E4A0-3BD4-620C-2108-C4705A220A72}"/>
                </a:ext>
              </a:extLst>
            </p:cNvPr>
            <p:cNvSpPr/>
            <p:nvPr/>
          </p:nvSpPr>
          <p:spPr>
            <a:xfrm>
              <a:off x="2616774" y="5705658"/>
              <a:ext cx="48718" cy="114291"/>
            </a:xfrm>
            <a:custGeom>
              <a:avLst/>
              <a:gdLst>
                <a:gd name="connsiteX0" fmla="*/ 39592 w 48718"/>
                <a:gd name="connsiteY0" fmla="*/ 114292 h 114291"/>
                <a:gd name="connsiteX1" fmla="*/ 30987 w 48718"/>
                <a:gd name="connsiteY1" fmla="*/ 107935 h 114291"/>
                <a:gd name="connsiteX2" fmla="*/ 444 w 48718"/>
                <a:gd name="connsiteY2" fmla="*/ 11811 h 114291"/>
                <a:gd name="connsiteX3" fmla="*/ 6336 w 48718"/>
                <a:gd name="connsiteY3" fmla="*/ 415 h 114291"/>
                <a:gd name="connsiteX4" fmla="*/ 17731 w 48718"/>
                <a:gd name="connsiteY4" fmla="*/ 6307 h 114291"/>
                <a:gd name="connsiteX5" fmla="*/ 48274 w 48718"/>
                <a:gd name="connsiteY5" fmla="*/ 102431 h 114291"/>
                <a:gd name="connsiteX6" fmla="*/ 42383 w 48718"/>
                <a:gd name="connsiteY6" fmla="*/ 113827 h 114291"/>
                <a:gd name="connsiteX7" fmla="*/ 39670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39592" y="114292"/>
                  </a:moveTo>
                  <a:cubicBezTo>
                    <a:pt x="35716" y="114292"/>
                    <a:pt x="32150" y="111811"/>
                    <a:pt x="30987" y="107935"/>
                  </a:cubicBezTo>
                  <a:lnTo>
                    <a:pt x="444" y="11811"/>
                  </a:lnTo>
                  <a:cubicBezTo>
                    <a:pt x="-1106" y="7004"/>
                    <a:pt x="1530" y="1966"/>
                    <a:pt x="6336" y="415"/>
                  </a:cubicBezTo>
                  <a:cubicBezTo>
                    <a:pt x="11142" y="-1058"/>
                    <a:pt x="16181" y="1501"/>
                    <a:pt x="17731" y="6307"/>
                  </a:cubicBezTo>
                  <a:lnTo>
                    <a:pt x="48274" y="102431"/>
                  </a:lnTo>
                  <a:cubicBezTo>
                    <a:pt x="49825" y="107238"/>
                    <a:pt x="47189" y="112276"/>
                    <a:pt x="42383" y="113827"/>
                  </a:cubicBezTo>
                  <a:cubicBezTo>
                    <a:pt x="41452" y="114137"/>
                    <a:pt x="40522" y="114292"/>
                    <a:pt x="39670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D02ADD4-3871-FBB6-8AC7-C4126082C27C}"/>
                </a:ext>
              </a:extLst>
            </p:cNvPr>
            <p:cNvSpPr/>
            <p:nvPr/>
          </p:nvSpPr>
          <p:spPr>
            <a:xfrm>
              <a:off x="2577100" y="5585532"/>
              <a:ext cx="186516" cy="115424"/>
            </a:xfrm>
            <a:custGeom>
              <a:avLst/>
              <a:gdLst>
                <a:gd name="connsiteX0" fmla="*/ 9033 w 186516"/>
                <a:gd name="connsiteY0" fmla="*/ 115347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5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347"/>
                  </a:moveTo>
                  <a:cubicBezTo>
                    <a:pt x="5932" y="115347"/>
                    <a:pt x="2831" y="113719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0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5"/>
                    <a:pt x="9110" y="11542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725B634D-CB80-BB3E-9A90-4CC88227C480}"/>
                </a:ext>
              </a:extLst>
            </p:cNvPr>
            <p:cNvSpPr/>
            <p:nvPr/>
          </p:nvSpPr>
          <p:spPr>
            <a:xfrm>
              <a:off x="2679356" y="5578287"/>
              <a:ext cx="36345" cy="63522"/>
            </a:xfrm>
            <a:custGeom>
              <a:avLst/>
              <a:gdLst>
                <a:gd name="connsiteX0" fmla="*/ 9103 w 36345"/>
                <a:gd name="connsiteY0" fmla="*/ 63522 h 63522"/>
                <a:gd name="connsiteX1" fmla="*/ 5692 w 36345"/>
                <a:gd name="connsiteY1" fmla="*/ 62824 h 63522"/>
                <a:gd name="connsiteX2" fmla="*/ 653 w 36345"/>
                <a:gd name="connsiteY2" fmla="*/ 51041 h 63522"/>
                <a:gd name="connsiteX3" fmla="*/ 18870 w 36345"/>
                <a:gd name="connsiteY3" fmla="*/ 5692 h 63522"/>
                <a:gd name="connsiteX4" fmla="*/ 30654 w 36345"/>
                <a:gd name="connsiteY4" fmla="*/ 653 h 63522"/>
                <a:gd name="connsiteX5" fmla="*/ 35692 w 36345"/>
                <a:gd name="connsiteY5" fmla="*/ 12436 h 63522"/>
                <a:gd name="connsiteX6" fmla="*/ 17475 w 36345"/>
                <a:gd name="connsiteY6" fmla="*/ 57786 h 63522"/>
                <a:gd name="connsiteX7" fmla="*/ 9025 w 36345"/>
                <a:gd name="connsiteY7" fmla="*/ 63445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9103" y="63522"/>
                  </a:moveTo>
                  <a:cubicBezTo>
                    <a:pt x="7940" y="63522"/>
                    <a:pt x="6855" y="63289"/>
                    <a:pt x="5692" y="62824"/>
                  </a:cubicBezTo>
                  <a:cubicBezTo>
                    <a:pt x="1041" y="60964"/>
                    <a:pt x="-1207" y="55693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6"/>
                  </a:lnTo>
                  <a:cubicBezTo>
                    <a:pt x="16080" y="61351"/>
                    <a:pt x="12669" y="63445"/>
                    <a:pt x="9025" y="6344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5AC3442D-B5CB-CF10-1F29-1DE3648553FA}"/>
                </a:ext>
              </a:extLst>
            </p:cNvPr>
            <p:cNvSpPr/>
            <p:nvPr/>
          </p:nvSpPr>
          <p:spPr>
            <a:xfrm>
              <a:off x="2679376" y="5623794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2" y="24992"/>
                    <a:pt x="56137" y="24914"/>
                  </a:cubicBezTo>
                  <a:lnTo>
                    <a:pt x="7765" y="18015"/>
                  </a:lnTo>
                  <a:cubicBezTo>
                    <a:pt x="2803" y="17317"/>
                    <a:pt x="-607" y="12744"/>
                    <a:pt x="90" y="7782"/>
                  </a:cubicBezTo>
                  <a:cubicBezTo>
                    <a:pt x="788" y="2821"/>
                    <a:pt x="5439" y="-668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82C115F3-132D-432E-BDB1-5CF01AD4288A}"/>
                </a:ext>
              </a:extLst>
            </p:cNvPr>
            <p:cNvSpPr/>
            <p:nvPr/>
          </p:nvSpPr>
          <p:spPr>
            <a:xfrm>
              <a:off x="2616774" y="5563697"/>
              <a:ext cx="48718" cy="114314"/>
            </a:xfrm>
            <a:custGeom>
              <a:avLst/>
              <a:gdLst>
                <a:gd name="connsiteX0" fmla="*/ 9049 w 48718"/>
                <a:gd name="connsiteY0" fmla="*/ 114314 h 114314"/>
                <a:gd name="connsiteX1" fmla="*/ 6336 w 48718"/>
                <a:gd name="connsiteY1" fmla="*/ 113849 h 114314"/>
                <a:gd name="connsiteX2" fmla="*/ 444 w 48718"/>
                <a:gd name="connsiteY2" fmla="*/ 102453 h 114314"/>
                <a:gd name="connsiteX3" fmla="*/ 30987 w 48718"/>
                <a:gd name="connsiteY3" fmla="*/ 6329 h 114314"/>
                <a:gd name="connsiteX4" fmla="*/ 42383 w 48718"/>
                <a:gd name="connsiteY4" fmla="*/ 437 h 114314"/>
                <a:gd name="connsiteX5" fmla="*/ 48274 w 48718"/>
                <a:gd name="connsiteY5" fmla="*/ 11833 h 114314"/>
                <a:gd name="connsiteX6" fmla="*/ 17731 w 48718"/>
                <a:gd name="connsiteY6" fmla="*/ 107958 h 114314"/>
                <a:gd name="connsiteX7" fmla="*/ 9127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9049" y="114314"/>
                  </a:moveTo>
                  <a:cubicBezTo>
                    <a:pt x="8119" y="114314"/>
                    <a:pt x="7189" y="114159"/>
                    <a:pt x="6336" y="113849"/>
                  </a:cubicBezTo>
                  <a:cubicBezTo>
                    <a:pt x="1530" y="112299"/>
                    <a:pt x="-1106" y="107260"/>
                    <a:pt x="444" y="102453"/>
                  </a:cubicBezTo>
                  <a:lnTo>
                    <a:pt x="30987" y="6329"/>
                  </a:lnTo>
                  <a:cubicBezTo>
                    <a:pt x="32538" y="1600"/>
                    <a:pt x="37576" y="-1113"/>
                    <a:pt x="42383" y="437"/>
                  </a:cubicBezTo>
                  <a:cubicBezTo>
                    <a:pt x="47189" y="1988"/>
                    <a:pt x="49825" y="7026"/>
                    <a:pt x="48274" y="11833"/>
                  </a:cubicBezTo>
                  <a:lnTo>
                    <a:pt x="17731" y="107958"/>
                  </a:lnTo>
                  <a:cubicBezTo>
                    <a:pt x="16491" y="111834"/>
                    <a:pt x="12925" y="114314"/>
                    <a:pt x="9127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75A0571C-BD0A-E2C0-AC44-B567C74D224B}"/>
                </a:ext>
              </a:extLst>
            </p:cNvPr>
            <p:cNvSpPr/>
            <p:nvPr/>
          </p:nvSpPr>
          <p:spPr>
            <a:xfrm>
              <a:off x="2616769" y="5659887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3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51E9F318-B481-F40C-C12A-BC50C02825AF}"/>
                </a:ext>
              </a:extLst>
            </p:cNvPr>
            <p:cNvSpPr/>
            <p:nvPr/>
          </p:nvSpPr>
          <p:spPr>
            <a:xfrm>
              <a:off x="1693807" y="3440715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0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2958BB60-5F26-6D56-D6CE-C6ADF41DC90B}"/>
                </a:ext>
              </a:extLst>
            </p:cNvPr>
            <p:cNvSpPr/>
            <p:nvPr/>
          </p:nvSpPr>
          <p:spPr>
            <a:xfrm>
              <a:off x="1671299" y="3486115"/>
              <a:ext cx="53065" cy="46222"/>
            </a:xfrm>
            <a:custGeom>
              <a:avLst/>
              <a:gdLst>
                <a:gd name="connsiteX0" fmla="*/ 46223 w 53065"/>
                <a:gd name="connsiteY0" fmla="*/ 46223 h 46222"/>
                <a:gd name="connsiteX1" fmla="*/ 41804 w 53065"/>
                <a:gd name="connsiteY1" fmla="*/ 44672 h 46222"/>
                <a:gd name="connsiteX2" fmla="*/ 2501 w 53065"/>
                <a:gd name="connsiteY2" fmla="*/ 12191 h 46222"/>
                <a:gd name="connsiteX3" fmla="*/ 1571 w 53065"/>
                <a:gd name="connsiteY3" fmla="*/ 2501 h 46222"/>
                <a:gd name="connsiteX4" fmla="*/ 11261 w 53065"/>
                <a:gd name="connsiteY4" fmla="*/ 1571 h 46222"/>
                <a:gd name="connsiteX5" fmla="*/ 50564 w 53065"/>
                <a:gd name="connsiteY5" fmla="*/ 34052 h 46222"/>
                <a:gd name="connsiteX6" fmla="*/ 51494 w 53065"/>
                <a:gd name="connsiteY6" fmla="*/ 43742 h 46222"/>
                <a:gd name="connsiteX7" fmla="*/ 46145 w 53065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5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6BA1849D-9D05-E2ED-4777-6529E8E672C5}"/>
                </a:ext>
              </a:extLst>
            </p:cNvPr>
            <p:cNvSpPr/>
            <p:nvPr/>
          </p:nvSpPr>
          <p:spPr>
            <a:xfrm>
              <a:off x="1710608" y="3472632"/>
              <a:ext cx="36076" cy="59704"/>
            </a:xfrm>
            <a:custGeom>
              <a:avLst/>
              <a:gdLst>
                <a:gd name="connsiteX0" fmla="*/ 6914 w 36076"/>
                <a:gd name="connsiteY0" fmla="*/ 59705 h 59704"/>
                <a:gd name="connsiteX1" fmla="*/ 3891 w 36076"/>
                <a:gd name="connsiteY1" fmla="*/ 59007 h 59704"/>
                <a:gd name="connsiteX2" fmla="*/ 712 w 36076"/>
                <a:gd name="connsiteY2" fmla="*/ 49782 h 59704"/>
                <a:gd name="connsiteX3" fmla="*/ 22961 w 36076"/>
                <a:gd name="connsiteY3" fmla="*/ 3891 h 59704"/>
                <a:gd name="connsiteX4" fmla="*/ 32185 w 36076"/>
                <a:gd name="connsiteY4" fmla="*/ 712 h 59704"/>
                <a:gd name="connsiteX5" fmla="*/ 35364 w 36076"/>
                <a:gd name="connsiteY5" fmla="*/ 9937 h 59704"/>
                <a:gd name="connsiteX6" fmla="*/ 13116 w 36076"/>
                <a:gd name="connsiteY6" fmla="*/ 55829 h 59704"/>
                <a:gd name="connsiteX7" fmla="*/ 6914 w 36076"/>
                <a:gd name="connsiteY7" fmla="*/ 59705 h 5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4">
                  <a:moveTo>
                    <a:pt x="6914" y="59705"/>
                  </a:moveTo>
                  <a:cubicBezTo>
                    <a:pt x="5906" y="59705"/>
                    <a:pt x="4899" y="59472"/>
                    <a:pt x="3891" y="59007"/>
                  </a:cubicBezTo>
                  <a:cubicBezTo>
                    <a:pt x="480" y="57379"/>
                    <a:pt x="-993" y="53193"/>
                    <a:pt x="712" y="49782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A09BC7C1-ECAB-A6B4-3942-F13A376F3A68}"/>
                </a:ext>
              </a:extLst>
            </p:cNvPr>
            <p:cNvSpPr/>
            <p:nvPr/>
          </p:nvSpPr>
          <p:spPr>
            <a:xfrm>
              <a:off x="1640837" y="3531355"/>
              <a:ext cx="99649" cy="74781"/>
            </a:xfrm>
            <a:custGeom>
              <a:avLst/>
              <a:gdLst>
                <a:gd name="connsiteX0" fmla="*/ 92732 w 99649"/>
                <a:gd name="connsiteY0" fmla="*/ 74781 h 74781"/>
                <a:gd name="connsiteX1" fmla="*/ 88778 w 99649"/>
                <a:gd name="connsiteY1" fmla="*/ 73541 h 74781"/>
                <a:gd name="connsiteX2" fmla="*/ 2886 w 99649"/>
                <a:gd name="connsiteY2" fmla="*/ 12533 h 74781"/>
                <a:gd name="connsiteX3" fmla="*/ 1258 w 99649"/>
                <a:gd name="connsiteY3" fmla="*/ 2920 h 74781"/>
                <a:gd name="connsiteX4" fmla="*/ 10871 w 99649"/>
                <a:gd name="connsiteY4" fmla="*/ 1292 h 74781"/>
                <a:gd name="connsiteX5" fmla="*/ 96763 w 99649"/>
                <a:gd name="connsiteY5" fmla="*/ 62300 h 74781"/>
                <a:gd name="connsiteX6" fmla="*/ 98391 w 99649"/>
                <a:gd name="connsiteY6" fmla="*/ 71913 h 74781"/>
                <a:gd name="connsiteX7" fmla="*/ 92732 w 99649"/>
                <a:gd name="connsiteY7" fmla="*/ 74781 h 7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1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3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ACB2D17-0BE4-681A-EDF9-56F932CE6F04}"/>
                </a:ext>
              </a:extLst>
            </p:cNvPr>
            <p:cNvSpPr/>
            <p:nvPr/>
          </p:nvSpPr>
          <p:spPr>
            <a:xfrm>
              <a:off x="1726658" y="3501318"/>
              <a:ext cx="66612" cy="104818"/>
            </a:xfrm>
            <a:custGeom>
              <a:avLst/>
              <a:gdLst>
                <a:gd name="connsiteX0" fmla="*/ 6911 w 66612"/>
                <a:gd name="connsiteY0" fmla="*/ 104819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2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9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9"/>
                  </a:moveTo>
                  <a:cubicBezTo>
                    <a:pt x="5748" y="104819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2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9"/>
                    <a:pt x="6833" y="1048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AAA4F629-70BD-3CB4-03A4-C1ED3B5B43D0}"/>
                </a:ext>
              </a:extLst>
            </p:cNvPr>
            <p:cNvSpPr/>
            <p:nvPr/>
          </p:nvSpPr>
          <p:spPr>
            <a:xfrm>
              <a:off x="1543577" y="3577153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6 h 75649"/>
                <a:gd name="connsiteX4" fmla="*/ 8982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4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6"/>
                  </a:cubicBezTo>
                  <a:cubicBezTo>
                    <a:pt x="1463" y="1153"/>
                    <a:pt x="5339" y="-785"/>
                    <a:pt x="8982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4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825F829B-718E-C023-849B-A813BB743D9D}"/>
                </a:ext>
              </a:extLst>
            </p:cNvPr>
            <p:cNvSpPr/>
            <p:nvPr/>
          </p:nvSpPr>
          <p:spPr>
            <a:xfrm>
              <a:off x="1571583" y="3601439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3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1CB7D638-81C9-97D9-A2BE-D592D6C2E2D6}"/>
                </a:ext>
              </a:extLst>
            </p:cNvPr>
            <p:cNvSpPr/>
            <p:nvPr/>
          </p:nvSpPr>
          <p:spPr>
            <a:xfrm>
              <a:off x="1590770" y="3559230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57A7F0FE-071C-8694-1C05-2B52FC5BD266}"/>
                </a:ext>
              </a:extLst>
            </p:cNvPr>
            <p:cNvSpPr/>
            <p:nvPr/>
          </p:nvSpPr>
          <p:spPr>
            <a:xfrm>
              <a:off x="1595601" y="3624415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0282C619-4446-DABF-13C4-6F07F931B613}"/>
                </a:ext>
              </a:extLst>
            </p:cNvPr>
            <p:cNvSpPr/>
            <p:nvPr/>
          </p:nvSpPr>
          <p:spPr>
            <a:xfrm>
              <a:off x="1638830" y="3533138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4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4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5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249E2DDA-416B-0EF9-ED88-7C6561CF6278}"/>
                </a:ext>
              </a:extLst>
            </p:cNvPr>
            <p:cNvSpPr/>
            <p:nvPr/>
          </p:nvSpPr>
          <p:spPr>
            <a:xfrm>
              <a:off x="1586592" y="3639006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2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40F38444-BBDA-CD8B-1A9A-84CA3922A1B9}"/>
                </a:ext>
              </a:extLst>
            </p:cNvPr>
            <p:cNvSpPr/>
            <p:nvPr/>
          </p:nvSpPr>
          <p:spPr>
            <a:xfrm>
              <a:off x="1637041" y="3721994"/>
              <a:ext cx="22278" cy="64066"/>
            </a:xfrm>
            <a:custGeom>
              <a:avLst/>
              <a:gdLst>
                <a:gd name="connsiteX0" fmla="*/ 6914 w 22278"/>
                <a:gd name="connsiteY0" fmla="*/ 64066 h 64066"/>
                <a:gd name="connsiteX1" fmla="*/ 5752 w 22278"/>
                <a:gd name="connsiteY1" fmla="*/ 63989 h 64066"/>
                <a:gd name="connsiteX2" fmla="*/ 93 w 22278"/>
                <a:gd name="connsiteY2" fmla="*/ 56082 h 64066"/>
                <a:gd name="connsiteX3" fmla="*/ 8620 w 22278"/>
                <a:gd name="connsiteY3" fmla="*/ 5771 h 64066"/>
                <a:gd name="connsiteX4" fmla="*/ 16527 w 22278"/>
                <a:gd name="connsiteY4" fmla="*/ 112 h 64066"/>
                <a:gd name="connsiteX5" fmla="*/ 22186 w 22278"/>
                <a:gd name="connsiteY5" fmla="*/ 8019 h 64066"/>
                <a:gd name="connsiteX6" fmla="*/ 13659 w 22278"/>
                <a:gd name="connsiteY6" fmla="*/ 58330 h 64066"/>
                <a:gd name="connsiteX7" fmla="*/ 6837 w 22278"/>
                <a:gd name="connsiteY7" fmla="*/ 64066 h 6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66">
                  <a:moveTo>
                    <a:pt x="6914" y="64066"/>
                  </a:moveTo>
                  <a:cubicBezTo>
                    <a:pt x="6914" y="64066"/>
                    <a:pt x="6139" y="64066"/>
                    <a:pt x="5752" y="63989"/>
                  </a:cubicBezTo>
                  <a:cubicBezTo>
                    <a:pt x="2031" y="63369"/>
                    <a:pt x="-527" y="59802"/>
                    <a:pt x="93" y="56082"/>
                  </a:cubicBezTo>
                  <a:lnTo>
                    <a:pt x="8620" y="5771"/>
                  </a:lnTo>
                  <a:cubicBezTo>
                    <a:pt x="9240" y="2050"/>
                    <a:pt x="12728" y="-585"/>
                    <a:pt x="16527" y="112"/>
                  </a:cubicBezTo>
                  <a:cubicBezTo>
                    <a:pt x="20248" y="732"/>
                    <a:pt x="22806" y="4298"/>
                    <a:pt x="22186" y="8019"/>
                  </a:cubicBezTo>
                  <a:lnTo>
                    <a:pt x="13659" y="58330"/>
                  </a:lnTo>
                  <a:cubicBezTo>
                    <a:pt x="13116" y="61663"/>
                    <a:pt x="10170" y="64066"/>
                    <a:pt x="6837" y="6406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9384E7D8-F429-FA5A-B3B1-0AF1C139D8B8}"/>
                </a:ext>
              </a:extLst>
            </p:cNvPr>
            <p:cNvSpPr/>
            <p:nvPr/>
          </p:nvSpPr>
          <p:spPr>
            <a:xfrm>
              <a:off x="1594630" y="3721944"/>
              <a:ext cx="64619" cy="17448"/>
            </a:xfrm>
            <a:custGeom>
              <a:avLst/>
              <a:gdLst>
                <a:gd name="connsiteX0" fmla="*/ 6922 w 64619"/>
                <a:gd name="connsiteY0" fmla="*/ 17448 h 17448"/>
                <a:gd name="connsiteX1" fmla="*/ 23 w 64619"/>
                <a:gd name="connsiteY1" fmla="*/ 11014 h 17448"/>
                <a:gd name="connsiteX2" fmla="*/ 6380 w 64619"/>
                <a:gd name="connsiteY2" fmla="*/ 3650 h 17448"/>
                <a:gd name="connsiteX3" fmla="*/ 57233 w 64619"/>
                <a:gd name="connsiteY3" fmla="*/ 6 h 17448"/>
                <a:gd name="connsiteX4" fmla="*/ 64597 w 64619"/>
                <a:gd name="connsiteY4" fmla="*/ 6363 h 17448"/>
                <a:gd name="connsiteX5" fmla="*/ 58240 w 64619"/>
                <a:gd name="connsiteY5" fmla="*/ 13727 h 17448"/>
                <a:gd name="connsiteX6" fmla="*/ 7387 w 64619"/>
                <a:gd name="connsiteY6" fmla="*/ 17371 h 17448"/>
                <a:gd name="connsiteX7" fmla="*/ 6922 w 64619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19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0954" y="-149"/>
                    <a:pt x="64287" y="2565"/>
                    <a:pt x="64597" y="6363"/>
                  </a:cubicBezTo>
                  <a:cubicBezTo>
                    <a:pt x="64907" y="10162"/>
                    <a:pt x="62039" y="13417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59678F85-D511-F7A3-A658-1CA6413F1084}"/>
                </a:ext>
              </a:extLst>
            </p:cNvPr>
            <p:cNvSpPr/>
            <p:nvPr/>
          </p:nvSpPr>
          <p:spPr>
            <a:xfrm>
              <a:off x="1691594" y="3671217"/>
              <a:ext cx="23637" cy="118718"/>
            </a:xfrm>
            <a:custGeom>
              <a:avLst/>
              <a:gdLst>
                <a:gd name="connsiteX0" fmla="*/ 6858 w 23637"/>
                <a:gd name="connsiteY0" fmla="*/ 118641 h 118718"/>
                <a:gd name="connsiteX1" fmla="*/ 6238 w 23637"/>
                <a:gd name="connsiteY1" fmla="*/ 118641 h 118718"/>
                <a:gd name="connsiteX2" fmla="*/ 36 w 23637"/>
                <a:gd name="connsiteY2" fmla="*/ 111122 h 118718"/>
                <a:gd name="connsiteX3" fmla="*/ 9881 w 23637"/>
                <a:gd name="connsiteY3" fmla="*/ 6237 h 118718"/>
                <a:gd name="connsiteX4" fmla="*/ 17400 w 23637"/>
                <a:gd name="connsiteY4" fmla="*/ 36 h 118718"/>
                <a:gd name="connsiteX5" fmla="*/ 23602 w 23637"/>
                <a:gd name="connsiteY5" fmla="*/ 7555 h 118718"/>
                <a:gd name="connsiteX6" fmla="*/ 13757 w 23637"/>
                <a:gd name="connsiteY6" fmla="*/ 112440 h 118718"/>
                <a:gd name="connsiteX7" fmla="*/ 6935 w 23637"/>
                <a:gd name="connsiteY7" fmla="*/ 118719 h 11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18">
                  <a:moveTo>
                    <a:pt x="6858" y="118641"/>
                  </a:moveTo>
                  <a:cubicBezTo>
                    <a:pt x="6858" y="118641"/>
                    <a:pt x="6393" y="118641"/>
                    <a:pt x="6238" y="118641"/>
                  </a:cubicBezTo>
                  <a:cubicBezTo>
                    <a:pt x="2439" y="118254"/>
                    <a:pt x="-352" y="114921"/>
                    <a:pt x="36" y="111122"/>
                  </a:cubicBezTo>
                  <a:lnTo>
                    <a:pt x="9881" y="6237"/>
                  </a:lnTo>
                  <a:cubicBezTo>
                    <a:pt x="10269" y="2439"/>
                    <a:pt x="13679" y="-352"/>
                    <a:pt x="17400" y="36"/>
                  </a:cubicBezTo>
                  <a:cubicBezTo>
                    <a:pt x="21199" y="423"/>
                    <a:pt x="23990" y="3757"/>
                    <a:pt x="23602" y="7555"/>
                  </a:cubicBezTo>
                  <a:lnTo>
                    <a:pt x="13757" y="112440"/>
                  </a:lnTo>
                  <a:cubicBezTo>
                    <a:pt x="13447" y="116006"/>
                    <a:pt x="10424" y="118719"/>
                    <a:pt x="6935" y="1187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F25884DE-9E4C-985D-EB01-B077C83CB608}"/>
                </a:ext>
              </a:extLst>
            </p:cNvPr>
            <p:cNvSpPr/>
            <p:nvPr/>
          </p:nvSpPr>
          <p:spPr>
            <a:xfrm>
              <a:off x="1596048" y="3670943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3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DBE22D74-425A-64A6-18DE-603F5B9B9A5B}"/>
                </a:ext>
              </a:extLst>
            </p:cNvPr>
            <p:cNvSpPr/>
            <p:nvPr/>
          </p:nvSpPr>
          <p:spPr>
            <a:xfrm>
              <a:off x="1736830" y="3639088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1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E2FE8311-6B22-576C-E1D9-37115E65A77B}"/>
                </a:ext>
              </a:extLst>
            </p:cNvPr>
            <p:cNvSpPr/>
            <p:nvPr/>
          </p:nvSpPr>
          <p:spPr>
            <a:xfrm>
              <a:off x="1762928" y="3759605"/>
              <a:ext cx="53064" cy="46222"/>
            </a:xfrm>
            <a:custGeom>
              <a:avLst/>
              <a:gdLst>
                <a:gd name="connsiteX0" fmla="*/ 46223 w 53064"/>
                <a:gd name="connsiteY0" fmla="*/ 46223 h 46222"/>
                <a:gd name="connsiteX1" fmla="*/ 41804 w 53064"/>
                <a:gd name="connsiteY1" fmla="*/ 44672 h 46222"/>
                <a:gd name="connsiteX2" fmla="*/ 2501 w 53064"/>
                <a:gd name="connsiteY2" fmla="*/ 12191 h 46222"/>
                <a:gd name="connsiteX3" fmla="*/ 1571 w 53064"/>
                <a:gd name="connsiteY3" fmla="*/ 2501 h 46222"/>
                <a:gd name="connsiteX4" fmla="*/ 11261 w 53064"/>
                <a:gd name="connsiteY4" fmla="*/ 1571 h 46222"/>
                <a:gd name="connsiteX5" fmla="*/ 50564 w 53064"/>
                <a:gd name="connsiteY5" fmla="*/ 34052 h 46222"/>
                <a:gd name="connsiteX6" fmla="*/ 51494 w 53064"/>
                <a:gd name="connsiteY6" fmla="*/ 43742 h 46222"/>
                <a:gd name="connsiteX7" fmla="*/ 46145 w 53064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4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CEE4E8B4-C4C2-EF97-837C-48959DE24C59}"/>
                </a:ext>
              </a:extLst>
            </p:cNvPr>
            <p:cNvSpPr/>
            <p:nvPr/>
          </p:nvSpPr>
          <p:spPr>
            <a:xfrm>
              <a:off x="1740686" y="3759533"/>
              <a:ext cx="36076" cy="59705"/>
            </a:xfrm>
            <a:custGeom>
              <a:avLst/>
              <a:gdLst>
                <a:gd name="connsiteX0" fmla="*/ 6914 w 36076"/>
                <a:gd name="connsiteY0" fmla="*/ 59705 h 59705"/>
                <a:gd name="connsiteX1" fmla="*/ 3891 w 36076"/>
                <a:gd name="connsiteY1" fmla="*/ 59008 h 59705"/>
                <a:gd name="connsiteX2" fmla="*/ 712 w 36076"/>
                <a:gd name="connsiteY2" fmla="*/ 49783 h 59705"/>
                <a:gd name="connsiteX3" fmla="*/ 22961 w 36076"/>
                <a:gd name="connsiteY3" fmla="*/ 3891 h 59705"/>
                <a:gd name="connsiteX4" fmla="*/ 32185 w 36076"/>
                <a:gd name="connsiteY4" fmla="*/ 712 h 59705"/>
                <a:gd name="connsiteX5" fmla="*/ 35364 w 36076"/>
                <a:gd name="connsiteY5" fmla="*/ 9937 h 59705"/>
                <a:gd name="connsiteX6" fmla="*/ 13116 w 36076"/>
                <a:gd name="connsiteY6" fmla="*/ 55829 h 59705"/>
                <a:gd name="connsiteX7" fmla="*/ 6914 w 36076"/>
                <a:gd name="connsiteY7" fmla="*/ 59705 h 5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5">
                  <a:moveTo>
                    <a:pt x="6914" y="59705"/>
                  </a:moveTo>
                  <a:cubicBezTo>
                    <a:pt x="5906" y="59705"/>
                    <a:pt x="4898" y="59473"/>
                    <a:pt x="3891" y="59008"/>
                  </a:cubicBezTo>
                  <a:cubicBezTo>
                    <a:pt x="480" y="57379"/>
                    <a:pt x="-993" y="53194"/>
                    <a:pt x="712" y="49783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51F5E15-90F7-74DF-0EC2-3B00066D9C46}"/>
                </a:ext>
              </a:extLst>
            </p:cNvPr>
            <p:cNvSpPr/>
            <p:nvPr/>
          </p:nvSpPr>
          <p:spPr>
            <a:xfrm>
              <a:off x="1747039" y="3685775"/>
              <a:ext cx="99649" cy="74780"/>
            </a:xfrm>
            <a:custGeom>
              <a:avLst/>
              <a:gdLst>
                <a:gd name="connsiteX0" fmla="*/ 92732 w 99649"/>
                <a:gd name="connsiteY0" fmla="*/ 74781 h 74780"/>
                <a:gd name="connsiteX1" fmla="*/ 88778 w 99649"/>
                <a:gd name="connsiteY1" fmla="*/ 73541 h 74780"/>
                <a:gd name="connsiteX2" fmla="*/ 2886 w 99649"/>
                <a:gd name="connsiteY2" fmla="*/ 12532 h 74780"/>
                <a:gd name="connsiteX3" fmla="*/ 1258 w 99649"/>
                <a:gd name="connsiteY3" fmla="*/ 2920 h 74780"/>
                <a:gd name="connsiteX4" fmla="*/ 10871 w 99649"/>
                <a:gd name="connsiteY4" fmla="*/ 1292 h 74780"/>
                <a:gd name="connsiteX5" fmla="*/ 96763 w 99649"/>
                <a:gd name="connsiteY5" fmla="*/ 62300 h 74780"/>
                <a:gd name="connsiteX6" fmla="*/ 98391 w 99649"/>
                <a:gd name="connsiteY6" fmla="*/ 71913 h 74780"/>
                <a:gd name="connsiteX7" fmla="*/ 92732 w 99649"/>
                <a:gd name="connsiteY7" fmla="*/ 74781 h 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0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2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2C08E54-4EE1-F7C6-3DC5-5E513FD9E8BF}"/>
                </a:ext>
              </a:extLst>
            </p:cNvPr>
            <p:cNvSpPr/>
            <p:nvPr/>
          </p:nvSpPr>
          <p:spPr>
            <a:xfrm>
              <a:off x="1694099" y="3685815"/>
              <a:ext cx="66612" cy="104818"/>
            </a:xfrm>
            <a:custGeom>
              <a:avLst/>
              <a:gdLst>
                <a:gd name="connsiteX0" fmla="*/ 6911 w 66612"/>
                <a:gd name="connsiteY0" fmla="*/ 104818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3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8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8"/>
                  </a:moveTo>
                  <a:cubicBezTo>
                    <a:pt x="5748" y="104818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3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8"/>
                    <a:pt x="6833" y="1048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AA3E2A3A-65D0-E20B-7007-1CD863960D35}"/>
                </a:ext>
              </a:extLst>
            </p:cNvPr>
            <p:cNvSpPr/>
            <p:nvPr/>
          </p:nvSpPr>
          <p:spPr>
            <a:xfrm>
              <a:off x="1736834" y="3639092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7 h 75649"/>
                <a:gd name="connsiteX4" fmla="*/ 8983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3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7"/>
                  </a:cubicBezTo>
                  <a:cubicBezTo>
                    <a:pt x="1463" y="1153"/>
                    <a:pt x="5339" y="-785"/>
                    <a:pt x="8983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3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1D46F4F4-5931-3F95-6844-DB9AA8A98961}"/>
                </a:ext>
              </a:extLst>
            </p:cNvPr>
            <p:cNvSpPr/>
            <p:nvPr/>
          </p:nvSpPr>
          <p:spPr>
            <a:xfrm>
              <a:off x="1854298" y="3658881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4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45F8550-0C3A-2D0B-E781-93A8192A8DB2}"/>
                </a:ext>
              </a:extLst>
            </p:cNvPr>
            <p:cNvSpPr/>
            <p:nvPr/>
          </p:nvSpPr>
          <p:spPr>
            <a:xfrm>
              <a:off x="1854261" y="3676673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D01EEFE-24B1-04C8-EFB6-92762C894F9B}"/>
                </a:ext>
              </a:extLst>
            </p:cNvPr>
            <p:cNvSpPr/>
            <p:nvPr/>
          </p:nvSpPr>
          <p:spPr>
            <a:xfrm>
              <a:off x="1782424" y="3609686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091ADF03-52F6-AAAC-CABD-F6DCCAEA2F25}"/>
                </a:ext>
              </a:extLst>
            </p:cNvPr>
            <p:cNvSpPr/>
            <p:nvPr/>
          </p:nvSpPr>
          <p:spPr>
            <a:xfrm>
              <a:off x="1782320" y="3653681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5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5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4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08B7F63B-7AFC-59E2-4EBA-C5B959212910}"/>
                </a:ext>
              </a:extLst>
            </p:cNvPr>
            <p:cNvSpPr/>
            <p:nvPr/>
          </p:nvSpPr>
          <p:spPr>
            <a:xfrm>
              <a:off x="1736825" y="3502571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1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4283961D-FE92-50D1-49E4-6F5EC347940C}"/>
                </a:ext>
              </a:extLst>
            </p:cNvPr>
            <p:cNvSpPr/>
            <p:nvPr/>
          </p:nvSpPr>
          <p:spPr>
            <a:xfrm>
              <a:off x="1828128" y="3505888"/>
              <a:ext cx="22278" cy="64046"/>
            </a:xfrm>
            <a:custGeom>
              <a:avLst/>
              <a:gdLst>
                <a:gd name="connsiteX0" fmla="*/ 6915 w 22278"/>
                <a:gd name="connsiteY0" fmla="*/ 64047 h 64046"/>
                <a:gd name="connsiteX1" fmla="*/ 5752 w 22278"/>
                <a:gd name="connsiteY1" fmla="*/ 63969 h 64046"/>
                <a:gd name="connsiteX2" fmla="*/ 93 w 22278"/>
                <a:gd name="connsiteY2" fmla="*/ 56062 h 64046"/>
                <a:gd name="connsiteX3" fmla="*/ 8620 w 22278"/>
                <a:gd name="connsiteY3" fmla="*/ 5752 h 64046"/>
                <a:gd name="connsiteX4" fmla="*/ 16527 w 22278"/>
                <a:gd name="connsiteY4" fmla="*/ 93 h 64046"/>
                <a:gd name="connsiteX5" fmla="*/ 22186 w 22278"/>
                <a:gd name="connsiteY5" fmla="*/ 8000 h 64046"/>
                <a:gd name="connsiteX6" fmla="*/ 13659 w 22278"/>
                <a:gd name="connsiteY6" fmla="*/ 58310 h 64046"/>
                <a:gd name="connsiteX7" fmla="*/ 6837 w 22278"/>
                <a:gd name="connsiteY7" fmla="*/ 64047 h 6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46">
                  <a:moveTo>
                    <a:pt x="6915" y="64047"/>
                  </a:moveTo>
                  <a:cubicBezTo>
                    <a:pt x="6915" y="64047"/>
                    <a:pt x="6139" y="64047"/>
                    <a:pt x="5752" y="63969"/>
                  </a:cubicBezTo>
                  <a:cubicBezTo>
                    <a:pt x="2031" y="63349"/>
                    <a:pt x="-527" y="59783"/>
                    <a:pt x="93" y="56062"/>
                  </a:cubicBezTo>
                  <a:lnTo>
                    <a:pt x="8620" y="5752"/>
                  </a:lnTo>
                  <a:cubicBezTo>
                    <a:pt x="9240" y="2031"/>
                    <a:pt x="12806" y="-527"/>
                    <a:pt x="16527" y="93"/>
                  </a:cubicBezTo>
                  <a:cubicBezTo>
                    <a:pt x="20248" y="713"/>
                    <a:pt x="22806" y="4279"/>
                    <a:pt x="22186" y="8000"/>
                  </a:cubicBezTo>
                  <a:lnTo>
                    <a:pt x="13659" y="58310"/>
                  </a:lnTo>
                  <a:cubicBezTo>
                    <a:pt x="13116" y="61644"/>
                    <a:pt x="10170" y="64047"/>
                    <a:pt x="6837" y="640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55BCD277-CB96-4DD4-7EC8-E263BAEA1851}"/>
                </a:ext>
              </a:extLst>
            </p:cNvPr>
            <p:cNvSpPr/>
            <p:nvPr/>
          </p:nvSpPr>
          <p:spPr>
            <a:xfrm>
              <a:off x="1828120" y="3552486"/>
              <a:ext cx="64620" cy="17448"/>
            </a:xfrm>
            <a:custGeom>
              <a:avLst/>
              <a:gdLst>
                <a:gd name="connsiteX0" fmla="*/ 6922 w 64620"/>
                <a:gd name="connsiteY0" fmla="*/ 17448 h 17448"/>
                <a:gd name="connsiteX1" fmla="*/ 23 w 64620"/>
                <a:gd name="connsiteY1" fmla="*/ 11014 h 17448"/>
                <a:gd name="connsiteX2" fmla="*/ 6380 w 64620"/>
                <a:gd name="connsiteY2" fmla="*/ 3650 h 17448"/>
                <a:gd name="connsiteX3" fmla="*/ 57233 w 64620"/>
                <a:gd name="connsiteY3" fmla="*/ 6 h 17448"/>
                <a:gd name="connsiteX4" fmla="*/ 64597 w 64620"/>
                <a:gd name="connsiteY4" fmla="*/ 6363 h 17448"/>
                <a:gd name="connsiteX5" fmla="*/ 58240 w 64620"/>
                <a:gd name="connsiteY5" fmla="*/ 13727 h 17448"/>
                <a:gd name="connsiteX6" fmla="*/ 7387 w 64620"/>
                <a:gd name="connsiteY6" fmla="*/ 17371 h 17448"/>
                <a:gd name="connsiteX7" fmla="*/ 6922 w 64620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20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1031" y="-149"/>
                    <a:pt x="64287" y="2564"/>
                    <a:pt x="64597" y="6363"/>
                  </a:cubicBezTo>
                  <a:cubicBezTo>
                    <a:pt x="64907" y="10161"/>
                    <a:pt x="62039" y="13495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716BAEE-2CC9-74C8-674B-E5DE3BE97DAA}"/>
                </a:ext>
              </a:extLst>
            </p:cNvPr>
            <p:cNvSpPr/>
            <p:nvPr/>
          </p:nvSpPr>
          <p:spPr>
            <a:xfrm>
              <a:off x="1772292" y="3502055"/>
              <a:ext cx="23637" cy="118732"/>
            </a:xfrm>
            <a:custGeom>
              <a:avLst/>
              <a:gdLst>
                <a:gd name="connsiteX0" fmla="*/ 6858 w 23637"/>
                <a:gd name="connsiteY0" fmla="*/ 118655 h 118732"/>
                <a:gd name="connsiteX1" fmla="*/ 6237 w 23637"/>
                <a:gd name="connsiteY1" fmla="*/ 118655 h 118732"/>
                <a:gd name="connsiteX2" fmla="*/ 36 w 23637"/>
                <a:gd name="connsiteY2" fmla="*/ 111135 h 118732"/>
                <a:gd name="connsiteX3" fmla="*/ 9881 w 23637"/>
                <a:gd name="connsiteY3" fmla="*/ 6251 h 118732"/>
                <a:gd name="connsiteX4" fmla="*/ 17400 w 23637"/>
                <a:gd name="connsiteY4" fmla="*/ 50 h 118732"/>
                <a:gd name="connsiteX5" fmla="*/ 23602 w 23637"/>
                <a:gd name="connsiteY5" fmla="*/ 7569 h 118732"/>
                <a:gd name="connsiteX6" fmla="*/ 13757 w 23637"/>
                <a:gd name="connsiteY6" fmla="*/ 112453 h 118732"/>
                <a:gd name="connsiteX7" fmla="*/ 6935 w 23637"/>
                <a:gd name="connsiteY7" fmla="*/ 118733 h 11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32">
                  <a:moveTo>
                    <a:pt x="6858" y="118655"/>
                  </a:moveTo>
                  <a:cubicBezTo>
                    <a:pt x="6858" y="118655"/>
                    <a:pt x="6393" y="118655"/>
                    <a:pt x="6237" y="118655"/>
                  </a:cubicBezTo>
                  <a:cubicBezTo>
                    <a:pt x="2439" y="118267"/>
                    <a:pt x="-352" y="114934"/>
                    <a:pt x="36" y="111135"/>
                  </a:cubicBezTo>
                  <a:lnTo>
                    <a:pt x="9881" y="6251"/>
                  </a:lnTo>
                  <a:cubicBezTo>
                    <a:pt x="10269" y="2453"/>
                    <a:pt x="13757" y="-416"/>
                    <a:pt x="17400" y="50"/>
                  </a:cubicBezTo>
                  <a:cubicBezTo>
                    <a:pt x="21199" y="437"/>
                    <a:pt x="23990" y="3771"/>
                    <a:pt x="23602" y="7569"/>
                  </a:cubicBezTo>
                  <a:lnTo>
                    <a:pt x="13757" y="112453"/>
                  </a:lnTo>
                  <a:cubicBezTo>
                    <a:pt x="13447" y="116019"/>
                    <a:pt x="10424" y="118733"/>
                    <a:pt x="6935" y="1187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6AAEAD95-DF2F-F1DB-5025-20C87A8AF666}"/>
                </a:ext>
              </a:extLst>
            </p:cNvPr>
            <p:cNvSpPr/>
            <p:nvPr/>
          </p:nvSpPr>
          <p:spPr>
            <a:xfrm>
              <a:off x="1772173" y="3606911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4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AC2D5F8D-24E2-F80F-32B8-109BBEB427AF}"/>
                </a:ext>
              </a:extLst>
            </p:cNvPr>
            <p:cNvSpPr/>
            <p:nvPr/>
          </p:nvSpPr>
          <p:spPr>
            <a:xfrm>
              <a:off x="1559760" y="1887045"/>
              <a:ext cx="36451" cy="167994"/>
            </a:xfrm>
            <a:custGeom>
              <a:avLst/>
              <a:gdLst>
                <a:gd name="connsiteX0" fmla="*/ 7218 w 36451"/>
                <a:gd name="connsiteY0" fmla="*/ 167917 h 167994"/>
                <a:gd name="connsiteX1" fmla="*/ 6210 w 36451"/>
                <a:gd name="connsiteY1" fmla="*/ 167917 h 167994"/>
                <a:gd name="connsiteX2" fmla="*/ 86 w 36451"/>
                <a:gd name="connsiteY2" fmla="*/ 159700 h 167994"/>
                <a:gd name="connsiteX3" fmla="*/ 22024 w 36451"/>
                <a:gd name="connsiteY3" fmla="*/ 6210 h 167994"/>
                <a:gd name="connsiteX4" fmla="*/ 30242 w 36451"/>
                <a:gd name="connsiteY4" fmla="*/ 86 h 167994"/>
                <a:gd name="connsiteX5" fmla="*/ 36366 w 36451"/>
                <a:gd name="connsiteY5" fmla="*/ 8303 h 167994"/>
                <a:gd name="connsiteX6" fmla="*/ 14350 w 36451"/>
                <a:gd name="connsiteY6" fmla="*/ 161793 h 167994"/>
                <a:gd name="connsiteX7" fmla="*/ 7218 w 36451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1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024" y="6210"/>
                  </a:lnTo>
                  <a:cubicBezTo>
                    <a:pt x="22567" y="2257"/>
                    <a:pt x="26211" y="-534"/>
                    <a:pt x="30242" y="86"/>
                  </a:cubicBezTo>
                  <a:cubicBezTo>
                    <a:pt x="34195" y="629"/>
                    <a:pt x="36986" y="4350"/>
                    <a:pt x="36366" y="8303"/>
                  </a:cubicBezTo>
                  <a:lnTo>
                    <a:pt x="14350" y="161793"/>
                  </a:lnTo>
                  <a:cubicBezTo>
                    <a:pt x="13807" y="165436"/>
                    <a:pt x="10707" y="167995"/>
                    <a:pt x="7218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83AC4133-B33B-1C97-80FB-6139E9F736A3}"/>
                </a:ext>
              </a:extLst>
            </p:cNvPr>
            <p:cNvSpPr/>
            <p:nvPr/>
          </p:nvSpPr>
          <p:spPr>
            <a:xfrm>
              <a:off x="1542163" y="1911464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7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7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00C6A1D5-5F6F-1512-9D87-3215D708C393}"/>
                </a:ext>
              </a:extLst>
            </p:cNvPr>
            <p:cNvSpPr/>
            <p:nvPr/>
          </p:nvSpPr>
          <p:spPr>
            <a:xfrm>
              <a:off x="1437748" y="1944725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09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09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E3E5742D-CBC9-BECE-D854-60603D8E2582}"/>
                </a:ext>
              </a:extLst>
            </p:cNvPr>
            <p:cNvSpPr/>
            <p:nvPr/>
          </p:nvSpPr>
          <p:spPr>
            <a:xfrm>
              <a:off x="1439066" y="193505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7D202AA6-96DE-5BE5-7D9A-3A2BB7B6DC96}"/>
                </a:ext>
              </a:extLst>
            </p:cNvPr>
            <p:cNvSpPr/>
            <p:nvPr/>
          </p:nvSpPr>
          <p:spPr>
            <a:xfrm>
              <a:off x="1415841" y="2040493"/>
              <a:ext cx="158397" cy="72222"/>
            </a:xfrm>
            <a:custGeom>
              <a:avLst/>
              <a:gdLst>
                <a:gd name="connsiteX0" fmla="*/ 7260 w 158397"/>
                <a:gd name="connsiteY0" fmla="*/ 72222 h 72222"/>
                <a:gd name="connsiteX1" fmla="*/ 516 w 158397"/>
                <a:gd name="connsiteY1" fmla="*/ 67648 h 72222"/>
                <a:gd name="connsiteX2" fmla="*/ 4547 w 158397"/>
                <a:gd name="connsiteY2" fmla="*/ 58191 h 72222"/>
                <a:gd name="connsiteX3" fmla="*/ 148424 w 158397"/>
                <a:gd name="connsiteY3" fmla="*/ 516 h 72222"/>
                <a:gd name="connsiteX4" fmla="*/ 157882 w 158397"/>
                <a:gd name="connsiteY4" fmla="*/ 4547 h 72222"/>
                <a:gd name="connsiteX5" fmla="*/ 153851 w 158397"/>
                <a:gd name="connsiteY5" fmla="*/ 14005 h 72222"/>
                <a:gd name="connsiteX6" fmla="*/ 9973 w 158397"/>
                <a:gd name="connsiteY6" fmla="*/ 71679 h 72222"/>
                <a:gd name="connsiteX7" fmla="*/ 7260 w 158397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397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354" y="8268"/>
                    <a:pt x="157571" y="12454"/>
                    <a:pt x="153851" y="14005"/>
                  </a:cubicBezTo>
                  <a:lnTo>
                    <a:pt x="9973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1729B216-986C-54A4-7153-2D40770EF022}"/>
                </a:ext>
              </a:extLst>
            </p:cNvPr>
            <p:cNvSpPr/>
            <p:nvPr/>
          </p:nvSpPr>
          <p:spPr>
            <a:xfrm>
              <a:off x="1430182" y="2053872"/>
              <a:ext cx="41110" cy="80936"/>
            </a:xfrm>
            <a:custGeom>
              <a:avLst/>
              <a:gdLst>
                <a:gd name="connsiteX0" fmla="*/ 33850 w 41110"/>
                <a:gd name="connsiteY0" fmla="*/ 80936 h 80936"/>
                <a:gd name="connsiteX1" fmla="*/ 27106 w 41110"/>
                <a:gd name="connsiteY1" fmla="*/ 76363 h 80936"/>
                <a:gd name="connsiteX2" fmla="*/ 516 w 41110"/>
                <a:gd name="connsiteY2" fmla="*/ 10006 h 80936"/>
                <a:gd name="connsiteX3" fmla="*/ 4547 w 41110"/>
                <a:gd name="connsiteY3" fmla="*/ 548 h 80936"/>
                <a:gd name="connsiteX4" fmla="*/ 14005 w 41110"/>
                <a:gd name="connsiteY4" fmla="*/ 4579 h 80936"/>
                <a:gd name="connsiteX5" fmla="*/ 40594 w 41110"/>
                <a:gd name="connsiteY5" fmla="*/ 70936 h 80936"/>
                <a:gd name="connsiteX6" fmla="*/ 36563 w 41110"/>
                <a:gd name="connsiteY6" fmla="*/ 80394 h 80936"/>
                <a:gd name="connsiteX7" fmla="*/ 33850 w 41110"/>
                <a:gd name="connsiteY7" fmla="*/ 80936 h 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36">
                  <a:moveTo>
                    <a:pt x="33850" y="80936"/>
                  </a:moveTo>
                  <a:cubicBezTo>
                    <a:pt x="30982" y="80936"/>
                    <a:pt x="28268" y="79231"/>
                    <a:pt x="27106" y="76363"/>
                  </a:cubicBezTo>
                  <a:lnTo>
                    <a:pt x="516" y="10006"/>
                  </a:lnTo>
                  <a:cubicBezTo>
                    <a:pt x="-957" y="6285"/>
                    <a:pt x="826" y="2099"/>
                    <a:pt x="4547" y="548"/>
                  </a:cubicBezTo>
                  <a:cubicBezTo>
                    <a:pt x="8268" y="-1002"/>
                    <a:pt x="12454" y="858"/>
                    <a:pt x="14005" y="4579"/>
                  </a:cubicBezTo>
                  <a:lnTo>
                    <a:pt x="40594" y="70936"/>
                  </a:lnTo>
                  <a:cubicBezTo>
                    <a:pt x="42067" y="74657"/>
                    <a:pt x="40284" y="78843"/>
                    <a:pt x="36563" y="80394"/>
                  </a:cubicBezTo>
                  <a:cubicBezTo>
                    <a:pt x="35710" y="80781"/>
                    <a:pt x="34780" y="80936"/>
                    <a:pt x="33850" y="80936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843A543-09B4-A8A2-EB64-15DE23F74E04}"/>
                </a:ext>
              </a:extLst>
            </p:cNvPr>
            <p:cNvSpPr/>
            <p:nvPr/>
          </p:nvSpPr>
          <p:spPr>
            <a:xfrm>
              <a:off x="1537822" y="2040535"/>
              <a:ext cx="36529" cy="167994"/>
            </a:xfrm>
            <a:custGeom>
              <a:avLst/>
              <a:gdLst>
                <a:gd name="connsiteX0" fmla="*/ 7218 w 36529"/>
                <a:gd name="connsiteY0" fmla="*/ 167917 h 167994"/>
                <a:gd name="connsiteX1" fmla="*/ 6210 w 36529"/>
                <a:gd name="connsiteY1" fmla="*/ 167917 h 167994"/>
                <a:gd name="connsiteX2" fmla="*/ 86 w 36529"/>
                <a:gd name="connsiteY2" fmla="*/ 159700 h 167994"/>
                <a:gd name="connsiteX3" fmla="*/ 22102 w 36529"/>
                <a:gd name="connsiteY3" fmla="*/ 6210 h 167994"/>
                <a:gd name="connsiteX4" fmla="*/ 30319 w 36529"/>
                <a:gd name="connsiteY4" fmla="*/ 86 h 167994"/>
                <a:gd name="connsiteX5" fmla="*/ 36443 w 36529"/>
                <a:gd name="connsiteY5" fmla="*/ 8303 h 167994"/>
                <a:gd name="connsiteX6" fmla="*/ 14505 w 36529"/>
                <a:gd name="connsiteY6" fmla="*/ 161793 h 167994"/>
                <a:gd name="connsiteX7" fmla="*/ 7373 w 36529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29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102" y="6210"/>
                  </a:lnTo>
                  <a:cubicBezTo>
                    <a:pt x="22645" y="2257"/>
                    <a:pt x="26288" y="-534"/>
                    <a:pt x="30319" y="86"/>
                  </a:cubicBezTo>
                  <a:cubicBezTo>
                    <a:pt x="34273" y="629"/>
                    <a:pt x="37063" y="4350"/>
                    <a:pt x="36443" y="8303"/>
                  </a:cubicBezTo>
                  <a:lnTo>
                    <a:pt x="14505" y="161793"/>
                  </a:lnTo>
                  <a:cubicBezTo>
                    <a:pt x="13962" y="165436"/>
                    <a:pt x="10862" y="167995"/>
                    <a:pt x="7373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0A3DB63A-245B-C4BC-CCF6-7898B0FFBADB}"/>
                </a:ext>
              </a:extLst>
            </p:cNvPr>
            <p:cNvSpPr/>
            <p:nvPr/>
          </p:nvSpPr>
          <p:spPr>
            <a:xfrm>
              <a:off x="1506659" y="2159450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8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8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B84CE860-04DE-9432-2B91-AA7A38825CEE}"/>
                </a:ext>
              </a:extLst>
            </p:cNvPr>
            <p:cNvSpPr/>
            <p:nvPr/>
          </p:nvSpPr>
          <p:spPr>
            <a:xfrm>
              <a:off x="1559687" y="2040540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10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10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A2A8184B-4C9A-EA31-2C06-DE4A84DB56A0}"/>
                </a:ext>
              </a:extLst>
            </p:cNvPr>
            <p:cNvSpPr/>
            <p:nvPr/>
          </p:nvSpPr>
          <p:spPr>
            <a:xfrm>
              <a:off x="1636122" y="208978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703F26F-4099-8FAE-422B-1DB1E0E5012B}"/>
                </a:ext>
              </a:extLst>
            </p:cNvPr>
            <p:cNvSpPr/>
            <p:nvPr/>
          </p:nvSpPr>
          <p:spPr>
            <a:xfrm>
              <a:off x="1559718" y="1982740"/>
              <a:ext cx="158429" cy="72222"/>
            </a:xfrm>
            <a:custGeom>
              <a:avLst/>
              <a:gdLst>
                <a:gd name="connsiteX0" fmla="*/ 7260 w 158429"/>
                <a:gd name="connsiteY0" fmla="*/ 72222 h 72222"/>
                <a:gd name="connsiteX1" fmla="*/ 516 w 158429"/>
                <a:gd name="connsiteY1" fmla="*/ 67648 h 72222"/>
                <a:gd name="connsiteX2" fmla="*/ 4547 w 158429"/>
                <a:gd name="connsiteY2" fmla="*/ 58191 h 72222"/>
                <a:gd name="connsiteX3" fmla="*/ 148424 w 158429"/>
                <a:gd name="connsiteY3" fmla="*/ 516 h 72222"/>
                <a:gd name="connsiteX4" fmla="*/ 157882 w 158429"/>
                <a:gd name="connsiteY4" fmla="*/ 4547 h 72222"/>
                <a:gd name="connsiteX5" fmla="*/ 153851 w 158429"/>
                <a:gd name="connsiteY5" fmla="*/ 14005 h 72222"/>
                <a:gd name="connsiteX6" fmla="*/ 9974 w 158429"/>
                <a:gd name="connsiteY6" fmla="*/ 71679 h 72222"/>
                <a:gd name="connsiteX7" fmla="*/ 7260 w 158429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429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432" y="8268"/>
                    <a:pt x="157571" y="12454"/>
                    <a:pt x="153851" y="14005"/>
                  </a:cubicBezTo>
                  <a:lnTo>
                    <a:pt x="9974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6787F270-CA68-467C-E26B-BA11C7CA4900}"/>
                </a:ext>
              </a:extLst>
            </p:cNvPr>
            <p:cNvSpPr/>
            <p:nvPr/>
          </p:nvSpPr>
          <p:spPr>
            <a:xfrm>
              <a:off x="1662664" y="1960647"/>
              <a:ext cx="41110" cy="80904"/>
            </a:xfrm>
            <a:custGeom>
              <a:avLst/>
              <a:gdLst>
                <a:gd name="connsiteX0" fmla="*/ 33850 w 41110"/>
                <a:gd name="connsiteY0" fmla="*/ 80904 h 80904"/>
                <a:gd name="connsiteX1" fmla="*/ 27105 w 41110"/>
                <a:gd name="connsiteY1" fmla="*/ 76331 h 80904"/>
                <a:gd name="connsiteX2" fmla="*/ 516 w 41110"/>
                <a:gd name="connsiteY2" fmla="*/ 9974 h 80904"/>
                <a:gd name="connsiteX3" fmla="*/ 4547 w 41110"/>
                <a:gd name="connsiteY3" fmla="*/ 516 h 80904"/>
                <a:gd name="connsiteX4" fmla="*/ 14005 w 41110"/>
                <a:gd name="connsiteY4" fmla="*/ 4547 h 80904"/>
                <a:gd name="connsiteX5" fmla="*/ 40594 w 41110"/>
                <a:gd name="connsiteY5" fmla="*/ 70904 h 80904"/>
                <a:gd name="connsiteX6" fmla="*/ 36563 w 41110"/>
                <a:gd name="connsiteY6" fmla="*/ 80362 h 80904"/>
                <a:gd name="connsiteX7" fmla="*/ 33850 w 41110"/>
                <a:gd name="connsiteY7" fmla="*/ 80904 h 8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04">
                  <a:moveTo>
                    <a:pt x="33850" y="80904"/>
                  </a:moveTo>
                  <a:cubicBezTo>
                    <a:pt x="30981" y="80904"/>
                    <a:pt x="28268" y="79199"/>
                    <a:pt x="27105" y="76331"/>
                  </a:cubicBezTo>
                  <a:lnTo>
                    <a:pt x="516" y="9974"/>
                  </a:lnTo>
                  <a:cubicBezTo>
                    <a:pt x="-957" y="6253"/>
                    <a:pt x="826" y="2067"/>
                    <a:pt x="4547" y="516"/>
                  </a:cubicBezTo>
                  <a:cubicBezTo>
                    <a:pt x="8268" y="-957"/>
                    <a:pt x="12454" y="826"/>
                    <a:pt x="14005" y="4547"/>
                  </a:cubicBezTo>
                  <a:lnTo>
                    <a:pt x="40594" y="70904"/>
                  </a:lnTo>
                  <a:cubicBezTo>
                    <a:pt x="42067" y="74625"/>
                    <a:pt x="40284" y="78811"/>
                    <a:pt x="36563" y="80362"/>
                  </a:cubicBezTo>
                  <a:cubicBezTo>
                    <a:pt x="35710" y="80749"/>
                    <a:pt x="34780" y="80904"/>
                    <a:pt x="33850" y="8090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749A6DE6-32B8-5528-5406-3FF7BCFE80E0}"/>
                </a:ext>
              </a:extLst>
            </p:cNvPr>
            <p:cNvSpPr/>
            <p:nvPr/>
          </p:nvSpPr>
          <p:spPr>
            <a:xfrm>
              <a:off x="1480001" y="1959148"/>
              <a:ext cx="175660" cy="164729"/>
            </a:xfrm>
            <a:custGeom>
              <a:avLst/>
              <a:gdLst>
                <a:gd name="connsiteX0" fmla="*/ 120854 w 175660"/>
                <a:gd name="connsiteY0" fmla="*/ 164730 h 164729"/>
                <a:gd name="connsiteX1" fmla="*/ 33023 w 175660"/>
                <a:gd name="connsiteY1" fmla="*/ 152172 h 164729"/>
                <a:gd name="connsiteX2" fmla="*/ 0 w 175660"/>
                <a:gd name="connsiteY2" fmla="*/ 69768 h 164729"/>
                <a:gd name="connsiteX3" fmla="*/ 54807 w 175660"/>
                <a:gd name="connsiteY3" fmla="*/ 0 h 164729"/>
                <a:gd name="connsiteX4" fmla="*/ 142637 w 175660"/>
                <a:gd name="connsiteY4" fmla="*/ 12558 h 164729"/>
                <a:gd name="connsiteX5" fmla="*/ 175660 w 175660"/>
                <a:gd name="connsiteY5" fmla="*/ 94962 h 164729"/>
                <a:gd name="connsiteX6" fmla="*/ 120854 w 175660"/>
                <a:gd name="connsiteY6" fmla="*/ 164730 h 164729"/>
                <a:gd name="connsiteX7" fmla="*/ 43334 w 175660"/>
                <a:gd name="connsiteY7" fmla="*/ 138993 h 164729"/>
                <a:gd name="connsiteX8" fmla="*/ 114574 w 175660"/>
                <a:gd name="connsiteY8" fmla="*/ 149226 h 164729"/>
                <a:gd name="connsiteX9" fmla="*/ 159071 w 175660"/>
                <a:gd name="connsiteY9" fmla="*/ 92636 h 164729"/>
                <a:gd name="connsiteX10" fmla="*/ 132249 w 175660"/>
                <a:gd name="connsiteY10" fmla="*/ 25814 h 164729"/>
                <a:gd name="connsiteX11" fmla="*/ 60931 w 175660"/>
                <a:gd name="connsiteY11" fmla="*/ 15581 h 164729"/>
                <a:gd name="connsiteX12" fmla="*/ 16434 w 175660"/>
                <a:gd name="connsiteY12" fmla="*/ 72171 h 164729"/>
                <a:gd name="connsiteX13" fmla="*/ 43256 w 175660"/>
                <a:gd name="connsiteY13" fmla="*/ 138993 h 16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660" h="164729">
                  <a:moveTo>
                    <a:pt x="120854" y="164730"/>
                  </a:moveTo>
                  <a:lnTo>
                    <a:pt x="33023" y="152172"/>
                  </a:lnTo>
                  <a:lnTo>
                    <a:pt x="0" y="69768"/>
                  </a:lnTo>
                  <a:lnTo>
                    <a:pt x="54807" y="0"/>
                  </a:lnTo>
                  <a:lnTo>
                    <a:pt x="142637" y="12558"/>
                  </a:lnTo>
                  <a:lnTo>
                    <a:pt x="175660" y="94962"/>
                  </a:lnTo>
                  <a:lnTo>
                    <a:pt x="120854" y="164730"/>
                  </a:lnTo>
                  <a:close/>
                  <a:moveTo>
                    <a:pt x="43334" y="138993"/>
                  </a:moveTo>
                  <a:lnTo>
                    <a:pt x="114574" y="149226"/>
                  </a:lnTo>
                  <a:lnTo>
                    <a:pt x="159071" y="92636"/>
                  </a:lnTo>
                  <a:lnTo>
                    <a:pt x="132249" y="25814"/>
                  </a:lnTo>
                  <a:lnTo>
                    <a:pt x="60931" y="15581"/>
                  </a:lnTo>
                  <a:lnTo>
                    <a:pt x="16434" y="72171"/>
                  </a:lnTo>
                  <a:lnTo>
                    <a:pt x="43256" y="13899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0307947F-5637-6592-117F-4EF38EF686BE}"/>
                </a:ext>
              </a:extLst>
            </p:cNvPr>
            <p:cNvSpPr/>
            <p:nvPr/>
          </p:nvSpPr>
          <p:spPr>
            <a:xfrm>
              <a:off x="1420931" y="2268142"/>
              <a:ext cx="134264" cy="246668"/>
            </a:xfrm>
            <a:custGeom>
              <a:avLst/>
              <a:gdLst>
                <a:gd name="connsiteX0" fmla="*/ 134264 w 134264"/>
                <a:gd name="connsiteY0" fmla="*/ 123334 h 246668"/>
                <a:gd name="connsiteX1" fmla="*/ 67132 w 134264"/>
                <a:gd name="connsiteY1" fmla="*/ 246668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4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4" y="123334"/>
                  </a:moveTo>
                  <a:cubicBezTo>
                    <a:pt x="134264" y="191450"/>
                    <a:pt x="104208" y="246668"/>
                    <a:pt x="67132" y="246668"/>
                  </a:cubicBezTo>
                  <a:cubicBezTo>
                    <a:pt x="30056" y="246668"/>
                    <a:pt x="0" y="191450"/>
                    <a:pt x="0" y="123334"/>
                  </a:cubicBezTo>
                  <a:cubicBezTo>
                    <a:pt x="0" y="55218"/>
                    <a:pt x="30056" y="0"/>
                    <a:pt x="67132" y="0"/>
                  </a:cubicBezTo>
                  <a:cubicBezTo>
                    <a:pt x="104208" y="0"/>
                    <a:pt x="134264" y="55218"/>
                    <a:pt x="134264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84FBBABB-E0CF-E266-000B-29EA6D456DC2}"/>
                </a:ext>
              </a:extLst>
            </p:cNvPr>
            <p:cNvSpPr/>
            <p:nvPr/>
          </p:nvSpPr>
          <p:spPr>
            <a:xfrm>
              <a:off x="1475660" y="2249693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4589C13D-1786-74D8-6E57-7DECF0623459}"/>
                </a:ext>
              </a:extLst>
            </p:cNvPr>
            <p:cNvSpPr/>
            <p:nvPr/>
          </p:nvSpPr>
          <p:spPr>
            <a:xfrm>
              <a:off x="1472171" y="2239692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5 h 19922"/>
                <a:gd name="connsiteX3" fmla="*/ 7674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5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5"/>
                  </a:lnTo>
                  <a:cubicBezTo>
                    <a:pt x="0" y="3411"/>
                    <a:pt x="3488" y="0"/>
                    <a:pt x="7674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5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7FAB735-1AB9-043D-ABD9-3CF32D5F0AE2}"/>
                </a:ext>
              </a:extLst>
            </p:cNvPr>
            <p:cNvSpPr/>
            <p:nvPr/>
          </p:nvSpPr>
          <p:spPr>
            <a:xfrm>
              <a:off x="1485505" y="2226359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3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3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E3B14E0A-CF56-5227-10A9-E0ACD2B8F138}"/>
                </a:ext>
              </a:extLst>
            </p:cNvPr>
            <p:cNvSpPr/>
            <p:nvPr/>
          </p:nvSpPr>
          <p:spPr>
            <a:xfrm>
              <a:off x="1421086" y="2271941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7 h 113256"/>
                <a:gd name="connsiteX3" fmla="*/ 100543 w 100543"/>
                <a:gd name="connsiteY3" fmla="*/ 12713 h 113256"/>
                <a:gd name="connsiteX4" fmla="*/ 83567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7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7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97E23AAE-A3CA-F830-F816-1E5F760ED1CA}"/>
                </a:ext>
              </a:extLst>
            </p:cNvPr>
            <p:cNvSpPr/>
            <p:nvPr/>
          </p:nvSpPr>
          <p:spPr>
            <a:xfrm>
              <a:off x="1424729" y="2315894"/>
              <a:ext cx="123876" cy="140001"/>
            </a:xfrm>
            <a:custGeom>
              <a:avLst/>
              <a:gdLst>
                <a:gd name="connsiteX0" fmla="*/ 116357 w 123876"/>
                <a:gd name="connsiteY0" fmla="*/ 0 h 140001"/>
                <a:gd name="connsiteX1" fmla="*/ 0 w 123876"/>
                <a:gd name="connsiteY1" fmla="*/ 116357 h 140001"/>
                <a:gd name="connsiteX2" fmla="*/ 6124 w 123876"/>
                <a:gd name="connsiteY2" fmla="*/ 140001 h 140001"/>
                <a:gd name="connsiteX3" fmla="*/ 123877 w 123876"/>
                <a:gd name="connsiteY3" fmla="*/ 22248 h 140001"/>
                <a:gd name="connsiteX4" fmla="*/ 116357 w 123876"/>
                <a:gd name="connsiteY4" fmla="*/ 78 h 1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1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96509108-B0F8-0055-73CE-0D510DEAA97F}"/>
                </a:ext>
              </a:extLst>
            </p:cNvPr>
            <p:cNvSpPr/>
            <p:nvPr/>
          </p:nvSpPr>
          <p:spPr>
            <a:xfrm>
              <a:off x="1447520" y="2382329"/>
              <a:ext cx="107675" cy="122791"/>
            </a:xfrm>
            <a:custGeom>
              <a:avLst/>
              <a:gdLst>
                <a:gd name="connsiteX0" fmla="*/ 107675 w 107675"/>
                <a:gd name="connsiteY0" fmla="*/ 9147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7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0"/>
                    <a:pt x="14341" y="122792"/>
                  </a:cubicBezTo>
                  <a:lnTo>
                    <a:pt x="106590" y="30543"/>
                  </a:lnTo>
                  <a:cubicBezTo>
                    <a:pt x="107288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03095BB-E590-63EF-5D21-F067D674E9FF}"/>
                </a:ext>
              </a:extLst>
            </p:cNvPr>
            <p:cNvSpPr/>
            <p:nvPr/>
          </p:nvSpPr>
          <p:spPr>
            <a:xfrm>
              <a:off x="1693878" y="4124047"/>
              <a:ext cx="134264" cy="246668"/>
            </a:xfrm>
            <a:custGeom>
              <a:avLst/>
              <a:gdLst>
                <a:gd name="connsiteX0" fmla="*/ 134265 w 134264"/>
                <a:gd name="connsiteY0" fmla="*/ 123334 h 246668"/>
                <a:gd name="connsiteX1" fmla="*/ 67132 w 134264"/>
                <a:gd name="connsiteY1" fmla="*/ 246669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5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5" y="123334"/>
                  </a:moveTo>
                  <a:cubicBezTo>
                    <a:pt x="134265" y="191450"/>
                    <a:pt x="104208" y="246669"/>
                    <a:pt x="67132" y="246669"/>
                  </a:cubicBezTo>
                  <a:cubicBezTo>
                    <a:pt x="30056" y="246669"/>
                    <a:pt x="0" y="191450"/>
                    <a:pt x="0" y="123334"/>
                  </a:cubicBezTo>
                  <a:cubicBezTo>
                    <a:pt x="0" y="55219"/>
                    <a:pt x="30056" y="0"/>
                    <a:pt x="67132" y="0"/>
                  </a:cubicBezTo>
                  <a:cubicBezTo>
                    <a:pt x="104208" y="0"/>
                    <a:pt x="134265" y="55219"/>
                    <a:pt x="134265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3A35C172-E533-0723-0CA7-B5ACEFA96EE0}"/>
                </a:ext>
              </a:extLst>
            </p:cNvPr>
            <p:cNvSpPr/>
            <p:nvPr/>
          </p:nvSpPr>
          <p:spPr>
            <a:xfrm>
              <a:off x="1748607" y="4105519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B8F368F-A28A-F610-0520-97C62ED77B38}"/>
                </a:ext>
              </a:extLst>
            </p:cNvPr>
            <p:cNvSpPr/>
            <p:nvPr/>
          </p:nvSpPr>
          <p:spPr>
            <a:xfrm>
              <a:off x="1745119" y="4095597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4 h 19922"/>
                <a:gd name="connsiteX3" fmla="*/ 7675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4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4"/>
                  </a:lnTo>
                  <a:cubicBezTo>
                    <a:pt x="0" y="3411"/>
                    <a:pt x="3488" y="0"/>
                    <a:pt x="7675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4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F18DD8BE-AAA5-0E06-1CD2-F882F72FA6F3}"/>
                </a:ext>
              </a:extLst>
            </p:cNvPr>
            <p:cNvSpPr/>
            <p:nvPr/>
          </p:nvSpPr>
          <p:spPr>
            <a:xfrm>
              <a:off x="1758452" y="4082263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4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4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4AF0F918-51B4-E43E-8CD3-A623C4D669BB}"/>
                </a:ext>
              </a:extLst>
            </p:cNvPr>
            <p:cNvSpPr/>
            <p:nvPr/>
          </p:nvSpPr>
          <p:spPr>
            <a:xfrm>
              <a:off x="1694033" y="4127845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6 h 113256"/>
                <a:gd name="connsiteX3" fmla="*/ 100543 w 100543"/>
                <a:gd name="connsiteY3" fmla="*/ 12713 h 113256"/>
                <a:gd name="connsiteX4" fmla="*/ 83566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6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6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1C624118-72C9-6FF4-2073-63601E2AB245}"/>
                </a:ext>
              </a:extLst>
            </p:cNvPr>
            <p:cNvSpPr/>
            <p:nvPr/>
          </p:nvSpPr>
          <p:spPr>
            <a:xfrm>
              <a:off x="1697599" y="4171721"/>
              <a:ext cx="123876" cy="140000"/>
            </a:xfrm>
            <a:custGeom>
              <a:avLst/>
              <a:gdLst>
                <a:gd name="connsiteX0" fmla="*/ 116357 w 123876"/>
                <a:gd name="connsiteY0" fmla="*/ 0 h 140000"/>
                <a:gd name="connsiteX1" fmla="*/ 0 w 123876"/>
                <a:gd name="connsiteY1" fmla="*/ 116357 h 140000"/>
                <a:gd name="connsiteX2" fmla="*/ 6124 w 123876"/>
                <a:gd name="connsiteY2" fmla="*/ 140001 h 140000"/>
                <a:gd name="connsiteX3" fmla="*/ 123877 w 123876"/>
                <a:gd name="connsiteY3" fmla="*/ 22248 h 140000"/>
                <a:gd name="connsiteX4" fmla="*/ 116357 w 123876"/>
                <a:gd name="connsiteY4" fmla="*/ 78 h 1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0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A2B99368-8350-6133-95B9-D19DE54F3BBD}"/>
                </a:ext>
              </a:extLst>
            </p:cNvPr>
            <p:cNvSpPr/>
            <p:nvPr/>
          </p:nvSpPr>
          <p:spPr>
            <a:xfrm>
              <a:off x="1720390" y="4238233"/>
              <a:ext cx="107675" cy="122791"/>
            </a:xfrm>
            <a:custGeom>
              <a:avLst/>
              <a:gdLst>
                <a:gd name="connsiteX0" fmla="*/ 107675 w 107675"/>
                <a:gd name="connsiteY0" fmla="*/ 9148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8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1"/>
                    <a:pt x="14341" y="122792"/>
                  </a:cubicBezTo>
                  <a:lnTo>
                    <a:pt x="106590" y="30543"/>
                  </a:lnTo>
                  <a:cubicBezTo>
                    <a:pt x="107210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0753" y="4734757"/>
            <a:ext cx="3160834" cy="1572782"/>
          </a:xfrm>
          <a:prstGeom prst="rect">
            <a:avLst/>
          </a:prstGeom>
        </p:spPr>
      </p:pic>
      <p:sp>
        <p:nvSpPr>
          <p:cNvPr id="4" name="Graphic 500">
            <a:extLst>
              <a:ext uri="{FF2B5EF4-FFF2-40B4-BE49-F238E27FC236}">
                <a16:creationId xmlns:a16="http://schemas.microsoft.com/office/drawing/2014/main" id="{D80FF538-E945-241D-037A-36DC35555693}"/>
              </a:ext>
            </a:extLst>
          </p:cNvPr>
          <p:cNvSpPr/>
          <p:nvPr/>
        </p:nvSpPr>
        <p:spPr>
          <a:xfrm>
            <a:off x="-141634" y="-779512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Graphic 504">
            <a:extLst>
              <a:ext uri="{FF2B5EF4-FFF2-40B4-BE49-F238E27FC236}">
                <a16:creationId xmlns:a16="http://schemas.microsoft.com/office/drawing/2014/main" id="{F30F5CC0-7767-2E71-FDCB-BAF8BBF1F820}"/>
              </a:ext>
            </a:extLst>
          </p:cNvPr>
          <p:cNvSpPr/>
          <p:nvPr/>
        </p:nvSpPr>
        <p:spPr>
          <a:xfrm>
            <a:off x="-217078" y="138448"/>
            <a:ext cx="3416685" cy="2382106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Graphic 504">
            <a:extLst>
              <a:ext uri="{FF2B5EF4-FFF2-40B4-BE49-F238E27FC236}">
                <a16:creationId xmlns:a16="http://schemas.microsoft.com/office/drawing/2014/main" id="{2574B12F-6B46-A69B-37C0-FD2B126DB011}"/>
              </a:ext>
            </a:extLst>
          </p:cNvPr>
          <p:cNvSpPr/>
          <p:nvPr/>
        </p:nvSpPr>
        <p:spPr>
          <a:xfrm rot="1842690">
            <a:off x="-1272897" y="2917361"/>
            <a:ext cx="3451367" cy="2406286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1" name="Graphic 504">
            <a:extLst>
              <a:ext uri="{FF2B5EF4-FFF2-40B4-BE49-F238E27FC236}">
                <a16:creationId xmlns:a16="http://schemas.microsoft.com/office/drawing/2014/main" id="{2763E0B2-4309-1E2F-969A-18DC477A2810}"/>
              </a:ext>
            </a:extLst>
          </p:cNvPr>
          <p:cNvSpPr/>
          <p:nvPr/>
        </p:nvSpPr>
        <p:spPr>
          <a:xfrm rot="21214979">
            <a:off x="1787411" y="1199531"/>
            <a:ext cx="3074374" cy="214344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58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4" name="Graphic 500">
            <a:extLst>
              <a:ext uri="{FF2B5EF4-FFF2-40B4-BE49-F238E27FC236}">
                <a16:creationId xmlns:a16="http://schemas.microsoft.com/office/drawing/2014/main" id="{CD6AD1FF-A13D-BC9D-2484-C7F25E3F3CC8}"/>
              </a:ext>
            </a:extLst>
          </p:cNvPr>
          <p:cNvSpPr/>
          <p:nvPr/>
        </p:nvSpPr>
        <p:spPr>
          <a:xfrm rot="870440">
            <a:off x="759625" y="2171161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5" name="Graphic 500">
            <a:extLst>
              <a:ext uri="{FF2B5EF4-FFF2-40B4-BE49-F238E27FC236}">
                <a16:creationId xmlns:a16="http://schemas.microsoft.com/office/drawing/2014/main" id="{E77E4FF4-22C9-81E1-F318-791CCDA363A9}"/>
              </a:ext>
            </a:extLst>
          </p:cNvPr>
          <p:cNvSpPr/>
          <p:nvPr/>
        </p:nvSpPr>
        <p:spPr>
          <a:xfrm rot="20514749">
            <a:off x="-141634" y="363488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91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8" name="Graphic 500">
            <a:extLst>
              <a:ext uri="{FF2B5EF4-FFF2-40B4-BE49-F238E27FC236}">
                <a16:creationId xmlns:a16="http://schemas.microsoft.com/office/drawing/2014/main" id="{D072BADD-B084-221F-1911-A94D6A764829}"/>
              </a:ext>
            </a:extLst>
          </p:cNvPr>
          <p:cNvSpPr/>
          <p:nvPr/>
        </p:nvSpPr>
        <p:spPr>
          <a:xfrm rot="21309400">
            <a:off x="-141634" y="1341179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91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9" name="Graphic 500">
            <a:extLst>
              <a:ext uri="{FF2B5EF4-FFF2-40B4-BE49-F238E27FC236}">
                <a16:creationId xmlns:a16="http://schemas.microsoft.com/office/drawing/2014/main" id="{CDC798CB-E2A4-51E6-3693-801CF00E1AE9}"/>
              </a:ext>
            </a:extLst>
          </p:cNvPr>
          <p:cNvSpPr/>
          <p:nvPr/>
        </p:nvSpPr>
        <p:spPr>
          <a:xfrm rot="870440">
            <a:off x="-797219" y="4216425"/>
            <a:ext cx="4073884" cy="2343642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93" name="Graphic 492">
            <a:extLst>
              <a:ext uri="{FF2B5EF4-FFF2-40B4-BE49-F238E27FC236}">
                <a16:creationId xmlns:a16="http://schemas.microsoft.com/office/drawing/2014/main" id="{C42482F7-E645-8A37-92B6-B6987BB7ACE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6043" y="3423840"/>
            <a:ext cx="1797569" cy="3086736"/>
          </a:xfrm>
          <a:prstGeom prst="rect">
            <a:avLst/>
          </a:prstGeom>
        </p:spPr>
      </p:pic>
      <p:sp>
        <p:nvSpPr>
          <p:cNvPr id="501" name="Graphic 500">
            <a:extLst>
              <a:ext uri="{FF2B5EF4-FFF2-40B4-BE49-F238E27FC236}">
                <a16:creationId xmlns:a16="http://schemas.microsoft.com/office/drawing/2014/main" id="{885DA6C4-5744-95E0-ADC7-5A9198DA27DF}"/>
              </a:ext>
            </a:extLst>
          </p:cNvPr>
          <p:cNvSpPr/>
          <p:nvPr/>
        </p:nvSpPr>
        <p:spPr>
          <a:xfrm rot="1085034">
            <a:off x="-859430" y="2523201"/>
            <a:ext cx="4925913" cy="2833801"/>
          </a:xfrm>
          <a:custGeom>
            <a:avLst/>
            <a:gdLst>
              <a:gd name="connsiteX0" fmla="*/ 704392 w 2005493"/>
              <a:gd name="connsiteY0" fmla="*/ 8952 h 1153729"/>
              <a:gd name="connsiteX1" fmla="*/ 354288 w 2005493"/>
              <a:gd name="connsiteY1" fmla="*/ 330571 h 1153729"/>
              <a:gd name="connsiteX2" fmla="*/ 158951 w 2005493"/>
              <a:gd name="connsiteY2" fmla="*/ 366538 h 1153729"/>
              <a:gd name="connsiteX3" fmla="*/ 13343 w 2005493"/>
              <a:gd name="connsiteY3" fmla="*/ 494757 h 1153729"/>
              <a:gd name="connsiteX4" fmla="*/ 51880 w 2005493"/>
              <a:gd name="connsiteY4" fmla="*/ 675844 h 1153729"/>
              <a:gd name="connsiteX5" fmla="*/ 136633 w 2005493"/>
              <a:gd name="connsiteY5" fmla="*/ 715243 h 1153729"/>
              <a:gd name="connsiteX6" fmla="*/ 160204 w 2005493"/>
              <a:gd name="connsiteY6" fmla="*/ 730860 h 1153729"/>
              <a:gd name="connsiteX7" fmla="*/ 163783 w 2005493"/>
              <a:gd name="connsiteY7" fmla="*/ 764094 h 1153729"/>
              <a:gd name="connsiteX8" fmla="*/ 231877 w 2005493"/>
              <a:gd name="connsiteY8" fmla="*/ 930882 h 1153729"/>
              <a:gd name="connsiteX9" fmla="*/ 384741 w 2005493"/>
              <a:gd name="connsiteY9" fmla="*/ 1034325 h 1153729"/>
              <a:gd name="connsiteX10" fmla="*/ 750591 w 2005493"/>
              <a:gd name="connsiteY10" fmla="*/ 1150441 h 1153729"/>
              <a:gd name="connsiteX11" fmla="*/ 1120314 w 2005493"/>
              <a:gd name="connsiteY11" fmla="*/ 1069186 h 1153729"/>
              <a:gd name="connsiteX12" fmla="*/ 1161633 w 2005493"/>
              <a:gd name="connsiteY12" fmla="*/ 1047615 h 1153729"/>
              <a:gd name="connsiteX13" fmla="*/ 1206969 w 2005493"/>
              <a:gd name="connsiteY13" fmla="*/ 1049275 h 1153729"/>
              <a:gd name="connsiteX14" fmla="*/ 1836268 w 2005493"/>
              <a:gd name="connsiteY14" fmla="*/ 978594 h 1153729"/>
              <a:gd name="connsiteX15" fmla="*/ 2000698 w 2005493"/>
              <a:gd name="connsiteY15" fmla="*/ 834889 h 1153729"/>
              <a:gd name="connsiteX16" fmla="*/ 1945828 w 2005493"/>
              <a:gd name="connsiteY16" fmla="*/ 668670 h 1153729"/>
              <a:gd name="connsiteX17" fmla="*/ 1780862 w 2005493"/>
              <a:gd name="connsiteY17" fmla="*/ 592995 h 1153729"/>
              <a:gd name="connsiteX18" fmla="*/ 1585736 w 2005493"/>
              <a:gd name="connsiteY18" fmla="*/ 203557 h 1153729"/>
              <a:gd name="connsiteX19" fmla="*/ 1353863 w 2005493"/>
              <a:gd name="connsiteY19" fmla="*/ 146084 h 1153729"/>
              <a:gd name="connsiteX20" fmla="*/ 1151791 w 2005493"/>
              <a:gd name="connsiteY20" fmla="*/ 149419 h 1153729"/>
              <a:gd name="connsiteX21" fmla="*/ 964538 w 2005493"/>
              <a:gd name="connsiteY21" fmla="*/ 32295 h 1153729"/>
              <a:gd name="connsiteX22" fmla="*/ 704392 w 2005493"/>
              <a:gd name="connsiteY22" fmla="*/ 8952 h 11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5493" h="1153729">
                <a:moveTo>
                  <a:pt x="704392" y="8952"/>
                </a:moveTo>
                <a:cubicBezTo>
                  <a:pt x="541378" y="42543"/>
                  <a:pt x="401561" y="170990"/>
                  <a:pt x="354288" y="330571"/>
                </a:cubicBezTo>
                <a:cubicBezTo>
                  <a:pt x="288097" y="336216"/>
                  <a:pt x="220995" y="342772"/>
                  <a:pt x="158951" y="366538"/>
                </a:cubicBezTo>
                <a:cubicBezTo>
                  <a:pt x="96908" y="390305"/>
                  <a:pt x="39533" y="433689"/>
                  <a:pt x="13343" y="494757"/>
                </a:cubicBezTo>
                <a:cubicBezTo>
                  <a:pt x="-12847" y="555808"/>
                  <a:pt x="-728" y="635273"/>
                  <a:pt x="51880" y="675844"/>
                </a:cubicBezTo>
                <a:cubicBezTo>
                  <a:pt x="76655" y="694958"/>
                  <a:pt x="107384" y="704133"/>
                  <a:pt x="136633" y="715243"/>
                </a:cubicBezTo>
                <a:cubicBezTo>
                  <a:pt x="145596" y="718659"/>
                  <a:pt x="155063" y="722742"/>
                  <a:pt x="160204" y="730860"/>
                </a:cubicBezTo>
                <a:cubicBezTo>
                  <a:pt x="166271" y="740457"/>
                  <a:pt x="164580" y="752772"/>
                  <a:pt x="163783" y="764094"/>
                </a:cubicBezTo>
                <a:cubicBezTo>
                  <a:pt x="159439" y="825779"/>
                  <a:pt x="189143" y="886196"/>
                  <a:pt x="231877" y="930882"/>
                </a:cubicBezTo>
                <a:cubicBezTo>
                  <a:pt x="274611" y="975568"/>
                  <a:pt x="329432" y="1006655"/>
                  <a:pt x="384741" y="1034325"/>
                </a:cubicBezTo>
                <a:cubicBezTo>
                  <a:pt x="499832" y="1091862"/>
                  <a:pt x="622536" y="1137834"/>
                  <a:pt x="750591" y="1150441"/>
                </a:cubicBezTo>
                <a:cubicBezTo>
                  <a:pt x="878647" y="1163048"/>
                  <a:pt x="1012966" y="1140127"/>
                  <a:pt x="1120314" y="1069186"/>
                </a:cubicBezTo>
                <a:cubicBezTo>
                  <a:pt x="1133360" y="1060564"/>
                  <a:pt x="1146390" y="1051097"/>
                  <a:pt x="1161633" y="1047615"/>
                </a:cubicBezTo>
                <a:cubicBezTo>
                  <a:pt x="1176468" y="1044232"/>
                  <a:pt x="1191922" y="1046900"/>
                  <a:pt x="1206969" y="1049275"/>
                </a:cubicBezTo>
                <a:cubicBezTo>
                  <a:pt x="1417988" y="1082671"/>
                  <a:pt x="1637922" y="1057961"/>
                  <a:pt x="1836268" y="978594"/>
                </a:cubicBezTo>
                <a:cubicBezTo>
                  <a:pt x="1906413" y="950516"/>
                  <a:pt x="1980770" y="907766"/>
                  <a:pt x="2000698" y="834889"/>
                </a:cubicBezTo>
                <a:cubicBezTo>
                  <a:pt x="2016884" y="775757"/>
                  <a:pt x="1990482" y="710672"/>
                  <a:pt x="1945828" y="668670"/>
                </a:cubicBezTo>
                <a:cubicBezTo>
                  <a:pt x="1901158" y="626668"/>
                  <a:pt x="1841035" y="604740"/>
                  <a:pt x="1780862" y="592995"/>
                </a:cubicBezTo>
                <a:cubicBezTo>
                  <a:pt x="1795519" y="440619"/>
                  <a:pt x="1716574" y="283038"/>
                  <a:pt x="1585736" y="203557"/>
                </a:cubicBezTo>
                <a:cubicBezTo>
                  <a:pt x="1516535" y="161506"/>
                  <a:pt x="1434532" y="142441"/>
                  <a:pt x="1353863" y="146084"/>
                </a:cubicBezTo>
                <a:cubicBezTo>
                  <a:pt x="1283897" y="149240"/>
                  <a:pt x="1218226" y="183483"/>
                  <a:pt x="1151791" y="149419"/>
                </a:cubicBezTo>
                <a:cubicBezTo>
                  <a:pt x="1085486" y="115421"/>
                  <a:pt x="1036391" y="60063"/>
                  <a:pt x="964538" y="32295"/>
                </a:cubicBezTo>
                <a:cubicBezTo>
                  <a:pt x="882275" y="476"/>
                  <a:pt x="790967" y="-8894"/>
                  <a:pt x="704392" y="895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0" name="Graphic 504">
            <a:extLst>
              <a:ext uri="{FF2B5EF4-FFF2-40B4-BE49-F238E27FC236}">
                <a16:creationId xmlns:a16="http://schemas.microsoft.com/office/drawing/2014/main" id="{BDB6C0D9-4066-1840-7D46-0AAC426BF697}"/>
              </a:ext>
            </a:extLst>
          </p:cNvPr>
          <p:cNvSpPr/>
          <p:nvPr/>
        </p:nvSpPr>
        <p:spPr>
          <a:xfrm rot="21214979">
            <a:off x="1185209" y="3729409"/>
            <a:ext cx="3074374" cy="2143447"/>
          </a:xfrm>
          <a:custGeom>
            <a:avLst/>
            <a:gdLst>
              <a:gd name="connsiteX0" fmla="*/ 2042320 w 2908378"/>
              <a:gd name="connsiteY0" fmla="*/ 89528 h 2027715"/>
              <a:gd name="connsiteX1" fmla="*/ 2513488 w 2908378"/>
              <a:gd name="connsiteY1" fmla="*/ 33347 h 2027715"/>
              <a:gd name="connsiteX2" fmla="*/ 2828012 w 2908378"/>
              <a:gd name="connsiteY2" fmla="*/ 181239 h 2027715"/>
              <a:gd name="connsiteX3" fmla="*/ 2903514 w 2908378"/>
              <a:gd name="connsiteY3" fmla="*/ 480720 h 2027715"/>
              <a:gd name="connsiteX4" fmla="*/ 2785414 w 2908378"/>
              <a:gd name="connsiteY4" fmla="*/ 774625 h 2027715"/>
              <a:gd name="connsiteX5" fmla="*/ 2693508 w 2908378"/>
              <a:gd name="connsiteY5" fmla="*/ 969330 h 2027715"/>
              <a:gd name="connsiteX6" fmla="*/ 2681772 w 2908378"/>
              <a:gd name="connsiteY6" fmla="*/ 1195610 h 2027715"/>
              <a:gd name="connsiteX7" fmla="*/ 2532842 w 2908378"/>
              <a:gd name="connsiteY7" fmla="*/ 1455897 h 2027715"/>
              <a:gd name="connsiteX8" fmla="*/ 2228661 w 2908378"/>
              <a:gd name="connsiteY8" fmla="*/ 1777520 h 2027715"/>
              <a:gd name="connsiteX9" fmla="*/ 1069412 w 2908378"/>
              <a:gd name="connsiteY9" fmla="*/ 1940000 h 2027715"/>
              <a:gd name="connsiteX10" fmla="*/ 754143 w 2908378"/>
              <a:gd name="connsiteY10" fmla="*/ 1821933 h 2027715"/>
              <a:gd name="connsiteX11" fmla="*/ 544137 w 2908378"/>
              <a:gd name="connsiteY11" fmla="*/ 1816033 h 2027715"/>
              <a:gd name="connsiteX12" fmla="*/ 349659 w 2908378"/>
              <a:gd name="connsiteY12" fmla="*/ 1746009 h 2027715"/>
              <a:gd name="connsiteX13" fmla="*/ 31603 w 2908378"/>
              <a:gd name="connsiteY13" fmla="*/ 1381367 h 2027715"/>
              <a:gd name="connsiteX14" fmla="*/ 88075 w 2908378"/>
              <a:gd name="connsiteY14" fmla="*/ 909356 h 2027715"/>
              <a:gd name="connsiteX15" fmla="*/ 334909 w 2908378"/>
              <a:gd name="connsiteY15" fmla="*/ 730666 h 2027715"/>
              <a:gd name="connsiteX16" fmla="*/ 412583 w 2908378"/>
              <a:gd name="connsiteY16" fmla="*/ 694973 h 2027715"/>
              <a:gd name="connsiteX17" fmla="*/ 450805 w 2908378"/>
              <a:gd name="connsiteY17" fmla="*/ 637819 h 2027715"/>
              <a:gd name="connsiteX18" fmla="*/ 1045584 w 2908378"/>
              <a:gd name="connsiteY18" fmla="*/ 101198 h 2027715"/>
              <a:gd name="connsiteX19" fmla="*/ 1846480 w 2908378"/>
              <a:gd name="connsiteY19" fmla="*/ 85670 h 2027715"/>
              <a:gd name="connsiteX20" fmla="*/ 2042320 w 2908378"/>
              <a:gd name="connsiteY20" fmla="*/ 89495 h 202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8378" h="2027715">
                <a:moveTo>
                  <a:pt x="2042320" y="89528"/>
                </a:moveTo>
                <a:cubicBezTo>
                  <a:pt x="2153742" y="-34246"/>
                  <a:pt x="2351559" y="-5523"/>
                  <a:pt x="2513488" y="33347"/>
                </a:cubicBezTo>
                <a:cubicBezTo>
                  <a:pt x="2628055" y="60837"/>
                  <a:pt x="2750207" y="92769"/>
                  <a:pt x="2828012" y="181239"/>
                </a:cubicBezTo>
                <a:cubicBezTo>
                  <a:pt x="2898197" y="261021"/>
                  <a:pt x="2919075" y="375587"/>
                  <a:pt x="2903514" y="480720"/>
                </a:cubicBezTo>
                <a:cubicBezTo>
                  <a:pt x="2887953" y="585853"/>
                  <a:pt x="2839812" y="683335"/>
                  <a:pt x="2785414" y="774625"/>
                </a:cubicBezTo>
                <a:cubicBezTo>
                  <a:pt x="2748489" y="836609"/>
                  <a:pt x="2707610" y="898560"/>
                  <a:pt x="2693508" y="969330"/>
                </a:cubicBezTo>
                <a:cubicBezTo>
                  <a:pt x="2678725" y="1043535"/>
                  <a:pt x="2694837" y="1121080"/>
                  <a:pt x="2681772" y="1195610"/>
                </a:cubicBezTo>
                <a:cubicBezTo>
                  <a:pt x="2664299" y="1295264"/>
                  <a:pt x="2597420" y="1378028"/>
                  <a:pt x="2532842" y="1455897"/>
                </a:cubicBezTo>
                <a:cubicBezTo>
                  <a:pt x="2438505" y="1569686"/>
                  <a:pt x="2343357" y="1684252"/>
                  <a:pt x="2228661" y="1777520"/>
                </a:cubicBezTo>
                <a:cubicBezTo>
                  <a:pt x="1910474" y="2036218"/>
                  <a:pt x="1446470" y="2101249"/>
                  <a:pt x="1069412" y="1940000"/>
                </a:cubicBezTo>
                <a:cubicBezTo>
                  <a:pt x="965770" y="1895685"/>
                  <a:pt x="866084" y="1835095"/>
                  <a:pt x="754143" y="1821933"/>
                </a:cubicBezTo>
                <a:cubicBezTo>
                  <a:pt x="684541" y="1813763"/>
                  <a:pt x="613707" y="1824559"/>
                  <a:pt x="544137" y="1816033"/>
                </a:cubicBezTo>
                <a:cubicBezTo>
                  <a:pt x="475280" y="1807604"/>
                  <a:pt x="409860" y="1780405"/>
                  <a:pt x="349659" y="1746009"/>
                </a:cubicBezTo>
                <a:cubicBezTo>
                  <a:pt x="206597" y="1664282"/>
                  <a:pt x="86649" y="1536651"/>
                  <a:pt x="31603" y="1381367"/>
                </a:cubicBezTo>
                <a:cubicBezTo>
                  <a:pt x="-23444" y="1226083"/>
                  <a:pt x="-7786" y="1043308"/>
                  <a:pt x="88075" y="909356"/>
                </a:cubicBezTo>
                <a:cubicBezTo>
                  <a:pt x="148179" y="825392"/>
                  <a:pt x="236941" y="763279"/>
                  <a:pt x="334909" y="730666"/>
                </a:cubicBezTo>
                <a:cubicBezTo>
                  <a:pt x="362140" y="721589"/>
                  <a:pt x="391187" y="714132"/>
                  <a:pt x="412583" y="694973"/>
                </a:cubicBezTo>
                <a:cubicBezTo>
                  <a:pt x="429765" y="679607"/>
                  <a:pt x="440171" y="658275"/>
                  <a:pt x="450805" y="637819"/>
                </a:cubicBezTo>
                <a:cubicBezTo>
                  <a:pt x="576653" y="395784"/>
                  <a:pt x="791911" y="201565"/>
                  <a:pt x="1045584" y="101198"/>
                </a:cubicBezTo>
                <a:cubicBezTo>
                  <a:pt x="1299226" y="863"/>
                  <a:pt x="1589111" y="-4777"/>
                  <a:pt x="1846480" y="85670"/>
                </a:cubicBezTo>
                <a:cubicBezTo>
                  <a:pt x="1898123" y="103824"/>
                  <a:pt x="1987597" y="89495"/>
                  <a:pt x="2042320" y="89495"/>
                </a:cubicBezTo>
                <a:close/>
              </a:path>
            </a:pathLst>
          </a:custGeom>
          <a:solidFill>
            <a:schemeClr val="bg1">
              <a:lumMod val="95000"/>
              <a:alpha val="84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05" name="Graphic 504">
            <a:extLst>
              <a:ext uri="{FF2B5EF4-FFF2-40B4-BE49-F238E27FC236}">
                <a16:creationId xmlns:a16="http://schemas.microsoft.com/office/drawing/2014/main" id="{1463865D-1AE2-68B5-50D0-64FED64B878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8094" y="3980553"/>
            <a:ext cx="1379841" cy="2586278"/>
          </a:xfrm>
          <a:prstGeom prst="rect">
            <a:avLst/>
          </a:prstGeom>
        </p:spPr>
      </p:pic>
      <p:sp>
        <p:nvSpPr>
          <p:cNvPr id="507" name="Rectangle 506">
            <a:extLst>
              <a:ext uri="{FF2B5EF4-FFF2-40B4-BE49-F238E27FC236}">
                <a16:creationId xmlns:a16="http://schemas.microsoft.com/office/drawing/2014/main" id="{9A239729-32C2-ED50-A2EA-FE291B5DA73C}"/>
              </a:ext>
            </a:extLst>
          </p:cNvPr>
          <p:cNvSpPr/>
          <p:nvPr/>
        </p:nvSpPr>
        <p:spPr>
          <a:xfrm>
            <a:off x="12929985" y="-1841663"/>
            <a:ext cx="2324705" cy="2352476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8" name="Graphic 507">
            <a:extLst>
              <a:ext uri="{FF2B5EF4-FFF2-40B4-BE49-F238E27FC236}">
                <a16:creationId xmlns:a16="http://schemas.microsoft.com/office/drawing/2014/main" id="{8F2DCAFF-5332-C966-8659-B3232DA77D9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82129" y="-1083379"/>
            <a:ext cx="497359" cy="515016"/>
          </a:xfrm>
          <a:prstGeom prst="rect">
            <a:avLst/>
          </a:prstGeom>
        </p:spPr>
      </p:pic>
      <p:pic>
        <p:nvPicPr>
          <p:cNvPr id="509" name="Graphic 508">
            <a:extLst>
              <a:ext uri="{FF2B5EF4-FFF2-40B4-BE49-F238E27FC236}">
                <a16:creationId xmlns:a16="http://schemas.microsoft.com/office/drawing/2014/main" id="{13D4B761-089E-6BE0-9D9C-C8563321DD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004586" y="-568977"/>
            <a:ext cx="2324705" cy="2668568"/>
          </a:xfrm>
          <a:prstGeom prst="rect">
            <a:avLst/>
          </a:prstGeom>
        </p:spPr>
      </p:pic>
      <p:pic>
        <p:nvPicPr>
          <p:cNvPr id="510" name="Graphic 509">
            <a:extLst>
              <a:ext uri="{FF2B5EF4-FFF2-40B4-BE49-F238E27FC236}">
                <a16:creationId xmlns:a16="http://schemas.microsoft.com/office/drawing/2014/main" id="{916F6DD2-110E-48E5-F0BB-4D401D08CBF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931566" y="-1961043"/>
            <a:ext cx="2411208" cy="4118566"/>
          </a:xfrm>
          <a:prstGeom prst="rect">
            <a:avLst/>
          </a:prstGeom>
        </p:spPr>
      </p:pic>
      <p:sp>
        <p:nvSpPr>
          <p:cNvPr id="511" name="Rectangle 510">
            <a:extLst>
              <a:ext uri="{FF2B5EF4-FFF2-40B4-BE49-F238E27FC236}">
                <a16:creationId xmlns:a16="http://schemas.microsoft.com/office/drawing/2014/main" id="{FD2C4CC4-623A-DA71-D99B-8D8F89FEFCE9}"/>
              </a:ext>
            </a:extLst>
          </p:cNvPr>
          <p:cNvSpPr/>
          <p:nvPr/>
        </p:nvSpPr>
        <p:spPr>
          <a:xfrm>
            <a:off x="12931566" y="-1867309"/>
            <a:ext cx="2411208" cy="392926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" name="Graphic 511">
            <a:extLst>
              <a:ext uri="{FF2B5EF4-FFF2-40B4-BE49-F238E27FC236}">
                <a16:creationId xmlns:a16="http://schemas.microsoft.com/office/drawing/2014/main" id="{AD09B079-A164-2F3E-C0A4-939EE6F5C89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819264" y="-2035861"/>
            <a:ext cx="2627131" cy="5108312"/>
          </a:xfrm>
          <a:prstGeom prst="rect">
            <a:avLst/>
          </a:prstGeom>
        </p:spPr>
      </p:pic>
      <p:sp>
        <p:nvSpPr>
          <p:cNvPr id="513" name="Rectangle 512">
            <a:extLst>
              <a:ext uri="{FF2B5EF4-FFF2-40B4-BE49-F238E27FC236}">
                <a16:creationId xmlns:a16="http://schemas.microsoft.com/office/drawing/2014/main" id="{6EAF6EEE-5906-F24D-C84D-38AA0C2D1D8D}"/>
              </a:ext>
            </a:extLst>
          </p:cNvPr>
          <p:cNvSpPr/>
          <p:nvPr/>
        </p:nvSpPr>
        <p:spPr>
          <a:xfrm>
            <a:off x="15402310" y="-1474383"/>
            <a:ext cx="845369" cy="1959549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5" name="Graphic 514">
            <a:extLst>
              <a:ext uri="{FF2B5EF4-FFF2-40B4-BE49-F238E27FC236}">
                <a16:creationId xmlns:a16="http://schemas.microsoft.com/office/drawing/2014/main" id="{BB4E0393-0F10-AE37-22BD-0B04AFD59E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166937" y="3156483"/>
            <a:ext cx="4308631" cy="2809291"/>
          </a:xfrm>
          <a:prstGeom prst="rect">
            <a:avLst/>
          </a:prstGeom>
        </p:spPr>
      </p:pic>
      <p:sp>
        <p:nvSpPr>
          <p:cNvPr id="531" name="Freeform: Shape 530" hidden="1">
            <a:extLst>
              <a:ext uri="{FF2B5EF4-FFF2-40B4-BE49-F238E27FC236}">
                <a16:creationId xmlns:a16="http://schemas.microsoft.com/office/drawing/2014/main" id="{CCE4C814-1DB5-863F-3C4B-6D83060F5CA3}"/>
              </a:ext>
            </a:extLst>
          </p:cNvPr>
          <p:cNvSpPr/>
          <p:nvPr/>
        </p:nvSpPr>
        <p:spPr>
          <a:xfrm>
            <a:off x="-2248994" y="-3687006"/>
            <a:ext cx="21432344" cy="10545006"/>
          </a:xfrm>
          <a:custGeom>
            <a:avLst/>
            <a:gdLst>
              <a:gd name="connsiteX0" fmla="*/ 6964175 w 13976958"/>
              <a:gd name="connsiteY0" fmla="*/ 5333828 h 6876854"/>
              <a:gd name="connsiteX1" fmla="*/ 6529789 w 13976958"/>
              <a:gd name="connsiteY1" fmla="*/ 5768214 h 6876854"/>
              <a:gd name="connsiteX2" fmla="*/ 6964175 w 13976958"/>
              <a:gd name="connsiteY2" fmla="*/ 6202600 h 6876854"/>
              <a:gd name="connsiteX3" fmla="*/ 7398561 w 13976958"/>
              <a:gd name="connsiteY3" fmla="*/ 5768214 h 6876854"/>
              <a:gd name="connsiteX4" fmla="*/ 6964175 w 13976958"/>
              <a:gd name="connsiteY4" fmla="*/ 5333828 h 6876854"/>
              <a:gd name="connsiteX5" fmla="*/ 7906054 w 13976958"/>
              <a:gd name="connsiteY5" fmla="*/ 4099596 h 6876854"/>
              <a:gd name="connsiteX6" fmla="*/ 7864779 w 13976958"/>
              <a:gd name="connsiteY6" fmla="*/ 4140871 h 6876854"/>
              <a:gd name="connsiteX7" fmla="*/ 7906054 w 13976958"/>
              <a:gd name="connsiteY7" fmla="*/ 4182146 h 6876854"/>
              <a:gd name="connsiteX8" fmla="*/ 7947329 w 13976958"/>
              <a:gd name="connsiteY8" fmla="*/ 4140871 h 6876854"/>
              <a:gd name="connsiteX9" fmla="*/ 7906054 w 13976958"/>
              <a:gd name="connsiteY9" fmla="*/ 4099596 h 6876854"/>
              <a:gd name="connsiteX10" fmla="*/ 6910871 w 13976958"/>
              <a:gd name="connsiteY10" fmla="*/ 4087472 h 6876854"/>
              <a:gd name="connsiteX11" fmla="*/ 6860155 w 13976958"/>
              <a:gd name="connsiteY11" fmla="*/ 4138186 h 6876854"/>
              <a:gd name="connsiteX12" fmla="*/ 6910871 w 13976958"/>
              <a:gd name="connsiteY12" fmla="*/ 4188900 h 6876854"/>
              <a:gd name="connsiteX13" fmla="*/ 6961584 w 13976958"/>
              <a:gd name="connsiteY13" fmla="*/ 4138186 h 6876854"/>
              <a:gd name="connsiteX14" fmla="*/ 6910871 w 13976958"/>
              <a:gd name="connsiteY14" fmla="*/ 4087472 h 6876854"/>
              <a:gd name="connsiteX15" fmla="*/ 6068608 w 13976958"/>
              <a:gd name="connsiteY15" fmla="*/ 4087472 h 6876854"/>
              <a:gd name="connsiteX16" fmla="*/ 6017894 w 13976958"/>
              <a:gd name="connsiteY16" fmla="*/ 4138186 h 6876854"/>
              <a:gd name="connsiteX17" fmla="*/ 6068608 w 13976958"/>
              <a:gd name="connsiteY17" fmla="*/ 4188900 h 6876854"/>
              <a:gd name="connsiteX18" fmla="*/ 6119324 w 13976958"/>
              <a:gd name="connsiteY18" fmla="*/ 4138186 h 6876854"/>
              <a:gd name="connsiteX19" fmla="*/ 6068608 w 13976958"/>
              <a:gd name="connsiteY19" fmla="*/ 4087472 h 6876854"/>
              <a:gd name="connsiteX20" fmla="*/ 7618688 w 13976958"/>
              <a:gd name="connsiteY20" fmla="*/ 4042658 h 6876854"/>
              <a:gd name="connsiteX21" fmla="*/ 7567974 w 13976958"/>
              <a:gd name="connsiteY21" fmla="*/ 4093372 h 6876854"/>
              <a:gd name="connsiteX22" fmla="*/ 7618688 w 13976958"/>
              <a:gd name="connsiteY22" fmla="*/ 4144086 h 6876854"/>
              <a:gd name="connsiteX23" fmla="*/ 7669402 w 13976958"/>
              <a:gd name="connsiteY23" fmla="*/ 4093372 h 6876854"/>
              <a:gd name="connsiteX24" fmla="*/ 7618688 w 13976958"/>
              <a:gd name="connsiteY24" fmla="*/ 4042658 h 6876854"/>
              <a:gd name="connsiteX25" fmla="*/ 7167530 w 13976958"/>
              <a:gd name="connsiteY25" fmla="*/ 4042658 h 6876854"/>
              <a:gd name="connsiteX26" fmla="*/ 7116816 w 13976958"/>
              <a:gd name="connsiteY26" fmla="*/ 4093372 h 6876854"/>
              <a:gd name="connsiteX27" fmla="*/ 7167530 w 13976958"/>
              <a:gd name="connsiteY27" fmla="*/ 4144086 h 6876854"/>
              <a:gd name="connsiteX28" fmla="*/ 7218244 w 13976958"/>
              <a:gd name="connsiteY28" fmla="*/ 4093372 h 6876854"/>
              <a:gd name="connsiteX29" fmla="*/ 7167530 w 13976958"/>
              <a:gd name="connsiteY29" fmla="*/ 4042658 h 6876854"/>
              <a:gd name="connsiteX30" fmla="*/ 6731116 w 13976958"/>
              <a:gd name="connsiteY30" fmla="*/ 4042658 h 6876854"/>
              <a:gd name="connsiteX31" fmla="*/ 6680402 w 13976958"/>
              <a:gd name="connsiteY31" fmla="*/ 4093372 h 6876854"/>
              <a:gd name="connsiteX32" fmla="*/ 6731116 w 13976958"/>
              <a:gd name="connsiteY32" fmla="*/ 4144086 h 6876854"/>
              <a:gd name="connsiteX33" fmla="*/ 6781830 w 13976958"/>
              <a:gd name="connsiteY33" fmla="*/ 4093372 h 6876854"/>
              <a:gd name="connsiteX34" fmla="*/ 6731116 w 13976958"/>
              <a:gd name="connsiteY34" fmla="*/ 4042658 h 6876854"/>
              <a:gd name="connsiteX35" fmla="*/ 6388310 w 13976958"/>
              <a:gd name="connsiteY35" fmla="*/ 4042658 h 6876854"/>
              <a:gd name="connsiteX36" fmla="*/ 6337596 w 13976958"/>
              <a:gd name="connsiteY36" fmla="*/ 4093372 h 6876854"/>
              <a:gd name="connsiteX37" fmla="*/ 6388310 w 13976958"/>
              <a:gd name="connsiteY37" fmla="*/ 4144086 h 6876854"/>
              <a:gd name="connsiteX38" fmla="*/ 6439025 w 13976958"/>
              <a:gd name="connsiteY38" fmla="*/ 4093372 h 6876854"/>
              <a:gd name="connsiteX39" fmla="*/ 6388310 w 13976958"/>
              <a:gd name="connsiteY39" fmla="*/ 4042658 h 6876854"/>
              <a:gd name="connsiteX40" fmla="*/ 7456638 w 13976958"/>
              <a:gd name="connsiteY40" fmla="*/ 3868236 h 6876854"/>
              <a:gd name="connsiteX41" fmla="*/ 7386457 w 13976958"/>
              <a:gd name="connsiteY41" fmla="*/ 3938417 h 6876854"/>
              <a:gd name="connsiteX42" fmla="*/ 7456638 w 13976958"/>
              <a:gd name="connsiteY42" fmla="*/ 4008598 h 6876854"/>
              <a:gd name="connsiteX43" fmla="*/ 7526819 w 13976958"/>
              <a:gd name="connsiteY43" fmla="*/ 3938417 h 6876854"/>
              <a:gd name="connsiteX44" fmla="*/ 7456638 w 13976958"/>
              <a:gd name="connsiteY44" fmla="*/ 3868236 h 6876854"/>
              <a:gd name="connsiteX45" fmla="*/ 6575619 w 13976958"/>
              <a:gd name="connsiteY45" fmla="*/ 3868236 h 6876854"/>
              <a:gd name="connsiteX46" fmla="*/ 6505438 w 13976958"/>
              <a:gd name="connsiteY46" fmla="*/ 3938417 h 6876854"/>
              <a:gd name="connsiteX47" fmla="*/ 6575619 w 13976958"/>
              <a:gd name="connsiteY47" fmla="*/ 4008598 h 6876854"/>
              <a:gd name="connsiteX48" fmla="*/ 6645800 w 13976958"/>
              <a:gd name="connsiteY48" fmla="*/ 3938417 h 6876854"/>
              <a:gd name="connsiteX49" fmla="*/ 6575619 w 13976958"/>
              <a:gd name="connsiteY49" fmla="*/ 3868236 h 6876854"/>
              <a:gd name="connsiteX50" fmla="*/ 7738356 w 13976958"/>
              <a:gd name="connsiteY50" fmla="*/ 3416796 h 6876854"/>
              <a:gd name="connsiteX51" fmla="*/ 7648583 w 13976958"/>
              <a:gd name="connsiteY51" fmla="*/ 3506569 h 6876854"/>
              <a:gd name="connsiteX52" fmla="*/ 7738356 w 13976958"/>
              <a:gd name="connsiteY52" fmla="*/ 3596342 h 6876854"/>
              <a:gd name="connsiteX53" fmla="*/ 7828129 w 13976958"/>
              <a:gd name="connsiteY53" fmla="*/ 3506569 h 6876854"/>
              <a:gd name="connsiteX54" fmla="*/ 7738356 w 13976958"/>
              <a:gd name="connsiteY54" fmla="*/ 3416796 h 6876854"/>
              <a:gd name="connsiteX55" fmla="*/ 6238636 w 13976958"/>
              <a:gd name="connsiteY55" fmla="*/ 3416796 h 6876854"/>
              <a:gd name="connsiteX56" fmla="*/ 6148865 w 13976958"/>
              <a:gd name="connsiteY56" fmla="*/ 3506569 h 6876854"/>
              <a:gd name="connsiteX57" fmla="*/ 6238636 w 13976958"/>
              <a:gd name="connsiteY57" fmla="*/ 3596342 h 6876854"/>
              <a:gd name="connsiteX58" fmla="*/ 6328410 w 13976958"/>
              <a:gd name="connsiteY58" fmla="*/ 3506569 h 6876854"/>
              <a:gd name="connsiteX59" fmla="*/ 6238636 w 13976958"/>
              <a:gd name="connsiteY59" fmla="*/ 3416796 h 6876854"/>
              <a:gd name="connsiteX60" fmla="*/ 0 w 13976958"/>
              <a:gd name="connsiteY60" fmla="*/ 0 h 6876854"/>
              <a:gd name="connsiteX61" fmla="*/ 13976958 w 13976958"/>
              <a:gd name="connsiteY61" fmla="*/ 0 h 6876854"/>
              <a:gd name="connsiteX62" fmla="*/ 13976958 w 13976958"/>
              <a:gd name="connsiteY62" fmla="*/ 6876854 h 6876854"/>
              <a:gd name="connsiteX63" fmla="*/ 0 w 13976958"/>
              <a:gd name="connsiteY63" fmla="*/ 6876854 h 687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3976958" h="6876854">
                <a:moveTo>
                  <a:pt x="6964175" y="5333828"/>
                </a:moveTo>
                <a:cubicBezTo>
                  <a:pt x="6724271" y="5333828"/>
                  <a:pt x="6529789" y="5528309"/>
                  <a:pt x="6529789" y="5768214"/>
                </a:cubicBezTo>
                <a:cubicBezTo>
                  <a:pt x="6529789" y="6008119"/>
                  <a:pt x="6724271" y="6202600"/>
                  <a:pt x="6964175" y="6202600"/>
                </a:cubicBezTo>
                <a:cubicBezTo>
                  <a:pt x="7204080" y="6202600"/>
                  <a:pt x="7398561" y="6008119"/>
                  <a:pt x="7398561" y="5768214"/>
                </a:cubicBezTo>
                <a:cubicBezTo>
                  <a:pt x="7398561" y="5528309"/>
                  <a:pt x="7204080" y="5333828"/>
                  <a:pt x="6964175" y="5333828"/>
                </a:cubicBezTo>
                <a:close/>
                <a:moveTo>
                  <a:pt x="7906054" y="4099596"/>
                </a:moveTo>
                <a:cubicBezTo>
                  <a:pt x="7883258" y="4099596"/>
                  <a:pt x="7864779" y="4118075"/>
                  <a:pt x="7864779" y="4140871"/>
                </a:cubicBezTo>
                <a:cubicBezTo>
                  <a:pt x="7864779" y="4163667"/>
                  <a:pt x="7883258" y="4182146"/>
                  <a:pt x="7906054" y="4182146"/>
                </a:cubicBezTo>
                <a:cubicBezTo>
                  <a:pt x="7928850" y="4182146"/>
                  <a:pt x="7947329" y="4163667"/>
                  <a:pt x="7947329" y="4140871"/>
                </a:cubicBezTo>
                <a:cubicBezTo>
                  <a:pt x="7947329" y="4118075"/>
                  <a:pt x="7928850" y="4099596"/>
                  <a:pt x="7906054" y="4099596"/>
                </a:cubicBezTo>
                <a:close/>
                <a:moveTo>
                  <a:pt x="6910871" y="4087472"/>
                </a:moveTo>
                <a:cubicBezTo>
                  <a:pt x="6882861" y="4087472"/>
                  <a:pt x="6860155" y="4110177"/>
                  <a:pt x="6860155" y="4138186"/>
                </a:cubicBezTo>
                <a:cubicBezTo>
                  <a:pt x="6860155" y="4166195"/>
                  <a:pt x="6882861" y="4188900"/>
                  <a:pt x="6910871" y="4188900"/>
                </a:cubicBezTo>
                <a:cubicBezTo>
                  <a:pt x="6938878" y="4188900"/>
                  <a:pt x="6961584" y="4166195"/>
                  <a:pt x="6961584" y="4138186"/>
                </a:cubicBezTo>
                <a:cubicBezTo>
                  <a:pt x="6961584" y="4110177"/>
                  <a:pt x="6938878" y="4087472"/>
                  <a:pt x="6910871" y="4087472"/>
                </a:cubicBezTo>
                <a:close/>
                <a:moveTo>
                  <a:pt x="6068608" y="4087472"/>
                </a:moveTo>
                <a:cubicBezTo>
                  <a:pt x="6040601" y="4087472"/>
                  <a:pt x="6017894" y="4110177"/>
                  <a:pt x="6017894" y="4138186"/>
                </a:cubicBezTo>
                <a:cubicBezTo>
                  <a:pt x="6017894" y="4166195"/>
                  <a:pt x="6040601" y="4188900"/>
                  <a:pt x="6068608" y="4188900"/>
                </a:cubicBezTo>
                <a:cubicBezTo>
                  <a:pt x="6096617" y="4188900"/>
                  <a:pt x="6119324" y="4166195"/>
                  <a:pt x="6119324" y="4138186"/>
                </a:cubicBezTo>
                <a:cubicBezTo>
                  <a:pt x="6119324" y="4110177"/>
                  <a:pt x="6096617" y="4087472"/>
                  <a:pt x="6068608" y="4087472"/>
                </a:cubicBezTo>
                <a:close/>
                <a:moveTo>
                  <a:pt x="7618688" y="4042658"/>
                </a:moveTo>
                <a:cubicBezTo>
                  <a:pt x="7590679" y="4042658"/>
                  <a:pt x="7567974" y="4065363"/>
                  <a:pt x="7567974" y="4093372"/>
                </a:cubicBezTo>
                <a:cubicBezTo>
                  <a:pt x="7567974" y="4121381"/>
                  <a:pt x="7590679" y="4144086"/>
                  <a:pt x="7618688" y="4144086"/>
                </a:cubicBezTo>
                <a:cubicBezTo>
                  <a:pt x="7646697" y="4144086"/>
                  <a:pt x="7669402" y="4121381"/>
                  <a:pt x="7669402" y="4093372"/>
                </a:cubicBezTo>
                <a:cubicBezTo>
                  <a:pt x="7669402" y="4065363"/>
                  <a:pt x="7646697" y="4042658"/>
                  <a:pt x="7618688" y="4042658"/>
                </a:cubicBezTo>
                <a:close/>
                <a:moveTo>
                  <a:pt x="7167530" y="4042658"/>
                </a:moveTo>
                <a:cubicBezTo>
                  <a:pt x="7139521" y="4042658"/>
                  <a:pt x="7116816" y="4065363"/>
                  <a:pt x="7116816" y="4093372"/>
                </a:cubicBezTo>
                <a:cubicBezTo>
                  <a:pt x="7116816" y="4121381"/>
                  <a:pt x="7139521" y="4144086"/>
                  <a:pt x="7167530" y="4144086"/>
                </a:cubicBezTo>
                <a:cubicBezTo>
                  <a:pt x="7195539" y="4144086"/>
                  <a:pt x="7218244" y="4121381"/>
                  <a:pt x="7218244" y="4093372"/>
                </a:cubicBezTo>
                <a:cubicBezTo>
                  <a:pt x="7218244" y="4065363"/>
                  <a:pt x="7195539" y="4042658"/>
                  <a:pt x="7167530" y="4042658"/>
                </a:cubicBezTo>
                <a:close/>
                <a:moveTo>
                  <a:pt x="6731116" y="4042658"/>
                </a:moveTo>
                <a:cubicBezTo>
                  <a:pt x="6703107" y="4042658"/>
                  <a:pt x="6680402" y="4065363"/>
                  <a:pt x="6680402" y="4093372"/>
                </a:cubicBezTo>
                <a:cubicBezTo>
                  <a:pt x="6680402" y="4121381"/>
                  <a:pt x="6703107" y="4144086"/>
                  <a:pt x="6731116" y="4144086"/>
                </a:cubicBezTo>
                <a:cubicBezTo>
                  <a:pt x="6759125" y="4144086"/>
                  <a:pt x="6781830" y="4121381"/>
                  <a:pt x="6781830" y="4093372"/>
                </a:cubicBezTo>
                <a:cubicBezTo>
                  <a:pt x="6781830" y="4065363"/>
                  <a:pt x="6759125" y="4042658"/>
                  <a:pt x="6731116" y="4042658"/>
                </a:cubicBezTo>
                <a:close/>
                <a:moveTo>
                  <a:pt x="6388310" y="4042658"/>
                </a:moveTo>
                <a:cubicBezTo>
                  <a:pt x="6360302" y="4042658"/>
                  <a:pt x="6337596" y="4065363"/>
                  <a:pt x="6337596" y="4093372"/>
                </a:cubicBezTo>
                <a:cubicBezTo>
                  <a:pt x="6337596" y="4121381"/>
                  <a:pt x="6360302" y="4144086"/>
                  <a:pt x="6388310" y="4144086"/>
                </a:cubicBezTo>
                <a:cubicBezTo>
                  <a:pt x="6416319" y="4144086"/>
                  <a:pt x="6439025" y="4121381"/>
                  <a:pt x="6439025" y="4093372"/>
                </a:cubicBezTo>
                <a:cubicBezTo>
                  <a:pt x="6439025" y="4065363"/>
                  <a:pt x="6416319" y="4042658"/>
                  <a:pt x="6388310" y="4042658"/>
                </a:cubicBezTo>
                <a:close/>
                <a:moveTo>
                  <a:pt x="7456638" y="3868236"/>
                </a:moveTo>
                <a:cubicBezTo>
                  <a:pt x="7417878" y="3868236"/>
                  <a:pt x="7386457" y="3899657"/>
                  <a:pt x="7386457" y="3938417"/>
                </a:cubicBezTo>
                <a:cubicBezTo>
                  <a:pt x="7386457" y="3977177"/>
                  <a:pt x="7417878" y="4008598"/>
                  <a:pt x="7456638" y="4008598"/>
                </a:cubicBezTo>
                <a:cubicBezTo>
                  <a:pt x="7495398" y="4008598"/>
                  <a:pt x="7526819" y="3977177"/>
                  <a:pt x="7526819" y="3938417"/>
                </a:cubicBezTo>
                <a:cubicBezTo>
                  <a:pt x="7526819" y="3899657"/>
                  <a:pt x="7495398" y="3868236"/>
                  <a:pt x="7456638" y="3868236"/>
                </a:cubicBezTo>
                <a:close/>
                <a:moveTo>
                  <a:pt x="6575619" y="3868236"/>
                </a:moveTo>
                <a:cubicBezTo>
                  <a:pt x="6536859" y="3868236"/>
                  <a:pt x="6505438" y="3899657"/>
                  <a:pt x="6505438" y="3938417"/>
                </a:cubicBezTo>
                <a:cubicBezTo>
                  <a:pt x="6505438" y="3977177"/>
                  <a:pt x="6536859" y="4008598"/>
                  <a:pt x="6575619" y="4008598"/>
                </a:cubicBezTo>
                <a:cubicBezTo>
                  <a:pt x="6614379" y="4008598"/>
                  <a:pt x="6645800" y="3977177"/>
                  <a:pt x="6645800" y="3938417"/>
                </a:cubicBezTo>
                <a:cubicBezTo>
                  <a:pt x="6645800" y="3899657"/>
                  <a:pt x="6614379" y="3868236"/>
                  <a:pt x="6575619" y="3868236"/>
                </a:cubicBezTo>
                <a:close/>
                <a:moveTo>
                  <a:pt x="7738356" y="3416796"/>
                </a:moveTo>
                <a:cubicBezTo>
                  <a:pt x="7688776" y="3416796"/>
                  <a:pt x="7648583" y="3456989"/>
                  <a:pt x="7648583" y="3506569"/>
                </a:cubicBezTo>
                <a:cubicBezTo>
                  <a:pt x="7648583" y="3556149"/>
                  <a:pt x="7688776" y="3596342"/>
                  <a:pt x="7738356" y="3596342"/>
                </a:cubicBezTo>
                <a:cubicBezTo>
                  <a:pt x="7787936" y="3596342"/>
                  <a:pt x="7828129" y="3556149"/>
                  <a:pt x="7828129" y="3506569"/>
                </a:cubicBezTo>
                <a:cubicBezTo>
                  <a:pt x="7828129" y="3456989"/>
                  <a:pt x="7787936" y="3416796"/>
                  <a:pt x="7738356" y="3416796"/>
                </a:cubicBezTo>
                <a:close/>
                <a:moveTo>
                  <a:pt x="6238636" y="3416796"/>
                </a:moveTo>
                <a:cubicBezTo>
                  <a:pt x="6189056" y="3416796"/>
                  <a:pt x="6148865" y="3456989"/>
                  <a:pt x="6148865" y="3506569"/>
                </a:cubicBezTo>
                <a:cubicBezTo>
                  <a:pt x="6148865" y="3556149"/>
                  <a:pt x="6189056" y="3596342"/>
                  <a:pt x="6238636" y="3596342"/>
                </a:cubicBezTo>
                <a:cubicBezTo>
                  <a:pt x="6288216" y="3596342"/>
                  <a:pt x="6328410" y="3556149"/>
                  <a:pt x="6328410" y="3506569"/>
                </a:cubicBezTo>
                <a:cubicBezTo>
                  <a:pt x="6328410" y="3456989"/>
                  <a:pt x="6288216" y="3416796"/>
                  <a:pt x="6238636" y="3416796"/>
                </a:cubicBezTo>
                <a:close/>
                <a:moveTo>
                  <a:pt x="0" y="0"/>
                </a:moveTo>
                <a:lnTo>
                  <a:pt x="13976958" y="0"/>
                </a:lnTo>
                <a:lnTo>
                  <a:pt x="13976958" y="6876854"/>
                </a:lnTo>
                <a:lnTo>
                  <a:pt x="0" y="687685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87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23" grpId="0" animBg="1"/>
      <p:bldP spid="491" grpId="0" animBg="1"/>
      <p:bldP spid="494" grpId="0" animBg="1"/>
      <p:bldP spid="495" grpId="0" animBg="1"/>
      <p:bldP spid="498" grpId="0" animBg="1"/>
      <p:bldP spid="499" grpId="0" animBg="1"/>
      <p:bldP spid="501" grpId="0" animBg="1"/>
      <p:bldP spid="5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03E62E-5BCD-45B1-D35C-D7B7178E3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95216" y="-419800"/>
            <a:ext cx="15279955" cy="7515774"/>
          </a:xfrm>
          <a:prstGeom prst="rect">
            <a:avLst/>
          </a:prstGeom>
        </p:spPr>
      </p:pic>
      <p:sp>
        <p:nvSpPr>
          <p:cNvPr id="7" name="!!Rectangle 488">
            <a:extLst>
              <a:ext uri="{FF2B5EF4-FFF2-40B4-BE49-F238E27FC236}">
                <a16:creationId xmlns:a16="http://schemas.microsoft.com/office/drawing/2014/main" id="{AA4A7FDD-1CFF-5D4F-4AF2-05421D17247C}"/>
              </a:ext>
            </a:extLst>
          </p:cNvPr>
          <p:cNvSpPr/>
          <p:nvPr/>
        </p:nvSpPr>
        <p:spPr>
          <a:xfrm>
            <a:off x="-498137" y="3817"/>
            <a:ext cx="3441120" cy="6269331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!!Rectangle 488">
            <a:extLst>
              <a:ext uri="{FF2B5EF4-FFF2-40B4-BE49-F238E27FC236}">
                <a16:creationId xmlns:a16="http://schemas.microsoft.com/office/drawing/2014/main" id="{0CB22FF0-A207-00B4-F0DE-EF7E7B4DD4B4}"/>
              </a:ext>
            </a:extLst>
          </p:cNvPr>
          <p:cNvSpPr/>
          <p:nvPr/>
        </p:nvSpPr>
        <p:spPr>
          <a:xfrm>
            <a:off x="-505309" y="6158964"/>
            <a:ext cx="3441120" cy="114184"/>
          </a:xfrm>
          <a:prstGeom prst="rect">
            <a:avLst/>
          </a:prstGeom>
          <a:solidFill>
            <a:srgbClr val="5944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!!Rectangle 488">
            <a:extLst>
              <a:ext uri="{FF2B5EF4-FFF2-40B4-BE49-F238E27FC236}">
                <a16:creationId xmlns:a16="http://schemas.microsoft.com/office/drawing/2014/main" id="{0990185B-1157-64E0-EE69-8EA929DCB120}"/>
              </a:ext>
            </a:extLst>
          </p:cNvPr>
          <p:cNvSpPr/>
          <p:nvPr/>
        </p:nvSpPr>
        <p:spPr>
          <a:xfrm>
            <a:off x="-505309" y="6271585"/>
            <a:ext cx="3441120" cy="137819"/>
          </a:xfrm>
          <a:prstGeom prst="rect">
            <a:avLst/>
          </a:prstGeom>
          <a:solidFill>
            <a:srgbClr val="9A76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D9A59C-48AE-3FC5-1BDA-6BDA5C42A4A6}"/>
              </a:ext>
            </a:extLst>
          </p:cNvPr>
          <p:cNvGrpSpPr/>
          <p:nvPr/>
        </p:nvGrpSpPr>
        <p:grpSpPr>
          <a:xfrm rot="5400000">
            <a:off x="-2204857" y="2752932"/>
            <a:ext cx="3309560" cy="6228216"/>
            <a:chOff x="169681" y="455572"/>
            <a:chExt cx="3057773" cy="575438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47B8CF-B11B-D405-6C8F-4784B80FF592}"/>
                </a:ext>
              </a:extLst>
            </p:cNvPr>
            <p:cNvSpPr/>
            <p:nvPr/>
          </p:nvSpPr>
          <p:spPr>
            <a:xfrm>
              <a:off x="169681" y="500611"/>
              <a:ext cx="3057773" cy="5709342"/>
            </a:xfrm>
            <a:custGeom>
              <a:avLst/>
              <a:gdLst>
                <a:gd name="connsiteX0" fmla="*/ 2896610 w 3057773"/>
                <a:gd name="connsiteY0" fmla="*/ 5614613 h 5709342"/>
                <a:gd name="connsiteX1" fmla="*/ 2895679 w 3057773"/>
                <a:gd name="connsiteY1" fmla="*/ 5611202 h 5709342"/>
                <a:gd name="connsiteX2" fmla="*/ 2989479 w 3057773"/>
                <a:gd name="connsiteY2" fmla="*/ 5450038 h 5709342"/>
                <a:gd name="connsiteX3" fmla="*/ 2828237 w 3057773"/>
                <a:gd name="connsiteY3" fmla="*/ 5356239 h 5709342"/>
                <a:gd name="connsiteX4" fmla="*/ 2827384 w 3057773"/>
                <a:gd name="connsiteY4" fmla="*/ 5353061 h 5709342"/>
                <a:gd name="connsiteX5" fmla="*/ 2921183 w 3057773"/>
                <a:gd name="connsiteY5" fmla="*/ 5191819 h 5709342"/>
                <a:gd name="connsiteX6" fmla="*/ 2759787 w 3057773"/>
                <a:gd name="connsiteY6" fmla="*/ 5097943 h 5709342"/>
                <a:gd name="connsiteX7" fmla="*/ 2759012 w 3057773"/>
                <a:gd name="connsiteY7" fmla="*/ 5094919 h 5709342"/>
                <a:gd name="connsiteX8" fmla="*/ 2852888 w 3057773"/>
                <a:gd name="connsiteY8" fmla="*/ 4933523 h 5709342"/>
                <a:gd name="connsiteX9" fmla="*/ 2691414 w 3057773"/>
                <a:gd name="connsiteY9" fmla="*/ 4839569 h 5709342"/>
                <a:gd name="connsiteX10" fmla="*/ 2690639 w 3057773"/>
                <a:gd name="connsiteY10" fmla="*/ 4836700 h 5709342"/>
                <a:gd name="connsiteX11" fmla="*/ 2784593 w 3057773"/>
                <a:gd name="connsiteY11" fmla="*/ 4675226 h 5709342"/>
                <a:gd name="connsiteX12" fmla="*/ 2623042 w 3057773"/>
                <a:gd name="connsiteY12" fmla="*/ 4581195 h 5709342"/>
                <a:gd name="connsiteX13" fmla="*/ 2622344 w 3057773"/>
                <a:gd name="connsiteY13" fmla="*/ 4578482 h 5709342"/>
                <a:gd name="connsiteX14" fmla="*/ 2716376 w 3057773"/>
                <a:gd name="connsiteY14" fmla="*/ 4416930 h 5709342"/>
                <a:gd name="connsiteX15" fmla="*/ 2554669 w 3057773"/>
                <a:gd name="connsiteY15" fmla="*/ 4322821 h 5709342"/>
                <a:gd name="connsiteX16" fmla="*/ 2553971 w 3057773"/>
                <a:gd name="connsiteY16" fmla="*/ 4320263 h 5709342"/>
                <a:gd name="connsiteX17" fmla="*/ 2648081 w 3057773"/>
                <a:gd name="connsiteY17" fmla="*/ 4158556 h 5709342"/>
                <a:gd name="connsiteX18" fmla="*/ 2486297 w 3057773"/>
                <a:gd name="connsiteY18" fmla="*/ 4064447 h 5709342"/>
                <a:gd name="connsiteX19" fmla="*/ 2485676 w 3057773"/>
                <a:gd name="connsiteY19" fmla="*/ 4062044 h 5709342"/>
                <a:gd name="connsiteX20" fmla="*/ 2579786 w 3057773"/>
                <a:gd name="connsiteY20" fmla="*/ 3900260 h 5709342"/>
                <a:gd name="connsiteX21" fmla="*/ 2417847 w 3057773"/>
                <a:gd name="connsiteY21" fmla="*/ 3806073 h 5709342"/>
                <a:gd name="connsiteX22" fmla="*/ 2417304 w 3057773"/>
                <a:gd name="connsiteY22" fmla="*/ 3803903 h 5709342"/>
                <a:gd name="connsiteX23" fmla="*/ 2511491 w 3057773"/>
                <a:gd name="connsiteY23" fmla="*/ 3641963 h 5709342"/>
                <a:gd name="connsiteX24" fmla="*/ 2349474 w 3057773"/>
                <a:gd name="connsiteY24" fmla="*/ 3547699 h 5709342"/>
                <a:gd name="connsiteX25" fmla="*/ 2348931 w 3057773"/>
                <a:gd name="connsiteY25" fmla="*/ 3545684 h 5709342"/>
                <a:gd name="connsiteX26" fmla="*/ 2443196 w 3057773"/>
                <a:gd name="connsiteY26" fmla="*/ 3383667 h 5709342"/>
                <a:gd name="connsiteX27" fmla="*/ 2281101 w 3057773"/>
                <a:gd name="connsiteY27" fmla="*/ 3289325 h 5709342"/>
                <a:gd name="connsiteX28" fmla="*/ 2280636 w 3057773"/>
                <a:gd name="connsiteY28" fmla="*/ 3287465 h 5709342"/>
                <a:gd name="connsiteX29" fmla="*/ 2374978 w 3057773"/>
                <a:gd name="connsiteY29" fmla="*/ 3125371 h 5709342"/>
                <a:gd name="connsiteX30" fmla="*/ 2212729 w 3057773"/>
                <a:gd name="connsiteY30" fmla="*/ 3030951 h 5709342"/>
                <a:gd name="connsiteX31" fmla="*/ 2212264 w 3057773"/>
                <a:gd name="connsiteY31" fmla="*/ 3029246 h 5709342"/>
                <a:gd name="connsiteX32" fmla="*/ 2306683 w 3057773"/>
                <a:gd name="connsiteY32" fmla="*/ 2866997 h 5709342"/>
                <a:gd name="connsiteX33" fmla="*/ 2144356 w 3057773"/>
                <a:gd name="connsiteY33" fmla="*/ 2772578 h 5709342"/>
                <a:gd name="connsiteX34" fmla="*/ 2143969 w 3057773"/>
                <a:gd name="connsiteY34" fmla="*/ 2771027 h 5709342"/>
                <a:gd name="connsiteX35" fmla="*/ 2238388 w 3057773"/>
                <a:gd name="connsiteY35" fmla="*/ 2608700 h 5709342"/>
                <a:gd name="connsiteX36" fmla="*/ 2075984 w 3057773"/>
                <a:gd name="connsiteY36" fmla="*/ 2514204 h 5709342"/>
                <a:gd name="connsiteX37" fmla="*/ 2075596 w 3057773"/>
                <a:gd name="connsiteY37" fmla="*/ 2512886 h 5709342"/>
                <a:gd name="connsiteX38" fmla="*/ 2170093 w 3057773"/>
                <a:gd name="connsiteY38" fmla="*/ 2350482 h 5709342"/>
                <a:gd name="connsiteX39" fmla="*/ 2007534 w 3057773"/>
                <a:gd name="connsiteY39" fmla="*/ 2255907 h 5709342"/>
                <a:gd name="connsiteX40" fmla="*/ 2007223 w 3057773"/>
                <a:gd name="connsiteY40" fmla="*/ 2254745 h 5709342"/>
                <a:gd name="connsiteX41" fmla="*/ 2101798 w 3057773"/>
                <a:gd name="connsiteY41" fmla="*/ 2092185 h 5709342"/>
                <a:gd name="connsiteX42" fmla="*/ 1939161 w 3057773"/>
                <a:gd name="connsiteY42" fmla="*/ 1997533 h 5709342"/>
                <a:gd name="connsiteX43" fmla="*/ 1938928 w 3057773"/>
                <a:gd name="connsiteY43" fmla="*/ 1996525 h 5709342"/>
                <a:gd name="connsiteX44" fmla="*/ 2033580 w 3057773"/>
                <a:gd name="connsiteY44" fmla="*/ 1833889 h 5709342"/>
                <a:gd name="connsiteX45" fmla="*/ 1870788 w 3057773"/>
                <a:gd name="connsiteY45" fmla="*/ 1739159 h 5709342"/>
                <a:gd name="connsiteX46" fmla="*/ 1870556 w 3057773"/>
                <a:gd name="connsiteY46" fmla="*/ 1738307 h 5709342"/>
                <a:gd name="connsiteX47" fmla="*/ 1965285 w 3057773"/>
                <a:gd name="connsiteY47" fmla="*/ 1575515 h 5709342"/>
                <a:gd name="connsiteX48" fmla="*/ 1802416 w 3057773"/>
                <a:gd name="connsiteY48" fmla="*/ 1480786 h 5709342"/>
                <a:gd name="connsiteX49" fmla="*/ 1802261 w 3057773"/>
                <a:gd name="connsiteY49" fmla="*/ 1480088 h 5709342"/>
                <a:gd name="connsiteX50" fmla="*/ 1896990 w 3057773"/>
                <a:gd name="connsiteY50" fmla="*/ 1317218 h 5709342"/>
                <a:gd name="connsiteX51" fmla="*/ 1734043 w 3057773"/>
                <a:gd name="connsiteY51" fmla="*/ 1222412 h 5709342"/>
                <a:gd name="connsiteX52" fmla="*/ 1733888 w 3057773"/>
                <a:gd name="connsiteY52" fmla="*/ 1221869 h 5709342"/>
                <a:gd name="connsiteX53" fmla="*/ 1828695 w 3057773"/>
                <a:gd name="connsiteY53" fmla="*/ 1058922 h 5709342"/>
                <a:gd name="connsiteX54" fmla="*/ 1665593 w 3057773"/>
                <a:gd name="connsiteY54" fmla="*/ 964038 h 5709342"/>
                <a:gd name="connsiteX55" fmla="*/ 1665593 w 3057773"/>
                <a:gd name="connsiteY55" fmla="*/ 963728 h 5709342"/>
                <a:gd name="connsiteX56" fmla="*/ 1760400 w 3057773"/>
                <a:gd name="connsiteY56" fmla="*/ 800626 h 5709342"/>
                <a:gd name="connsiteX57" fmla="*/ 1597221 w 3057773"/>
                <a:gd name="connsiteY57" fmla="*/ 705664 h 5709342"/>
                <a:gd name="connsiteX58" fmla="*/ 1597221 w 3057773"/>
                <a:gd name="connsiteY58" fmla="*/ 705509 h 5709342"/>
                <a:gd name="connsiteX59" fmla="*/ 1692105 w 3057773"/>
                <a:gd name="connsiteY59" fmla="*/ 542329 h 5709342"/>
                <a:gd name="connsiteX60" fmla="*/ 1606213 w 3057773"/>
                <a:gd name="connsiteY60" fmla="*/ 492329 h 5709342"/>
                <a:gd name="connsiteX61" fmla="*/ 1520011 w 3057773"/>
                <a:gd name="connsiteY61" fmla="*/ 0 h 5709342"/>
                <a:gd name="connsiteX62" fmla="*/ 1450630 w 3057773"/>
                <a:gd name="connsiteY62" fmla="*/ 492872 h 5709342"/>
                <a:gd name="connsiteX63" fmla="*/ 1365669 w 3057773"/>
                <a:gd name="connsiteY63" fmla="*/ 542329 h 5709342"/>
                <a:gd name="connsiteX64" fmla="*/ 1460553 w 3057773"/>
                <a:gd name="connsiteY64" fmla="*/ 705431 h 5709342"/>
                <a:gd name="connsiteX65" fmla="*/ 1460553 w 3057773"/>
                <a:gd name="connsiteY65" fmla="*/ 705819 h 5709342"/>
                <a:gd name="connsiteX66" fmla="*/ 1297374 w 3057773"/>
                <a:gd name="connsiteY66" fmla="*/ 800703 h 5709342"/>
                <a:gd name="connsiteX67" fmla="*/ 1392180 w 3057773"/>
                <a:gd name="connsiteY67" fmla="*/ 963650 h 5709342"/>
                <a:gd name="connsiteX68" fmla="*/ 1392025 w 3057773"/>
                <a:gd name="connsiteY68" fmla="*/ 964193 h 5709342"/>
                <a:gd name="connsiteX69" fmla="*/ 1229078 w 3057773"/>
                <a:gd name="connsiteY69" fmla="*/ 1059000 h 5709342"/>
                <a:gd name="connsiteX70" fmla="*/ 1323808 w 3057773"/>
                <a:gd name="connsiteY70" fmla="*/ 1221869 h 5709342"/>
                <a:gd name="connsiteX71" fmla="*/ 1323653 w 3057773"/>
                <a:gd name="connsiteY71" fmla="*/ 1222567 h 5709342"/>
                <a:gd name="connsiteX72" fmla="*/ 1160783 w 3057773"/>
                <a:gd name="connsiteY72" fmla="*/ 1317296 h 5709342"/>
                <a:gd name="connsiteX73" fmla="*/ 1255513 w 3057773"/>
                <a:gd name="connsiteY73" fmla="*/ 1480010 h 5709342"/>
                <a:gd name="connsiteX74" fmla="*/ 1255280 w 3057773"/>
                <a:gd name="connsiteY74" fmla="*/ 1480863 h 5709342"/>
                <a:gd name="connsiteX75" fmla="*/ 1092566 w 3057773"/>
                <a:gd name="connsiteY75" fmla="*/ 1575592 h 5709342"/>
                <a:gd name="connsiteX76" fmla="*/ 1187218 w 3057773"/>
                <a:gd name="connsiteY76" fmla="*/ 1738229 h 5709342"/>
                <a:gd name="connsiteX77" fmla="*/ 1186908 w 3057773"/>
                <a:gd name="connsiteY77" fmla="*/ 1739237 h 5709342"/>
                <a:gd name="connsiteX78" fmla="*/ 1024271 w 3057773"/>
                <a:gd name="connsiteY78" fmla="*/ 1833889 h 5709342"/>
                <a:gd name="connsiteX79" fmla="*/ 1118845 w 3057773"/>
                <a:gd name="connsiteY79" fmla="*/ 1996448 h 5709342"/>
                <a:gd name="connsiteX80" fmla="*/ 1118535 w 3057773"/>
                <a:gd name="connsiteY80" fmla="*/ 1997688 h 5709342"/>
                <a:gd name="connsiteX81" fmla="*/ 955976 w 3057773"/>
                <a:gd name="connsiteY81" fmla="*/ 2092263 h 5709342"/>
                <a:gd name="connsiteX82" fmla="*/ 1050473 w 3057773"/>
                <a:gd name="connsiteY82" fmla="*/ 2254667 h 5709342"/>
                <a:gd name="connsiteX83" fmla="*/ 1050085 w 3057773"/>
                <a:gd name="connsiteY83" fmla="*/ 2256062 h 5709342"/>
                <a:gd name="connsiteX84" fmla="*/ 887681 w 3057773"/>
                <a:gd name="connsiteY84" fmla="*/ 2350559 h 5709342"/>
                <a:gd name="connsiteX85" fmla="*/ 982100 w 3057773"/>
                <a:gd name="connsiteY85" fmla="*/ 2512886 h 5709342"/>
                <a:gd name="connsiteX86" fmla="*/ 981712 w 3057773"/>
                <a:gd name="connsiteY86" fmla="*/ 2514436 h 5709342"/>
                <a:gd name="connsiteX87" fmla="*/ 819386 w 3057773"/>
                <a:gd name="connsiteY87" fmla="*/ 2608856 h 5709342"/>
                <a:gd name="connsiteX88" fmla="*/ 913727 w 3057773"/>
                <a:gd name="connsiteY88" fmla="*/ 2771027 h 5709342"/>
                <a:gd name="connsiteX89" fmla="*/ 913262 w 3057773"/>
                <a:gd name="connsiteY89" fmla="*/ 2772733 h 5709342"/>
                <a:gd name="connsiteX90" fmla="*/ 751091 w 3057773"/>
                <a:gd name="connsiteY90" fmla="*/ 2867074 h 5709342"/>
                <a:gd name="connsiteX91" fmla="*/ 845432 w 3057773"/>
                <a:gd name="connsiteY91" fmla="*/ 3029169 h 5709342"/>
                <a:gd name="connsiteX92" fmla="*/ 844967 w 3057773"/>
                <a:gd name="connsiteY92" fmla="*/ 3031029 h 5709342"/>
                <a:gd name="connsiteX93" fmla="*/ 682873 w 3057773"/>
                <a:gd name="connsiteY93" fmla="*/ 3125371 h 5709342"/>
                <a:gd name="connsiteX94" fmla="*/ 777137 w 3057773"/>
                <a:gd name="connsiteY94" fmla="*/ 3287387 h 5709342"/>
                <a:gd name="connsiteX95" fmla="*/ 776595 w 3057773"/>
                <a:gd name="connsiteY95" fmla="*/ 3289403 h 5709342"/>
                <a:gd name="connsiteX96" fmla="*/ 614578 w 3057773"/>
                <a:gd name="connsiteY96" fmla="*/ 3383667 h 5709342"/>
                <a:gd name="connsiteX97" fmla="*/ 708765 w 3057773"/>
                <a:gd name="connsiteY97" fmla="*/ 3545529 h 5709342"/>
                <a:gd name="connsiteX98" fmla="*/ 708145 w 3057773"/>
                <a:gd name="connsiteY98" fmla="*/ 3547777 h 5709342"/>
                <a:gd name="connsiteX99" fmla="*/ 546283 w 3057773"/>
                <a:gd name="connsiteY99" fmla="*/ 3641963 h 5709342"/>
                <a:gd name="connsiteX100" fmla="*/ 640392 w 3057773"/>
                <a:gd name="connsiteY100" fmla="*/ 3803747 h 5709342"/>
                <a:gd name="connsiteX101" fmla="*/ 639772 w 3057773"/>
                <a:gd name="connsiteY101" fmla="*/ 3806151 h 5709342"/>
                <a:gd name="connsiteX102" fmla="*/ 477988 w 3057773"/>
                <a:gd name="connsiteY102" fmla="*/ 3900260 h 5709342"/>
                <a:gd name="connsiteX103" fmla="*/ 572020 w 3057773"/>
                <a:gd name="connsiteY103" fmla="*/ 4061966 h 5709342"/>
                <a:gd name="connsiteX104" fmla="*/ 571322 w 3057773"/>
                <a:gd name="connsiteY104" fmla="*/ 4064525 h 5709342"/>
                <a:gd name="connsiteX105" fmla="*/ 409615 w 3057773"/>
                <a:gd name="connsiteY105" fmla="*/ 4158556 h 5709342"/>
                <a:gd name="connsiteX106" fmla="*/ 503647 w 3057773"/>
                <a:gd name="connsiteY106" fmla="*/ 4320108 h 5709342"/>
                <a:gd name="connsiteX107" fmla="*/ 502949 w 3057773"/>
                <a:gd name="connsiteY107" fmla="*/ 4322821 h 5709342"/>
                <a:gd name="connsiteX108" fmla="*/ 341398 w 3057773"/>
                <a:gd name="connsiteY108" fmla="*/ 4416853 h 5709342"/>
                <a:gd name="connsiteX109" fmla="*/ 435352 w 3057773"/>
                <a:gd name="connsiteY109" fmla="*/ 4578326 h 5709342"/>
                <a:gd name="connsiteX110" fmla="*/ 434577 w 3057773"/>
                <a:gd name="connsiteY110" fmla="*/ 4581195 h 5709342"/>
                <a:gd name="connsiteX111" fmla="*/ 273103 w 3057773"/>
                <a:gd name="connsiteY111" fmla="*/ 4675149 h 5709342"/>
                <a:gd name="connsiteX112" fmla="*/ 366979 w 3057773"/>
                <a:gd name="connsiteY112" fmla="*/ 4836468 h 5709342"/>
                <a:gd name="connsiteX113" fmla="*/ 366204 w 3057773"/>
                <a:gd name="connsiteY113" fmla="*/ 4839569 h 5709342"/>
                <a:gd name="connsiteX114" fmla="*/ 204885 w 3057773"/>
                <a:gd name="connsiteY114" fmla="*/ 4933445 h 5709342"/>
                <a:gd name="connsiteX115" fmla="*/ 298684 w 3057773"/>
                <a:gd name="connsiteY115" fmla="*/ 5094687 h 5709342"/>
                <a:gd name="connsiteX116" fmla="*/ 297832 w 3057773"/>
                <a:gd name="connsiteY116" fmla="*/ 5097943 h 5709342"/>
                <a:gd name="connsiteX117" fmla="*/ 136590 w 3057773"/>
                <a:gd name="connsiteY117" fmla="*/ 5191742 h 5709342"/>
                <a:gd name="connsiteX118" fmla="*/ 230312 w 3057773"/>
                <a:gd name="connsiteY118" fmla="*/ 5352906 h 5709342"/>
                <a:gd name="connsiteX119" fmla="*/ 229381 w 3057773"/>
                <a:gd name="connsiteY119" fmla="*/ 5356317 h 5709342"/>
                <a:gd name="connsiteX120" fmla="*/ 68218 w 3057773"/>
                <a:gd name="connsiteY120" fmla="*/ 5450038 h 5709342"/>
                <a:gd name="connsiteX121" fmla="*/ 161939 w 3057773"/>
                <a:gd name="connsiteY121" fmla="*/ 5611047 h 5709342"/>
                <a:gd name="connsiteX122" fmla="*/ 161009 w 3057773"/>
                <a:gd name="connsiteY122" fmla="*/ 5614613 h 5709342"/>
                <a:gd name="connsiteX123" fmla="*/ 0 w 3057773"/>
                <a:gd name="connsiteY123" fmla="*/ 5708334 h 5709342"/>
                <a:gd name="connsiteX124" fmla="*/ 3876 w 3057773"/>
                <a:gd name="connsiteY124" fmla="*/ 5709342 h 5709342"/>
                <a:gd name="connsiteX125" fmla="*/ 3057153 w 3057773"/>
                <a:gd name="connsiteY125" fmla="*/ 5709342 h 5709342"/>
                <a:gd name="connsiteX126" fmla="*/ 3057774 w 3057773"/>
                <a:gd name="connsiteY126" fmla="*/ 5708334 h 5709342"/>
                <a:gd name="connsiteX127" fmla="*/ 2896610 w 3057773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057773" h="5709342">
                  <a:moveTo>
                    <a:pt x="2896610" y="5614613"/>
                  </a:moveTo>
                  <a:lnTo>
                    <a:pt x="2895679" y="5611202"/>
                  </a:lnTo>
                  <a:lnTo>
                    <a:pt x="2989479" y="5450038"/>
                  </a:lnTo>
                  <a:lnTo>
                    <a:pt x="2828237" y="5356239"/>
                  </a:lnTo>
                  <a:lnTo>
                    <a:pt x="2827384" y="5353061"/>
                  </a:lnTo>
                  <a:lnTo>
                    <a:pt x="2921183" y="5191819"/>
                  </a:lnTo>
                  <a:lnTo>
                    <a:pt x="2759787" y="5097943"/>
                  </a:lnTo>
                  <a:lnTo>
                    <a:pt x="2759012" y="5094919"/>
                  </a:lnTo>
                  <a:lnTo>
                    <a:pt x="2852888" y="4933523"/>
                  </a:lnTo>
                  <a:lnTo>
                    <a:pt x="2691414" y="4839569"/>
                  </a:lnTo>
                  <a:lnTo>
                    <a:pt x="2690639" y="4836700"/>
                  </a:lnTo>
                  <a:lnTo>
                    <a:pt x="2784593" y="4675226"/>
                  </a:lnTo>
                  <a:lnTo>
                    <a:pt x="2623042" y="4581195"/>
                  </a:lnTo>
                  <a:lnTo>
                    <a:pt x="2622344" y="4578482"/>
                  </a:lnTo>
                  <a:lnTo>
                    <a:pt x="2716376" y="4416930"/>
                  </a:lnTo>
                  <a:lnTo>
                    <a:pt x="2554669" y="4322821"/>
                  </a:lnTo>
                  <a:lnTo>
                    <a:pt x="2553971" y="4320263"/>
                  </a:lnTo>
                  <a:lnTo>
                    <a:pt x="2648081" y="4158556"/>
                  </a:lnTo>
                  <a:lnTo>
                    <a:pt x="2486297" y="4064447"/>
                  </a:lnTo>
                  <a:lnTo>
                    <a:pt x="2485676" y="4062044"/>
                  </a:lnTo>
                  <a:lnTo>
                    <a:pt x="2579786" y="3900260"/>
                  </a:lnTo>
                  <a:lnTo>
                    <a:pt x="2417847" y="3806073"/>
                  </a:lnTo>
                  <a:lnTo>
                    <a:pt x="2417304" y="3803903"/>
                  </a:lnTo>
                  <a:lnTo>
                    <a:pt x="2511491" y="3641963"/>
                  </a:lnTo>
                  <a:lnTo>
                    <a:pt x="2349474" y="3547699"/>
                  </a:lnTo>
                  <a:lnTo>
                    <a:pt x="2348931" y="3545684"/>
                  </a:lnTo>
                  <a:lnTo>
                    <a:pt x="2443196" y="3383667"/>
                  </a:lnTo>
                  <a:lnTo>
                    <a:pt x="2281101" y="3289325"/>
                  </a:lnTo>
                  <a:lnTo>
                    <a:pt x="2280636" y="3287465"/>
                  </a:lnTo>
                  <a:lnTo>
                    <a:pt x="2374978" y="3125371"/>
                  </a:lnTo>
                  <a:lnTo>
                    <a:pt x="2212729" y="3030951"/>
                  </a:lnTo>
                  <a:lnTo>
                    <a:pt x="2212264" y="3029246"/>
                  </a:lnTo>
                  <a:lnTo>
                    <a:pt x="2306683" y="2866997"/>
                  </a:lnTo>
                  <a:lnTo>
                    <a:pt x="2144356" y="2772578"/>
                  </a:lnTo>
                  <a:lnTo>
                    <a:pt x="2143969" y="2771027"/>
                  </a:lnTo>
                  <a:lnTo>
                    <a:pt x="2238388" y="2608700"/>
                  </a:lnTo>
                  <a:lnTo>
                    <a:pt x="2075984" y="2514204"/>
                  </a:lnTo>
                  <a:lnTo>
                    <a:pt x="2075596" y="2512886"/>
                  </a:lnTo>
                  <a:lnTo>
                    <a:pt x="2170093" y="2350482"/>
                  </a:lnTo>
                  <a:lnTo>
                    <a:pt x="2007534" y="2255907"/>
                  </a:lnTo>
                  <a:lnTo>
                    <a:pt x="2007223" y="2254745"/>
                  </a:lnTo>
                  <a:lnTo>
                    <a:pt x="2101798" y="2092185"/>
                  </a:lnTo>
                  <a:lnTo>
                    <a:pt x="1939161" y="1997533"/>
                  </a:lnTo>
                  <a:lnTo>
                    <a:pt x="1938928" y="1996525"/>
                  </a:lnTo>
                  <a:lnTo>
                    <a:pt x="2033580" y="1833889"/>
                  </a:lnTo>
                  <a:lnTo>
                    <a:pt x="1870788" y="1739159"/>
                  </a:lnTo>
                  <a:lnTo>
                    <a:pt x="1870556" y="1738307"/>
                  </a:lnTo>
                  <a:lnTo>
                    <a:pt x="1965285" y="1575515"/>
                  </a:lnTo>
                  <a:lnTo>
                    <a:pt x="1802416" y="1480786"/>
                  </a:lnTo>
                  <a:lnTo>
                    <a:pt x="1802261" y="1480088"/>
                  </a:lnTo>
                  <a:lnTo>
                    <a:pt x="1896990" y="1317218"/>
                  </a:lnTo>
                  <a:lnTo>
                    <a:pt x="1734043" y="1222412"/>
                  </a:lnTo>
                  <a:lnTo>
                    <a:pt x="1733888" y="1221869"/>
                  </a:lnTo>
                  <a:lnTo>
                    <a:pt x="1828695" y="1058922"/>
                  </a:lnTo>
                  <a:lnTo>
                    <a:pt x="1665593" y="964038"/>
                  </a:lnTo>
                  <a:lnTo>
                    <a:pt x="1665593" y="963728"/>
                  </a:lnTo>
                  <a:cubicBezTo>
                    <a:pt x="1665593" y="963728"/>
                    <a:pt x="1760400" y="800626"/>
                    <a:pt x="1760400" y="800626"/>
                  </a:cubicBezTo>
                  <a:lnTo>
                    <a:pt x="1597221" y="705664"/>
                  </a:lnTo>
                  <a:lnTo>
                    <a:pt x="1597221" y="705509"/>
                  </a:lnTo>
                  <a:cubicBezTo>
                    <a:pt x="1597221" y="705509"/>
                    <a:pt x="1692105" y="542329"/>
                    <a:pt x="1692105" y="542329"/>
                  </a:cubicBezTo>
                  <a:lnTo>
                    <a:pt x="1606213" y="492329"/>
                  </a:lnTo>
                  <a:cubicBezTo>
                    <a:pt x="1599856" y="333491"/>
                    <a:pt x="1578228" y="199459"/>
                    <a:pt x="1520011" y="0"/>
                  </a:cubicBezTo>
                  <a:cubicBezTo>
                    <a:pt x="1469700" y="193722"/>
                    <a:pt x="1454196" y="321165"/>
                    <a:pt x="1450630" y="492872"/>
                  </a:cubicBezTo>
                  <a:lnTo>
                    <a:pt x="1365669" y="542329"/>
                  </a:lnTo>
                  <a:lnTo>
                    <a:pt x="1460553" y="705431"/>
                  </a:lnTo>
                  <a:lnTo>
                    <a:pt x="1460553" y="705819"/>
                  </a:lnTo>
                  <a:cubicBezTo>
                    <a:pt x="1460553" y="705819"/>
                    <a:pt x="1297374" y="800703"/>
                    <a:pt x="1297374" y="800703"/>
                  </a:cubicBezTo>
                  <a:lnTo>
                    <a:pt x="1392180" y="963650"/>
                  </a:lnTo>
                  <a:lnTo>
                    <a:pt x="1392025" y="964193"/>
                  </a:lnTo>
                  <a:lnTo>
                    <a:pt x="1229078" y="1059000"/>
                  </a:lnTo>
                  <a:lnTo>
                    <a:pt x="1323808" y="1221869"/>
                  </a:lnTo>
                  <a:lnTo>
                    <a:pt x="1323653" y="1222567"/>
                  </a:lnTo>
                  <a:lnTo>
                    <a:pt x="1160783" y="1317296"/>
                  </a:lnTo>
                  <a:lnTo>
                    <a:pt x="1255513" y="1480010"/>
                  </a:lnTo>
                  <a:lnTo>
                    <a:pt x="1255280" y="1480863"/>
                  </a:lnTo>
                  <a:lnTo>
                    <a:pt x="1092566" y="1575592"/>
                  </a:lnTo>
                  <a:lnTo>
                    <a:pt x="1187218" y="1738229"/>
                  </a:lnTo>
                  <a:lnTo>
                    <a:pt x="1186908" y="1739237"/>
                  </a:lnTo>
                  <a:lnTo>
                    <a:pt x="1024271" y="1833889"/>
                  </a:lnTo>
                  <a:lnTo>
                    <a:pt x="1118845" y="1996448"/>
                  </a:lnTo>
                  <a:lnTo>
                    <a:pt x="1118535" y="1997688"/>
                  </a:lnTo>
                  <a:lnTo>
                    <a:pt x="955976" y="2092263"/>
                  </a:lnTo>
                  <a:lnTo>
                    <a:pt x="1050473" y="2254667"/>
                  </a:lnTo>
                  <a:lnTo>
                    <a:pt x="1050085" y="2256062"/>
                  </a:lnTo>
                  <a:lnTo>
                    <a:pt x="887681" y="2350559"/>
                  </a:lnTo>
                  <a:lnTo>
                    <a:pt x="982100" y="2512886"/>
                  </a:lnTo>
                  <a:lnTo>
                    <a:pt x="981712" y="2514436"/>
                  </a:lnTo>
                  <a:lnTo>
                    <a:pt x="819386" y="2608856"/>
                  </a:lnTo>
                  <a:lnTo>
                    <a:pt x="913727" y="2771027"/>
                  </a:lnTo>
                  <a:lnTo>
                    <a:pt x="913262" y="2772733"/>
                  </a:lnTo>
                  <a:lnTo>
                    <a:pt x="751091" y="2867074"/>
                  </a:lnTo>
                  <a:lnTo>
                    <a:pt x="845432" y="3029169"/>
                  </a:lnTo>
                  <a:lnTo>
                    <a:pt x="844967" y="3031029"/>
                  </a:lnTo>
                  <a:lnTo>
                    <a:pt x="682873" y="3125371"/>
                  </a:lnTo>
                  <a:lnTo>
                    <a:pt x="777137" y="3287387"/>
                  </a:lnTo>
                  <a:lnTo>
                    <a:pt x="776595" y="3289403"/>
                  </a:lnTo>
                  <a:lnTo>
                    <a:pt x="614578" y="3383667"/>
                  </a:lnTo>
                  <a:lnTo>
                    <a:pt x="708765" y="3545529"/>
                  </a:lnTo>
                  <a:lnTo>
                    <a:pt x="708145" y="3547777"/>
                  </a:lnTo>
                  <a:lnTo>
                    <a:pt x="546283" y="3641963"/>
                  </a:lnTo>
                  <a:lnTo>
                    <a:pt x="640392" y="3803747"/>
                  </a:lnTo>
                  <a:lnTo>
                    <a:pt x="639772" y="3806151"/>
                  </a:lnTo>
                  <a:lnTo>
                    <a:pt x="477988" y="3900260"/>
                  </a:lnTo>
                  <a:lnTo>
                    <a:pt x="572020" y="4061966"/>
                  </a:lnTo>
                  <a:lnTo>
                    <a:pt x="571322" y="4064525"/>
                  </a:lnTo>
                  <a:lnTo>
                    <a:pt x="409615" y="4158556"/>
                  </a:lnTo>
                  <a:lnTo>
                    <a:pt x="503647" y="4320108"/>
                  </a:lnTo>
                  <a:lnTo>
                    <a:pt x="502949" y="4322821"/>
                  </a:lnTo>
                  <a:lnTo>
                    <a:pt x="341398" y="4416853"/>
                  </a:lnTo>
                  <a:lnTo>
                    <a:pt x="435352" y="4578326"/>
                  </a:lnTo>
                  <a:lnTo>
                    <a:pt x="434577" y="4581195"/>
                  </a:lnTo>
                  <a:lnTo>
                    <a:pt x="273103" y="4675149"/>
                  </a:lnTo>
                  <a:lnTo>
                    <a:pt x="366979" y="4836468"/>
                  </a:lnTo>
                  <a:lnTo>
                    <a:pt x="366204" y="4839569"/>
                  </a:lnTo>
                  <a:lnTo>
                    <a:pt x="204885" y="4933445"/>
                  </a:lnTo>
                  <a:lnTo>
                    <a:pt x="298684" y="5094687"/>
                  </a:lnTo>
                  <a:lnTo>
                    <a:pt x="297832" y="5097943"/>
                  </a:lnTo>
                  <a:lnTo>
                    <a:pt x="136590" y="5191742"/>
                  </a:lnTo>
                  <a:lnTo>
                    <a:pt x="230312" y="5352906"/>
                  </a:lnTo>
                  <a:lnTo>
                    <a:pt x="229381" y="5356317"/>
                  </a:lnTo>
                  <a:lnTo>
                    <a:pt x="68218" y="5450038"/>
                  </a:lnTo>
                  <a:lnTo>
                    <a:pt x="161939" y="5611047"/>
                  </a:lnTo>
                  <a:lnTo>
                    <a:pt x="161009" y="5614613"/>
                  </a:lnTo>
                  <a:lnTo>
                    <a:pt x="0" y="5708334"/>
                  </a:lnTo>
                  <a:lnTo>
                    <a:pt x="3876" y="5709342"/>
                  </a:lnTo>
                  <a:lnTo>
                    <a:pt x="3057153" y="5709342"/>
                  </a:lnTo>
                  <a:lnTo>
                    <a:pt x="3057774" y="5708334"/>
                  </a:lnTo>
                  <a:lnTo>
                    <a:pt x="2896610" y="5614536"/>
                  </a:ln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FA3185-C343-D6EB-DD69-9166ACBEDADB}"/>
                </a:ext>
              </a:extLst>
            </p:cNvPr>
            <p:cNvSpPr/>
            <p:nvPr/>
          </p:nvSpPr>
          <p:spPr>
            <a:xfrm>
              <a:off x="514335" y="500611"/>
              <a:ext cx="2368466" cy="5709342"/>
            </a:xfrm>
            <a:custGeom>
              <a:avLst/>
              <a:gdLst>
                <a:gd name="connsiteX0" fmla="*/ 2243659 w 2368466"/>
                <a:gd name="connsiteY0" fmla="*/ 5614613 h 5709342"/>
                <a:gd name="connsiteX1" fmla="*/ 2242962 w 2368466"/>
                <a:gd name="connsiteY1" fmla="*/ 5611202 h 5709342"/>
                <a:gd name="connsiteX2" fmla="*/ 2315598 w 2368466"/>
                <a:gd name="connsiteY2" fmla="*/ 5450038 h 5709342"/>
                <a:gd name="connsiteX3" fmla="*/ 2190713 w 2368466"/>
                <a:gd name="connsiteY3" fmla="*/ 5356239 h 5709342"/>
                <a:gd name="connsiteX4" fmla="*/ 2190016 w 2368466"/>
                <a:gd name="connsiteY4" fmla="*/ 5353061 h 5709342"/>
                <a:gd name="connsiteX5" fmla="*/ 2262729 w 2368466"/>
                <a:gd name="connsiteY5" fmla="*/ 5191819 h 5709342"/>
                <a:gd name="connsiteX6" fmla="*/ 2137767 w 2368466"/>
                <a:gd name="connsiteY6" fmla="*/ 5097943 h 5709342"/>
                <a:gd name="connsiteX7" fmla="*/ 2137147 w 2368466"/>
                <a:gd name="connsiteY7" fmla="*/ 5094919 h 5709342"/>
                <a:gd name="connsiteX8" fmla="*/ 2209861 w 2368466"/>
                <a:gd name="connsiteY8" fmla="*/ 4933523 h 5709342"/>
                <a:gd name="connsiteX9" fmla="*/ 2084821 w 2368466"/>
                <a:gd name="connsiteY9" fmla="*/ 4839569 h 5709342"/>
                <a:gd name="connsiteX10" fmla="*/ 2084201 w 2368466"/>
                <a:gd name="connsiteY10" fmla="*/ 4836700 h 5709342"/>
                <a:gd name="connsiteX11" fmla="*/ 2156992 w 2368466"/>
                <a:gd name="connsiteY11" fmla="*/ 4675226 h 5709342"/>
                <a:gd name="connsiteX12" fmla="*/ 2031875 w 2368466"/>
                <a:gd name="connsiteY12" fmla="*/ 4581195 h 5709342"/>
                <a:gd name="connsiteX13" fmla="*/ 2031332 w 2368466"/>
                <a:gd name="connsiteY13" fmla="*/ 4578482 h 5709342"/>
                <a:gd name="connsiteX14" fmla="*/ 2104124 w 2368466"/>
                <a:gd name="connsiteY14" fmla="*/ 4416930 h 5709342"/>
                <a:gd name="connsiteX15" fmla="*/ 1978851 w 2368466"/>
                <a:gd name="connsiteY15" fmla="*/ 4322821 h 5709342"/>
                <a:gd name="connsiteX16" fmla="*/ 1978309 w 2368466"/>
                <a:gd name="connsiteY16" fmla="*/ 4320263 h 5709342"/>
                <a:gd name="connsiteX17" fmla="*/ 2051177 w 2368466"/>
                <a:gd name="connsiteY17" fmla="*/ 4158556 h 5709342"/>
                <a:gd name="connsiteX18" fmla="*/ 1925828 w 2368466"/>
                <a:gd name="connsiteY18" fmla="*/ 4064447 h 5709342"/>
                <a:gd name="connsiteX19" fmla="*/ 1925362 w 2368466"/>
                <a:gd name="connsiteY19" fmla="*/ 4062044 h 5709342"/>
                <a:gd name="connsiteX20" fmla="*/ 1998309 w 2368466"/>
                <a:gd name="connsiteY20" fmla="*/ 3900260 h 5709342"/>
                <a:gd name="connsiteX21" fmla="*/ 1872881 w 2368466"/>
                <a:gd name="connsiteY21" fmla="*/ 3806073 h 5709342"/>
                <a:gd name="connsiteX22" fmla="*/ 1872416 w 2368466"/>
                <a:gd name="connsiteY22" fmla="*/ 3803903 h 5709342"/>
                <a:gd name="connsiteX23" fmla="*/ 1945363 w 2368466"/>
                <a:gd name="connsiteY23" fmla="*/ 3641963 h 5709342"/>
                <a:gd name="connsiteX24" fmla="*/ 1819858 w 2368466"/>
                <a:gd name="connsiteY24" fmla="*/ 3547699 h 5709342"/>
                <a:gd name="connsiteX25" fmla="*/ 1819470 w 2368466"/>
                <a:gd name="connsiteY25" fmla="*/ 3545684 h 5709342"/>
                <a:gd name="connsiteX26" fmla="*/ 1892494 w 2368466"/>
                <a:gd name="connsiteY26" fmla="*/ 3383667 h 5709342"/>
                <a:gd name="connsiteX27" fmla="*/ 1766912 w 2368466"/>
                <a:gd name="connsiteY27" fmla="*/ 3289325 h 5709342"/>
                <a:gd name="connsiteX28" fmla="*/ 1766524 w 2368466"/>
                <a:gd name="connsiteY28" fmla="*/ 3287465 h 5709342"/>
                <a:gd name="connsiteX29" fmla="*/ 1839548 w 2368466"/>
                <a:gd name="connsiteY29" fmla="*/ 3125371 h 5709342"/>
                <a:gd name="connsiteX30" fmla="*/ 1713888 w 2368466"/>
                <a:gd name="connsiteY30" fmla="*/ 3030951 h 5709342"/>
                <a:gd name="connsiteX31" fmla="*/ 1713578 w 2368466"/>
                <a:gd name="connsiteY31" fmla="*/ 3029246 h 5709342"/>
                <a:gd name="connsiteX32" fmla="*/ 1786679 w 2368466"/>
                <a:gd name="connsiteY32" fmla="*/ 2866997 h 5709342"/>
                <a:gd name="connsiteX33" fmla="*/ 1660942 w 2368466"/>
                <a:gd name="connsiteY33" fmla="*/ 2772578 h 5709342"/>
                <a:gd name="connsiteX34" fmla="*/ 1660632 w 2368466"/>
                <a:gd name="connsiteY34" fmla="*/ 2771027 h 5709342"/>
                <a:gd name="connsiteX35" fmla="*/ 1733811 w 2368466"/>
                <a:gd name="connsiteY35" fmla="*/ 2608700 h 5709342"/>
                <a:gd name="connsiteX36" fmla="*/ 1607996 w 2368466"/>
                <a:gd name="connsiteY36" fmla="*/ 2514204 h 5709342"/>
                <a:gd name="connsiteX37" fmla="*/ 1607686 w 2368466"/>
                <a:gd name="connsiteY37" fmla="*/ 2512886 h 5709342"/>
                <a:gd name="connsiteX38" fmla="*/ 1680865 w 2368466"/>
                <a:gd name="connsiteY38" fmla="*/ 2350482 h 5709342"/>
                <a:gd name="connsiteX39" fmla="*/ 1554972 w 2368466"/>
                <a:gd name="connsiteY39" fmla="*/ 2255907 h 5709342"/>
                <a:gd name="connsiteX40" fmla="*/ 1554740 w 2368466"/>
                <a:gd name="connsiteY40" fmla="*/ 2254745 h 5709342"/>
                <a:gd name="connsiteX41" fmla="*/ 1627996 w 2368466"/>
                <a:gd name="connsiteY41" fmla="*/ 2092185 h 5709342"/>
                <a:gd name="connsiteX42" fmla="*/ 1502026 w 2368466"/>
                <a:gd name="connsiteY42" fmla="*/ 1997533 h 5709342"/>
                <a:gd name="connsiteX43" fmla="*/ 1501794 w 2368466"/>
                <a:gd name="connsiteY43" fmla="*/ 1996525 h 5709342"/>
                <a:gd name="connsiteX44" fmla="*/ 1575127 w 2368466"/>
                <a:gd name="connsiteY44" fmla="*/ 1833889 h 5709342"/>
                <a:gd name="connsiteX45" fmla="*/ 1449080 w 2368466"/>
                <a:gd name="connsiteY45" fmla="*/ 1739159 h 5709342"/>
                <a:gd name="connsiteX46" fmla="*/ 1448925 w 2368466"/>
                <a:gd name="connsiteY46" fmla="*/ 1738307 h 5709342"/>
                <a:gd name="connsiteX47" fmla="*/ 1522259 w 2368466"/>
                <a:gd name="connsiteY47" fmla="*/ 1575515 h 5709342"/>
                <a:gd name="connsiteX48" fmla="*/ 1396134 w 2368466"/>
                <a:gd name="connsiteY48" fmla="*/ 1480786 h 5709342"/>
                <a:gd name="connsiteX49" fmla="*/ 1395979 w 2368466"/>
                <a:gd name="connsiteY49" fmla="*/ 1480088 h 5709342"/>
                <a:gd name="connsiteX50" fmla="*/ 1469390 w 2368466"/>
                <a:gd name="connsiteY50" fmla="*/ 1317218 h 5709342"/>
                <a:gd name="connsiteX51" fmla="*/ 1343188 w 2368466"/>
                <a:gd name="connsiteY51" fmla="*/ 1222412 h 5709342"/>
                <a:gd name="connsiteX52" fmla="*/ 1343188 w 2368466"/>
                <a:gd name="connsiteY52" fmla="*/ 1221869 h 5709342"/>
                <a:gd name="connsiteX53" fmla="*/ 1416522 w 2368466"/>
                <a:gd name="connsiteY53" fmla="*/ 1058922 h 5709342"/>
                <a:gd name="connsiteX54" fmla="*/ 1290242 w 2368466"/>
                <a:gd name="connsiteY54" fmla="*/ 964038 h 5709342"/>
                <a:gd name="connsiteX55" fmla="*/ 1290242 w 2368466"/>
                <a:gd name="connsiteY55" fmla="*/ 963728 h 5709342"/>
                <a:gd name="connsiteX56" fmla="*/ 1363653 w 2368466"/>
                <a:gd name="connsiteY56" fmla="*/ 800626 h 5709342"/>
                <a:gd name="connsiteX57" fmla="*/ 1237218 w 2368466"/>
                <a:gd name="connsiteY57" fmla="*/ 705664 h 5709342"/>
                <a:gd name="connsiteX58" fmla="*/ 1237218 w 2368466"/>
                <a:gd name="connsiteY58" fmla="*/ 705509 h 5709342"/>
                <a:gd name="connsiteX59" fmla="*/ 1310707 w 2368466"/>
                <a:gd name="connsiteY59" fmla="*/ 542329 h 5709342"/>
                <a:gd name="connsiteX60" fmla="*/ 1244195 w 2368466"/>
                <a:gd name="connsiteY60" fmla="*/ 492329 h 5709342"/>
                <a:gd name="connsiteX61" fmla="*/ 1177373 w 2368466"/>
                <a:gd name="connsiteY61" fmla="*/ 0 h 5709342"/>
                <a:gd name="connsiteX62" fmla="*/ 1123574 w 2368466"/>
                <a:gd name="connsiteY62" fmla="*/ 492872 h 5709342"/>
                <a:gd name="connsiteX63" fmla="*/ 1057759 w 2368466"/>
                <a:gd name="connsiteY63" fmla="*/ 542329 h 5709342"/>
                <a:gd name="connsiteX64" fmla="*/ 1131248 w 2368466"/>
                <a:gd name="connsiteY64" fmla="*/ 705431 h 5709342"/>
                <a:gd name="connsiteX65" fmla="*/ 1131248 w 2368466"/>
                <a:gd name="connsiteY65" fmla="*/ 705819 h 5709342"/>
                <a:gd name="connsiteX66" fmla="*/ 1004891 w 2368466"/>
                <a:gd name="connsiteY66" fmla="*/ 800703 h 5709342"/>
                <a:gd name="connsiteX67" fmla="*/ 1078302 w 2368466"/>
                <a:gd name="connsiteY67" fmla="*/ 963650 h 5709342"/>
                <a:gd name="connsiteX68" fmla="*/ 1078302 w 2368466"/>
                <a:gd name="connsiteY68" fmla="*/ 964193 h 5709342"/>
                <a:gd name="connsiteX69" fmla="*/ 951945 w 2368466"/>
                <a:gd name="connsiteY69" fmla="*/ 1059000 h 5709342"/>
                <a:gd name="connsiteX70" fmla="*/ 1025356 w 2368466"/>
                <a:gd name="connsiteY70" fmla="*/ 1221869 h 5709342"/>
                <a:gd name="connsiteX71" fmla="*/ 1025201 w 2368466"/>
                <a:gd name="connsiteY71" fmla="*/ 1222567 h 5709342"/>
                <a:gd name="connsiteX72" fmla="*/ 899076 w 2368466"/>
                <a:gd name="connsiteY72" fmla="*/ 1317296 h 5709342"/>
                <a:gd name="connsiteX73" fmla="*/ 972410 w 2368466"/>
                <a:gd name="connsiteY73" fmla="*/ 1480010 h 5709342"/>
                <a:gd name="connsiteX74" fmla="*/ 972255 w 2368466"/>
                <a:gd name="connsiteY74" fmla="*/ 1480863 h 5709342"/>
                <a:gd name="connsiteX75" fmla="*/ 846207 w 2368466"/>
                <a:gd name="connsiteY75" fmla="*/ 1575592 h 5709342"/>
                <a:gd name="connsiteX76" fmla="*/ 919541 w 2368466"/>
                <a:gd name="connsiteY76" fmla="*/ 1738229 h 5709342"/>
                <a:gd name="connsiteX77" fmla="*/ 919309 w 2368466"/>
                <a:gd name="connsiteY77" fmla="*/ 1739237 h 5709342"/>
                <a:gd name="connsiteX78" fmla="*/ 793339 w 2368466"/>
                <a:gd name="connsiteY78" fmla="*/ 1833889 h 5709342"/>
                <a:gd name="connsiteX79" fmla="*/ 866595 w 2368466"/>
                <a:gd name="connsiteY79" fmla="*/ 1996448 h 5709342"/>
                <a:gd name="connsiteX80" fmla="*/ 866363 w 2368466"/>
                <a:gd name="connsiteY80" fmla="*/ 1997688 h 5709342"/>
                <a:gd name="connsiteX81" fmla="*/ 740470 w 2368466"/>
                <a:gd name="connsiteY81" fmla="*/ 2092263 h 5709342"/>
                <a:gd name="connsiteX82" fmla="*/ 813649 w 2368466"/>
                <a:gd name="connsiteY82" fmla="*/ 2254667 h 5709342"/>
                <a:gd name="connsiteX83" fmla="*/ 813339 w 2368466"/>
                <a:gd name="connsiteY83" fmla="*/ 2256062 h 5709342"/>
                <a:gd name="connsiteX84" fmla="*/ 687524 w 2368466"/>
                <a:gd name="connsiteY84" fmla="*/ 2350559 h 5709342"/>
                <a:gd name="connsiteX85" fmla="*/ 760703 w 2368466"/>
                <a:gd name="connsiteY85" fmla="*/ 2512886 h 5709342"/>
                <a:gd name="connsiteX86" fmla="*/ 760393 w 2368466"/>
                <a:gd name="connsiteY86" fmla="*/ 2514436 h 5709342"/>
                <a:gd name="connsiteX87" fmla="*/ 634656 w 2368466"/>
                <a:gd name="connsiteY87" fmla="*/ 2608856 h 5709342"/>
                <a:gd name="connsiteX88" fmla="*/ 707757 w 2368466"/>
                <a:gd name="connsiteY88" fmla="*/ 2771027 h 5709342"/>
                <a:gd name="connsiteX89" fmla="*/ 707369 w 2368466"/>
                <a:gd name="connsiteY89" fmla="*/ 2772733 h 5709342"/>
                <a:gd name="connsiteX90" fmla="*/ 581710 w 2368466"/>
                <a:gd name="connsiteY90" fmla="*/ 2867074 h 5709342"/>
                <a:gd name="connsiteX91" fmla="*/ 654733 w 2368466"/>
                <a:gd name="connsiteY91" fmla="*/ 3029169 h 5709342"/>
                <a:gd name="connsiteX92" fmla="*/ 654346 w 2368466"/>
                <a:gd name="connsiteY92" fmla="*/ 3031029 h 5709342"/>
                <a:gd name="connsiteX93" fmla="*/ 528763 w 2368466"/>
                <a:gd name="connsiteY93" fmla="*/ 3125371 h 5709342"/>
                <a:gd name="connsiteX94" fmla="*/ 601787 w 2368466"/>
                <a:gd name="connsiteY94" fmla="*/ 3287387 h 5709342"/>
                <a:gd name="connsiteX95" fmla="*/ 601400 w 2368466"/>
                <a:gd name="connsiteY95" fmla="*/ 3289403 h 5709342"/>
                <a:gd name="connsiteX96" fmla="*/ 475895 w 2368466"/>
                <a:gd name="connsiteY96" fmla="*/ 3383667 h 5709342"/>
                <a:gd name="connsiteX97" fmla="*/ 548841 w 2368466"/>
                <a:gd name="connsiteY97" fmla="*/ 3545529 h 5709342"/>
                <a:gd name="connsiteX98" fmla="*/ 548376 w 2368466"/>
                <a:gd name="connsiteY98" fmla="*/ 3547777 h 5709342"/>
                <a:gd name="connsiteX99" fmla="*/ 422949 w 2368466"/>
                <a:gd name="connsiteY99" fmla="*/ 3641963 h 5709342"/>
                <a:gd name="connsiteX100" fmla="*/ 495895 w 2368466"/>
                <a:gd name="connsiteY100" fmla="*/ 3803747 h 5709342"/>
                <a:gd name="connsiteX101" fmla="*/ 495430 w 2368466"/>
                <a:gd name="connsiteY101" fmla="*/ 3806151 h 5709342"/>
                <a:gd name="connsiteX102" fmla="*/ 370158 w 2368466"/>
                <a:gd name="connsiteY102" fmla="*/ 3900260 h 5709342"/>
                <a:gd name="connsiteX103" fmla="*/ 443026 w 2368466"/>
                <a:gd name="connsiteY103" fmla="*/ 4061966 h 5709342"/>
                <a:gd name="connsiteX104" fmla="*/ 442484 w 2368466"/>
                <a:gd name="connsiteY104" fmla="*/ 4064525 h 5709342"/>
                <a:gd name="connsiteX105" fmla="*/ 317289 w 2368466"/>
                <a:gd name="connsiteY105" fmla="*/ 4158556 h 5709342"/>
                <a:gd name="connsiteX106" fmla="*/ 390080 w 2368466"/>
                <a:gd name="connsiteY106" fmla="*/ 4320108 h 5709342"/>
                <a:gd name="connsiteX107" fmla="*/ 389538 w 2368466"/>
                <a:gd name="connsiteY107" fmla="*/ 4322821 h 5709342"/>
                <a:gd name="connsiteX108" fmla="*/ 264420 w 2368466"/>
                <a:gd name="connsiteY108" fmla="*/ 4416853 h 5709342"/>
                <a:gd name="connsiteX109" fmla="*/ 337212 w 2368466"/>
                <a:gd name="connsiteY109" fmla="*/ 4578326 h 5709342"/>
                <a:gd name="connsiteX110" fmla="*/ 336592 w 2368466"/>
                <a:gd name="connsiteY110" fmla="*/ 4581195 h 5709342"/>
                <a:gd name="connsiteX111" fmla="*/ 211552 w 2368466"/>
                <a:gd name="connsiteY111" fmla="*/ 4675149 h 5709342"/>
                <a:gd name="connsiteX112" fmla="*/ 284266 w 2368466"/>
                <a:gd name="connsiteY112" fmla="*/ 4836468 h 5709342"/>
                <a:gd name="connsiteX113" fmla="*/ 283645 w 2368466"/>
                <a:gd name="connsiteY113" fmla="*/ 4839569 h 5709342"/>
                <a:gd name="connsiteX114" fmla="*/ 158683 w 2368466"/>
                <a:gd name="connsiteY114" fmla="*/ 4933445 h 5709342"/>
                <a:gd name="connsiteX115" fmla="*/ 231319 w 2368466"/>
                <a:gd name="connsiteY115" fmla="*/ 5094687 h 5709342"/>
                <a:gd name="connsiteX116" fmla="*/ 230622 w 2368466"/>
                <a:gd name="connsiteY116" fmla="*/ 5097943 h 5709342"/>
                <a:gd name="connsiteX117" fmla="*/ 105737 w 2368466"/>
                <a:gd name="connsiteY117" fmla="*/ 5191742 h 5709342"/>
                <a:gd name="connsiteX118" fmla="*/ 178373 w 2368466"/>
                <a:gd name="connsiteY118" fmla="*/ 5352906 h 5709342"/>
                <a:gd name="connsiteX119" fmla="*/ 177676 w 2368466"/>
                <a:gd name="connsiteY119" fmla="*/ 5356317 h 5709342"/>
                <a:gd name="connsiteX120" fmla="*/ 52869 w 2368466"/>
                <a:gd name="connsiteY120" fmla="*/ 5450038 h 5709342"/>
                <a:gd name="connsiteX121" fmla="*/ 125427 w 2368466"/>
                <a:gd name="connsiteY121" fmla="*/ 5611047 h 5709342"/>
                <a:gd name="connsiteX122" fmla="*/ 124730 w 2368466"/>
                <a:gd name="connsiteY122" fmla="*/ 5614613 h 5709342"/>
                <a:gd name="connsiteX123" fmla="*/ 0 w 2368466"/>
                <a:gd name="connsiteY123" fmla="*/ 5708334 h 5709342"/>
                <a:gd name="connsiteX124" fmla="*/ 3023 w 2368466"/>
                <a:gd name="connsiteY124" fmla="*/ 5709342 h 5709342"/>
                <a:gd name="connsiteX125" fmla="*/ 2368001 w 2368466"/>
                <a:gd name="connsiteY125" fmla="*/ 5709342 h 5709342"/>
                <a:gd name="connsiteX126" fmla="*/ 2368466 w 2368466"/>
                <a:gd name="connsiteY126" fmla="*/ 5708334 h 5709342"/>
                <a:gd name="connsiteX127" fmla="*/ 2243659 w 2368466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368466" h="5709342">
                  <a:moveTo>
                    <a:pt x="2243659" y="5614613"/>
                  </a:moveTo>
                  <a:lnTo>
                    <a:pt x="2242962" y="5611202"/>
                  </a:lnTo>
                  <a:lnTo>
                    <a:pt x="2315598" y="5450038"/>
                  </a:lnTo>
                  <a:lnTo>
                    <a:pt x="2190713" y="5356239"/>
                  </a:lnTo>
                  <a:lnTo>
                    <a:pt x="2190016" y="5353061"/>
                  </a:lnTo>
                  <a:lnTo>
                    <a:pt x="2262729" y="5191819"/>
                  </a:lnTo>
                  <a:lnTo>
                    <a:pt x="2137767" y="5097943"/>
                  </a:lnTo>
                  <a:lnTo>
                    <a:pt x="2137147" y="5094919"/>
                  </a:lnTo>
                  <a:lnTo>
                    <a:pt x="2209861" y="4933523"/>
                  </a:lnTo>
                  <a:lnTo>
                    <a:pt x="2084821" y="4839569"/>
                  </a:lnTo>
                  <a:lnTo>
                    <a:pt x="2084201" y="4836700"/>
                  </a:lnTo>
                  <a:lnTo>
                    <a:pt x="2156992" y="4675226"/>
                  </a:lnTo>
                  <a:lnTo>
                    <a:pt x="2031875" y="4581195"/>
                  </a:lnTo>
                  <a:lnTo>
                    <a:pt x="2031332" y="4578482"/>
                  </a:lnTo>
                  <a:lnTo>
                    <a:pt x="2104124" y="4416930"/>
                  </a:lnTo>
                  <a:lnTo>
                    <a:pt x="1978851" y="4322821"/>
                  </a:lnTo>
                  <a:lnTo>
                    <a:pt x="1978309" y="4320263"/>
                  </a:lnTo>
                  <a:lnTo>
                    <a:pt x="2051177" y="4158556"/>
                  </a:lnTo>
                  <a:lnTo>
                    <a:pt x="1925828" y="4064447"/>
                  </a:lnTo>
                  <a:lnTo>
                    <a:pt x="1925362" y="4062044"/>
                  </a:lnTo>
                  <a:lnTo>
                    <a:pt x="1998309" y="3900260"/>
                  </a:lnTo>
                  <a:lnTo>
                    <a:pt x="1872881" y="3806073"/>
                  </a:lnTo>
                  <a:lnTo>
                    <a:pt x="1872416" y="3803903"/>
                  </a:lnTo>
                  <a:lnTo>
                    <a:pt x="1945363" y="3641963"/>
                  </a:lnTo>
                  <a:lnTo>
                    <a:pt x="1819858" y="3547699"/>
                  </a:lnTo>
                  <a:lnTo>
                    <a:pt x="1819470" y="3545684"/>
                  </a:lnTo>
                  <a:lnTo>
                    <a:pt x="1892494" y="3383667"/>
                  </a:lnTo>
                  <a:lnTo>
                    <a:pt x="1766912" y="3289325"/>
                  </a:lnTo>
                  <a:lnTo>
                    <a:pt x="1766524" y="3287465"/>
                  </a:lnTo>
                  <a:lnTo>
                    <a:pt x="1839548" y="3125371"/>
                  </a:lnTo>
                  <a:lnTo>
                    <a:pt x="1713888" y="3030951"/>
                  </a:lnTo>
                  <a:lnTo>
                    <a:pt x="1713578" y="3029246"/>
                  </a:lnTo>
                  <a:lnTo>
                    <a:pt x="1786679" y="2866997"/>
                  </a:lnTo>
                  <a:lnTo>
                    <a:pt x="1660942" y="2772578"/>
                  </a:lnTo>
                  <a:lnTo>
                    <a:pt x="1660632" y="2771027"/>
                  </a:lnTo>
                  <a:lnTo>
                    <a:pt x="1733811" y="2608700"/>
                  </a:lnTo>
                  <a:lnTo>
                    <a:pt x="1607996" y="2514204"/>
                  </a:lnTo>
                  <a:lnTo>
                    <a:pt x="1607686" y="2512886"/>
                  </a:lnTo>
                  <a:lnTo>
                    <a:pt x="1680865" y="2350482"/>
                  </a:lnTo>
                  <a:lnTo>
                    <a:pt x="1554972" y="2255907"/>
                  </a:lnTo>
                  <a:lnTo>
                    <a:pt x="1554740" y="2254745"/>
                  </a:lnTo>
                  <a:lnTo>
                    <a:pt x="1627996" y="2092185"/>
                  </a:lnTo>
                  <a:lnTo>
                    <a:pt x="1502026" y="1997533"/>
                  </a:lnTo>
                  <a:lnTo>
                    <a:pt x="1501794" y="1996525"/>
                  </a:lnTo>
                  <a:lnTo>
                    <a:pt x="1575127" y="1833889"/>
                  </a:lnTo>
                  <a:lnTo>
                    <a:pt x="1449080" y="1739159"/>
                  </a:lnTo>
                  <a:lnTo>
                    <a:pt x="1448925" y="1738307"/>
                  </a:lnTo>
                  <a:lnTo>
                    <a:pt x="1522259" y="1575515"/>
                  </a:lnTo>
                  <a:lnTo>
                    <a:pt x="1396134" y="1480786"/>
                  </a:lnTo>
                  <a:lnTo>
                    <a:pt x="1395979" y="1480088"/>
                  </a:lnTo>
                  <a:lnTo>
                    <a:pt x="1469390" y="1317218"/>
                  </a:lnTo>
                  <a:lnTo>
                    <a:pt x="1343188" y="1222412"/>
                  </a:lnTo>
                  <a:lnTo>
                    <a:pt x="1343188" y="1221869"/>
                  </a:lnTo>
                  <a:cubicBezTo>
                    <a:pt x="1343188" y="1221869"/>
                    <a:pt x="1416522" y="1058922"/>
                    <a:pt x="1416522" y="1058922"/>
                  </a:cubicBezTo>
                  <a:lnTo>
                    <a:pt x="1290242" y="964038"/>
                  </a:lnTo>
                  <a:lnTo>
                    <a:pt x="1290242" y="963728"/>
                  </a:lnTo>
                  <a:cubicBezTo>
                    <a:pt x="1290242" y="963728"/>
                    <a:pt x="1363653" y="800626"/>
                    <a:pt x="1363653" y="800626"/>
                  </a:cubicBezTo>
                  <a:lnTo>
                    <a:pt x="1237218" y="705664"/>
                  </a:lnTo>
                  <a:lnTo>
                    <a:pt x="1237218" y="705509"/>
                  </a:lnTo>
                  <a:cubicBezTo>
                    <a:pt x="1237218" y="705509"/>
                    <a:pt x="1310707" y="542329"/>
                    <a:pt x="1310707" y="542329"/>
                  </a:cubicBezTo>
                  <a:lnTo>
                    <a:pt x="1244195" y="492329"/>
                  </a:lnTo>
                  <a:cubicBezTo>
                    <a:pt x="1239234" y="333491"/>
                    <a:pt x="1222489" y="199459"/>
                    <a:pt x="1177373" y="0"/>
                  </a:cubicBezTo>
                  <a:cubicBezTo>
                    <a:pt x="1138380" y="193722"/>
                    <a:pt x="1126365" y="321165"/>
                    <a:pt x="1123574" y="492872"/>
                  </a:cubicBezTo>
                  <a:lnTo>
                    <a:pt x="1057759" y="542329"/>
                  </a:lnTo>
                  <a:lnTo>
                    <a:pt x="1131248" y="705431"/>
                  </a:lnTo>
                  <a:lnTo>
                    <a:pt x="1131248" y="705819"/>
                  </a:lnTo>
                  <a:cubicBezTo>
                    <a:pt x="1131248" y="705819"/>
                    <a:pt x="1004891" y="800703"/>
                    <a:pt x="1004891" y="800703"/>
                  </a:cubicBezTo>
                  <a:lnTo>
                    <a:pt x="1078302" y="963650"/>
                  </a:lnTo>
                  <a:lnTo>
                    <a:pt x="1078302" y="964193"/>
                  </a:lnTo>
                  <a:cubicBezTo>
                    <a:pt x="1078302" y="964193"/>
                    <a:pt x="951945" y="1059000"/>
                    <a:pt x="951945" y="1059000"/>
                  </a:cubicBezTo>
                  <a:lnTo>
                    <a:pt x="1025356" y="1221869"/>
                  </a:lnTo>
                  <a:lnTo>
                    <a:pt x="1025201" y="1222567"/>
                  </a:lnTo>
                  <a:lnTo>
                    <a:pt x="899076" y="1317296"/>
                  </a:lnTo>
                  <a:lnTo>
                    <a:pt x="972410" y="1480010"/>
                  </a:lnTo>
                  <a:lnTo>
                    <a:pt x="972255" y="1480863"/>
                  </a:lnTo>
                  <a:lnTo>
                    <a:pt x="846207" y="1575592"/>
                  </a:lnTo>
                  <a:lnTo>
                    <a:pt x="919541" y="1738229"/>
                  </a:lnTo>
                  <a:lnTo>
                    <a:pt x="919309" y="1739237"/>
                  </a:lnTo>
                  <a:lnTo>
                    <a:pt x="793339" y="1833889"/>
                  </a:lnTo>
                  <a:lnTo>
                    <a:pt x="866595" y="1996448"/>
                  </a:lnTo>
                  <a:lnTo>
                    <a:pt x="866363" y="1997688"/>
                  </a:lnTo>
                  <a:lnTo>
                    <a:pt x="740470" y="2092263"/>
                  </a:lnTo>
                  <a:lnTo>
                    <a:pt x="813649" y="2254667"/>
                  </a:lnTo>
                  <a:lnTo>
                    <a:pt x="813339" y="2256062"/>
                  </a:lnTo>
                  <a:lnTo>
                    <a:pt x="687524" y="2350559"/>
                  </a:lnTo>
                  <a:lnTo>
                    <a:pt x="760703" y="2512886"/>
                  </a:lnTo>
                  <a:lnTo>
                    <a:pt x="760393" y="2514436"/>
                  </a:lnTo>
                  <a:lnTo>
                    <a:pt x="634656" y="2608856"/>
                  </a:lnTo>
                  <a:lnTo>
                    <a:pt x="707757" y="2771027"/>
                  </a:lnTo>
                  <a:lnTo>
                    <a:pt x="707369" y="2772733"/>
                  </a:lnTo>
                  <a:lnTo>
                    <a:pt x="581710" y="2867074"/>
                  </a:lnTo>
                  <a:lnTo>
                    <a:pt x="654733" y="3029169"/>
                  </a:lnTo>
                  <a:lnTo>
                    <a:pt x="654346" y="3031029"/>
                  </a:lnTo>
                  <a:lnTo>
                    <a:pt x="528763" y="3125371"/>
                  </a:lnTo>
                  <a:lnTo>
                    <a:pt x="601787" y="3287387"/>
                  </a:lnTo>
                  <a:lnTo>
                    <a:pt x="601400" y="3289403"/>
                  </a:lnTo>
                  <a:lnTo>
                    <a:pt x="475895" y="3383667"/>
                  </a:lnTo>
                  <a:lnTo>
                    <a:pt x="548841" y="3545529"/>
                  </a:lnTo>
                  <a:lnTo>
                    <a:pt x="548376" y="3547777"/>
                  </a:lnTo>
                  <a:lnTo>
                    <a:pt x="422949" y="3641963"/>
                  </a:lnTo>
                  <a:lnTo>
                    <a:pt x="495895" y="3803747"/>
                  </a:lnTo>
                  <a:lnTo>
                    <a:pt x="495430" y="3806151"/>
                  </a:lnTo>
                  <a:lnTo>
                    <a:pt x="370158" y="3900260"/>
                  </a:lnTo>
                  <a:lnTo>
                    <a:pt x="443026" y="4061966"/>
                  </a:lnTo>
                  <a:lnTo>
                    <a:pt x="442484" y="4064525"/>
                  </a:lnTo>
                  <a:lnTo>
                    <a:pt x="317289" y="4158556"/>
                  </a:lnTo>
                  <a:lnTo>
                    <a:pt x="390080" y="4320108"/>
                  </a:lnTo>
                  <a:lnTo>
                    <a:pt x="389538" y="4322821"/>
                  </a:lnTo>
                  <a:lnTo>
                    <a:pt x="264420" y="4416853"/>
                  </a:lnTo>
                  <a:lnTo>
                    <a:pt x="337212" y="4578326"/>
                  </a:lnTo>
                  <a:lnTo>
                    <a:pt x="336592" y="4581195"/>
                  </a:lnTo>
                  <a:lnTo>
                    <a:pt x="211552" y="4675149"/>
                  </a:lnTo>
                  <a:lnTo>
                    <a:pt x="284266" y="4836468"/>
                  </a:lnTo>
                  <a:lnTo>
                    <a:pt x="283645" y="4839569"/>
                  </a:lnTo>
                  <a:lnTo>
                    <a:pt x="158683" y="4933445"/>
                  </a:lnTo>
                  <a:lnTo>
                    <a:pt x="231319" y="5094687"/>
                  </a:lnTo>
                  <a:lnTo>
                    <a:pt x="230622" y="5097943"/>
                  </a:lnTo>
                  <a:lnTo>
                    <a:pt x="105737" y="5191742"/>
                  </a:lnTo>
                  <a:lnTo>
                    <a:pt x="178373" y="5352906"/>
                  </a:lnTo>
                  <a:lnTo>
                    <a:pt x="177676" y="5356317"/>
                  </a:lnTo>
                  <a:lnTo>
                    <a:pt x="52869" y="5450038"/>
                  </a:lnTo>
                  <a:lnTo>
                    <a:pt x="125427" y="5611047"/>
                  </a:lnTo>
                  <a:lnTo>
                    <a:pt x="124730" y="5614613"/>
                  </a:lnTo>
                  <a:lnTo>
                    <a:pt x="0" y="5708334"/>
                  </a:lnTo>
                  <a:lnTo>
                    <a:pt x="3023" y="5709342"/>
                  </a:lnTo>
                  <a:lnTo>
                    <a:pt x="2368001" y="5709342"/>
                  </a:lnTo>
                  <a:lnTo>
                    <a:pt x="2368466" y="5708334"/>
                  </a:lnTo>
                  <a:lnTo>
                    <a:pt x="2243659" y="5614536"/>
                  </a:lnTo>
                  <a:close/>
                </a:path>
              </a:pathLst>
            </a:custGeom>
            <a:gradFill>
              <a:gsLst>
                <a:gs pos="0">
                  <a:srgbClr val="4C615D"/>
                </a:gs>
                <a:gs pos="24000">
                  <a:srgbClr val="475B58"/>
                </a:gs>
                <a:gs pos="48000">
                  <a:srgbClr val="435653"/>
                </a:gs>
                <a:gs pos="100000">
                  <a:srgbClr val="4C615D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C76106-4789-978A-C42F-21FE71339498}"/>
                </a:ext>
              </a:extLst>
            </p:cNvPr>
            <p:cNvSpPr/>
            <p:nvPr/>
          </p:nvSpPr>
          <p:spPr>
            <a:xfrm>
              <a:off x="1038215" y="500611"/>
              <a:ext cx="1320861" cy="5709342"/>
            </a:xfrm>
            <a:custGeom>
              <a:avLst/>
              <a:gdLst>
                <a:gd name="connsiteX0" fmla="*/ 1251172 w 1320861"/>
                <a:gd name="connsiteY0" fmla="*/ 5614613 h 5709342"/>
                <a:gd name="connsiteX1" fmla="*/ 1250784 w 1320861"/>
                <a:gd name="connsiteY1" fmla="*/ 5611202 h 5709342"/>
                <a:gd name="connsiteX2" fmla="*/ 1291327 w 1320861"/>
                <a:gd name="connsiteY2" fmla="*/ 5450038 h 5709342"/>
                <a:gd name="connsiteX3" fmla="*/ 1221637 w 1320861"/>
                <a:gd name="connsiteY3" fmla="*/ 5356239 h 5709342"/>
                <a:gd name="connsiteX4" fmla="*/ 1221249 w 1320861"/>
                <a:gd name="connsiteY4" fmla="*/ 5353061 h 5709342"/>
                <a:gd name="connsiteX5" fmla="*/ 1261792 w 1320861"/>
                <a:gd name="connsiteY5" fmla="*/ 5191819 h 5709342"/>
                <a:gd name="connsiteX6" fmla="*/ 1192102 w 1320861"/>
                <a:gd name="connsiteY6" fmla="*/ 5097943 h 5709342"/>
                <a:gd name="connsiteX7" fmla="*/ 1191791 w 1320861"/>
                <a:gd name="connsiteY7" fmla="*/ 5094919 h 5709342"/>
                <a:gd name="connsiteX8" fmla="*/ 1232334 w 1320861"/>
                <a:gd name="connsiteY8" fmla="*/ 4933523 h 5709342"/>
                <a:gd name="connsiteX9" fmla="*/ 1162566 w 1320861"/>
                <a:gd name="connsiteY9" fmla="*/ 4839569 h 5709342"/>
                <a:gd name="connsiteX10" fmla="*/ 1162256 w 1320861"/>
                <a:gd name="connsiteY10" fmla="*/ 4836700 h 5709342"/>
                <a:gd name="connsiteX11" fmla="*/ 1202877 w 1320861"/>
                <a:gd name="connsiteY11" fmla="*/ 4675226 h 5709342"/>
                <a:gd name="connsiteX12" fmla="*/ 1133109 w 1320861"/>
                <a:gd name="connsiteY12" fmla="*/ 4581195 h 5709342"/>
                <a:gd name="connsiteX13" fmla="*/ 1132799 w 1320861"/>
                <a:gd name="connsiteY13" fmla="*/ 4578482 h 5709342"/>
                <a:gd name="connsiteX14" fmla="*/ 1173419 w 1320861"/>
                <a:gd name="connsiteY14" fmla="*/ 4416930 h 5709342"/>
                <a:gd name="connsiteX15" fmla="*/ 1103574 w 1320861"/>
                <a:gd name="connsiteY15" fmla="*/ 4322821 h 5709342"/>
                <a:gd name="connsiteX16" fmla="*/ 1103264 w 1320861"/>
                <a:gd name="connsiteY16" fmla="*/ 4320263 h 5709342"/>
                <a:gd name="connsiteX17" fmla="*/ 1143884 w 1320861"/>
                <a:gd name="connsiteY17" fmla="*/ 4158556 h 5709342"/>
                <a:gd name="connsiteX18" fmla="*/ 1073961 w 1320861"/>
                <a:gd name="connsiteY18" fmla="*/ 4064447 h 5709342"/>
                <a:gd name="connsiteX19" fmla="*/ 1073729 w 1320861"/>
                <a:gd name="connsiteY19" fmla="*/ 4062044 h 5709342"/>
                <a:gd name="connsiteX20" fmla="*/ 1114427 w 1320861"/>
                <a:gd name="connsiteY20" fmla="*/ 3900260 h 5709342"/>
                <a:gd name="connsiteX21" fmla="*/ 1044503 w 1320861"/>
                <a:gd name="connsiteY21" fmla="*/ 3806073 h 5709342"/>
                <a:gd name="connsiteX22" fmla="*/ 1044271 w 1320861"/>
                <a:gd name="connsiteY22" fmla="*/ 3803903 h 5709342"/>
                <a:gd name="connsiteX23" fmla="*/ 1084969 w 1320861"/>
                <a:gd name="connsiteY23" fmla="*/ 3641963 h 5709342"/>
                <a:gd name="connsiteX24" fmla="*/ 1014968 w 1320861"/>
                <a:gd name="connsiteY24" fmla="*/ 3547699 h 5709342"/>
                <a:gd name="connsiteX25" fmla="*/ 1014736 w 1320861"/>
                <a:gd name="connsiteY25" fmla="*/ 3545684 h 5709342"/>
                <a:gd name="connsiteX26" fmla="*/ 1055434 w 1320861"/>
                <a:gd name="connsiteY26" fmla="*/ 3383667 h 5709342"/>
                <a:gd name="connsiteX27" fmla="*/ 985433 w 1320861"/>
                <a:gd name="connsiteY27" fmla="*/ 3289325 h 5709342"/>
                <a:gd name="connsiteX28" fmla="*/ 985201 w 1320861"/>
                <a:gd name="connsiteY28" fmla="*/ 3287465 h 5709342"/>
                <a:gd name="connsiteX29" fmla="*/ 1025976 w 1320861"/>
                <a:gd name="connsiteY29" fmla="*/ 3125371 h 5709342"/>
                <a:gd name="connsiteX30" fmla="*/ 955898 w 1320861"/>
                <a:gd name="connsiteY30" fmla="*/ 3030951 h 5709342"/>
                <a:gd name="connsiteX31" fmla="*/ 955743 w 1320861"/>
                <a:gd name="connsiteY31" fmla="*/ 3029246 h 5709342"/>
                <a:gd name="connsiteX32" fmla="*/ 996519 w 1320861"/>
                <a:gd name="connsiteY32" fmla="*/ 2866997 h 5709342"/>
                <a:gd name="connsiteX33" fmla="*/ 926363 w 1320861"/>
                <a:gd name="connsiteY33" fmla="*/ 2772578 h 5709342"/>
                <a:gd name="connsiteX34" fmla="*/ 926208 w 1320861"/>
                <a:gd name="connsiteY34" fmla="*/ 2771027 h 5709342"/>
                <a:gd name="connsiteX35" fmla="*/ 966984 w 1320861"/>
                <a:gd name="connsiteY35" fmla="*/ 2608700 h 5709342"/>
                <a:gd name="connsiteX36" fmla="*/ 896828 w 1320861"/>
                <a:gd name="connsiteY36" fmla="*/ 2514204 h 5709342"/>
                <a:gd name="connsiteX37" fmla="*/ 896673 w 1320861"/>
                <a:gd name="connsiteY37" fmla="*/ 2512886 h 5709342"/>
                <a:gd name="connsiteX38" fmla="*/ 937526 w 1320861"/>
                <a:gd name="connsiteY38" fmla="*/ 2350482 h 5709342"/>
                <a:gd name="connsiteX39" fmla="*/ 867293 w 1320861"/>
                <a:gd name="connsiteY39" fmla="*/ 2255907 h 5709342"/>
                <a:gd name="connsiteX40" fmla="*/ 867138 w 1320861"/>
                <a:gd name="connsiteY40" fmla="*/ 2254745 h 5709342"/>
                <a:gd name="connsiteX41" fmla="*/ 907991 w 1320861"/>
                <a:gd name="connsiteY41" fmla="*/ 2092185 h 5709342"/>
                <a:gd name="connsiteX42" fmla="*/ 837758 w 1320861"/>
                <a:gd name="connsiteY42" fmla="*/ 1997533 h 5709342"/>
                <a:gd name="connsiteX43" fmla="*/ 837758 w 1320861"/>
                <a:gd name="connsiteY43" fmla="*/ 1996525 h 5709342"/>
                <a:gd name="connsiteX44" fmla="*/ 878533 w 1320861"/>
                <a:gd name="connsiteY44" fmla="*/ 1833889 h 5709342"/>
                <a:gd name="connsiteX45" fmla="*/ 808223 w 1320861"/>
                <a:gd name="connsiteY45" fmla="*/ 1739159 h 5709342"/>
                <a:gd name="connsiteX46" fmla="*/ 808223 w 1320861"/>
                <a:gd name="connsiteY46" fmla="*/ 1738307 h 5709342"/>
                <a:gd name="connsiteX47" fmla="*/ 848998 w 1320861"/>
                <a:gd name="connsiteY47" fmla="*/ 1575515 h 5709342"/>
                <a:gd name="connsiteX48" fmla="*/ 778610 w 1320861"/>
                <a:gd name="connsiteY48" fmla="*/ 1480786 h 5709342"/>
                <a:gd name="connsiteX49" fmla="*/ 778610 w 1320861"/>
                <a:gd name="connsiteY49" fmla="*/ 1480088 h 5709342"/>
                <a:gd name="connsiteX50" fmla="*/ 819463 w 1320861"/>
                <a:gd name="connsiteY50" fmla="*/ 1317218 h 5709342"/>
                <a:gd name="connsiteX51" fmla="*/ 749075 w 1320861"/>
                <a:gd name="connsiteY51" fmla="*/ 1222412 h 5709342"/>
                <a:gd name="connsiteX52" fmla="*/ 749075 w 1320861"/>
                <a:gd name="connsiteY52" fmla="*/ 1221869 h 5709342"/>
                <a:gd name="connsiteX53" fmla="*/ 790006 w 1320861"/>
                <a:gd name="connsiteY53" fmla="*/ 1058922 h 5709342"/>
                <a:gd name="connsiteX54" fmla="*/ 719540 w 1320861"/>
                <a:gd name="connsiteY54" fmla="*/ 964038 h 5709342"/>
                <a:gd name="connsiteX55" fmla="*/ 719540 w 1320861"/>
                <a:gd name="connsiteY55" fmla="*/ 963728 h 5709342"/>
                <a:gd name="connsiteX56" fmla="*/ 760470 w 1320861"/>
                <a:gd name="connsiteY56" fmla="*/ 800626 h 5709342"/>
                <a:gd name="connsiteX57" fmla="*/ 690005 w 1320861"/>
                <a:gd name="connsiteY57" fmla="*/ 705664 h 5709342"/>
                <a:gd name="connsiteX58" fmla="*/ 690005 w 1320861"/>
                <a:gd name="connsiteY58" fmla="*/ 705509 h 5709342"/>
                <a:gd name="connsiteX59" fmla="*/ 731013 w 1320861"/>
                <a:gd name="connsiteY59" fmla="*/ 542329 h 5709342"/>
                <a:gd name="connsiteX60" fmla="*/ 693881 w 1320861"/>
                <a:gd name="connsiteY60" fmla="*/ 492329 h 5709342"/>
                <a:gd name="connsiteX61" fmla="*/ 656671 w 1320861"/>
                <a:gd name="connsiteY61" fmla="*/ 0 h 5709342"/>
                <a:gd name="connsiteX62" fmla="*/ 626671 w 1320861"/>
                <a:gd name="connsiteY62" fmla="*/ 492872 h 5709342"/>
                <a:gd name="connsiteX63" fmla="*/ 590004 w 1320861"/>
                <a:gd name="connsiteY63" fmla="*/ 542329 h 5709342"/>
                <a:gd name="connsiteX64" fmla="*/ 631012 w 1320861"/>
                <a:gd name="connsiteY64" fmla="*/ 705431 h 5709342"/>
                <a:gd name="connsiteX65" fmla="*/ 631012 w 1320861"/>
                <a:gd name="connsiteY65" fmla="*/ 705819 h 5709342"/>
                <a:gd name="connsiteX66" fmla="*/ 560547 w 1320861"/>
                <a:gd name="connsiteY66" fmla="*/ 800703 h 5709342"/>
                <a:gd name="connsiteX67" fmla="*/ 601477 w 1320861"/>
                <a:gd name="connsiteY67" fmla="*/ 963650 h 5709342"/>
                <a:gd name="connsiteX68" fmla="*/ 601477 w 1320861"/>
                <a:gd name="connsiteY68" fmla="*/ 964193 h 5709342"/>
                <a:gd name="connsiteX69" fmla="*/ 531011 w 1320861"/>
                <a:gd name="connsiteY69" fmla="*/ 1059000 h 5709342"/>
                <a:gd name="connsiteX70" fmla="*/ 571942 w 1320861"/>
                <a:gd name="connsiteY70" fmla="*/ 1221869 h 5709342"/>
                <a:gd name="connsiteX71" fmla="*/ 571942 w 1320861"/>
                <a:gd name="connsiteY71" fmla="*/ 1222567 h 5709342"/>
                <a:gd name="connsiteX72" fmla="*/ 501554 w 1320861"/>
                <a:gd name="connsiteY72" fmla="*/ 1317296 h 5709342"/>
                <a:gd name="connsiteX73" fmla="*/ 542484 w 1320861"/>
                <a:gd name="connsiteY73" fmla="*/ 1480010 h 5709342"/>
                <a:gd name="connsiteX74" fmla="*/ 542484 w 1320861"/>
                <a:gd name="connsiteY74" fmla="*/ 1480863 h 5709342"/>
                <a:gd name="connsiteX75" fmla="*/ 472096 w 1320861"/>
                <a:gd name="connsiteY75" fmla="*/ 1575592 h 5709342"/>
                <a:gd name="connsiteX76" fmla="*/ 512949 w 1320861"/>
                <a:gd name="connsiteY76" fmla="*/ 1738229 h 5709342"/>
                <a:gd name="connsiteX77" fmla="*/ 512794 w 1320861"/>
                <a:gd name="connsiteY77" fmla="*/ 1739237 h 5709342"/>
                <a:gd name="connsiteX78" fmla="*/ 442561 w 1320861"/>
                <a:gd name="connsiteY78" fmla="*/ 1833889 h 5709342"/>
                <a:gd name="connsiteX79" fmla="*/ 483414 w 1320861"/>
                <a:gd name="connsiteY79" fmla="*/ 1996448 h 5709342"/>
                <a:gd name="connsiteX80" fmla="*/ 483259 w 1320861"/>
                <a:gd name="connsiteY80" fmla="*/ 1997688 h 5709342"/>
                <a:gd name="connsiteX81" fmla="*/ 413026 w 1320861"/>
                <a:gd name="connsiteY81" fmla="*/ 2092263 h 5709342"/>
                <a:gd name="connsiteX82" fmla="*/ 453879 w 1320861"/>
                <a:gd name="connsiteY82" fmla="*/ 2254667 h 5709342"/>
                <a:gd name="connsiteX83" fmla="*/ 453724 w 1320861"/>
                <a:gd name="connsiteY83" fmla="*/ 2256062 h 5709342"/>
                <a:gd name="connsiteX84" fmla="*/ 383569 w 1320861"/>
                <a:gd name="connsiteY84" fmla="*/ 2350559 h 5709342"/>
                <a:gd name="connsiteX85" fmla="*/ 424344 w 1320861"/>
                <a:gd name="connsiteY85" fmla="*/ 2512886 h 5709342"/>
                <a:gd name="connsiteX86" fmla="*/ 424189 w 1320861"/>
                <a:gd name="connsiteY86" fmla="*/ 2514436 h 5709342"/>
                <a:gd name="connsiteX87" fmla="*/ 354111 w 1320861"/>
                <a:gd name="connsiteY87" fmla="*/ 2608856 h 5709342"/>
                <a:gd name="connsiteX88" fmla="*/ 394886 w 1320861"/>
                <a:gd name="connsiteY88" fmla="*/ 2771027 h 5709342"/>
                <a:gd name="connsiteX89" fmla="*/ 394654 w 1320861"/>
                <a:gd name="connsiteY89" fmla="*/ 2772733 h 5709342"/>
                <a:gd name="connsiteX90" fmla="*/ 324576 w 1320861"/>
                <a:gd name="connsiteY90" fmla="*/ 2867074 h 5709342"/>
                <a:gd name="connsiteX91" fmla="*/ 365351 w 1320861"/>
                <a:gd name="connsiteY91" fmla="*/ 3029169 h 5709342"/>
                <a:gd name="connsiteX92" fmla="*/ 365119 w 1320861"/>
                <a:gd name="connsiteY92" fmla="*/ 3031029 h 5709342"/>
                <a:gd name="connsiteX93" fmla="*/ 295118 w 1320861"/>
                <a:gd name="connsiteY93" fmla="*/ 3125371 h 5709342"/>
                <a:gd name="connsiteX94" fmla="*/ 335816 w 1320861"/>
                <a:gd name="connsiteY94" fmla="*/ 3287387 h 5709342"/>
                <a:gd name="connsiteX95" fmla="*/ 335584 w 1320861"/>
                <a:gd name="connsiteY95" fmla="*/ 3289403 h 5709342"/>
                <a:gd name="connsiteX96" fmla="*/ 265583 w 1320861"/>
                <a:gd name="connsiteY96" fmla="*/ 3383667 h 5709342"/>
                <a:gd name="connsiteX97" fmla="*/ 306281 w 1320861"/>
                <a:gd name="connsiteY97" fmla="*/ 3545529 h 5709342"/>
                <a:gd name="connsiteX98" fmla="*/ 306049 w 1320861"/>
                <a:gd name="connsiteY98" fmla="*/ 3547777 h 5709342"/>
                <a:gd name="connsiteX99" fmla="*/ 236126 w 1320861"/>
                <a:gd name="connsiteY99" fmla="*/ 3641963 h 5709342"/>
                <a:gd name="connsiteX100" fmla="*/ 276824 w 1320861"/>
                <a:gd name="connsiteY100" fmla="*/ 3803747 h 5709342"/>
                <a:gd name="connsiteX101" fmla="*/ 276514 w 1320861"/>
                <a:gd name="connsiteY101" fmla="*/ 3806151 h 5709342"/>
                <a:gd name="connsiteX102" fmla="*/ 206591 w 1320861"/>
                <a:gd name="connsiteY102" fmla="*/ 3900260 h 5709342"/>
                <a:gd name="connsiteX103" fmla="*/ 247211 w 1320861"/>
                <a:gd name="connsiteY103" fmla="*/ 4061966 h 5709342"/>
                <a:gd name="connsiteX104" fmla="*/ 246901 w 1320861"/>
                <a:gd name="connsiteY104" fmla="*/ 4064525 h 5709342"/>
                <a:gd name="connsiteX105" fmla="*/ 177056 w 1320861"/>
                <a:gd name="connsiteY105" fmla="*/ 4158556 h 5709342"/>
                <a:gd name="connsiteX106" fmla="*/ 217676 w 1320861"/>
                <a:gd name="connsiteY106" fmla="*/ 4320108 h 5709342"/>
                <a:gd name="connsiteX107" fmla="*/ 217366 w 1320861"/>
                <a:gd name="connsiteY107" fmla="*/ 4322821 h 5709342"/>
                <a:gd name="connsiteX108" fmla="*/ 147598 w 1320861"/>
                <a:gd name="connsiteY108" fmla="*/ 4416853 h 5709342"/>
                <a:gd name="connsiteX109" fmla="*/ 188141 w 1320861"/>
                <a:gd name="connsiteY109" fmla="*/ 4578326 h 5709342"/>
                <a:gd name="connsiteX110" fmla="*/ 187831 w 1320861"/>
                <a:gd name="connsiteY110" fmla="*/ 4581195 h 5709342"/>
                <a:gd name="connsiteX111" fmla="*/ 118063 w 1320861"/>
                <a:gd name="connsiteY111" fmla="*/ 4675149 h 5709342"/>
                <a:gd name="connsiteX112" fmla="*/ 158606 w 1320861"/>
                <a:gd name="connsiteY112" fmla="*/ 4836468 h 5709342"/>
                <a:gd name="connsiteX113" fmla="*/ 158218 w 1320861"/>
                <a:gd name="connsiteY113" fmla="*/ 4839569 h 5709342"/>
                <a:gd name="connsiteX114" fmla="*/ 88528 w 1320861"/>
                <a:gd name="connsiteY114" fmla="*/ 4933445 h 5709342"/>
                <a:gd name="connsiteX115" fmla="*/ 129071 w 1320861"/>
                <a:gd name="connsiteY115" fmla="*/ 5094687 h 5709342"/>
                <a:gd name="connsiteX116" fmla="*/ 128683 w 1320861"/>
                <a:gd name="connsiteY116" fmla="*/ 5097943 h 5709342"/>
                <a:gd name="connsiteX117" fmla="*/ 58993 w 1320861"/>
                <a:gd name="connsiteY117" fmla="*/ 5191742 h 5709342"/>
                <a:gd name="connsiteX118" fmla="*/ 99458 w 1320861"/>
                <a:gd name="connsiteY118" fmla="*/ 5352906 h 5709342"/>
                <a:gd name="connsiteX119" fmla="*/ 99070 w 1320861"/>
                <a:gd name="connsiteY119" fmla="*/ 5356317 h 5709342"/>
                <a:gd name="connsiteX120" fmla="*/ 29458 w 1320861"/>
                <a:gd name="connsiteY120" fmla="*/ 5450038 h 5709342"/>
                <a:gd name="connsiteX121" fmla="*/ 69923 w 1320861"/>
                <a:gd name="connsiteY121" fmla="*/ 5611047 h 5709342"/>
                <a:gd name="connsiteX122" fmla="*/ 69535 w 1320861"/>
                <a:gd name="connsiteY122" fmla="*/ 5614613 h 5709342"/>
                <a:gd name="connsiteX123" fmla="*/ 0 w 1320861"/>
                <a:gd name="connsiteY123" fmla="*/ 5708334 h 5709342"/>
                <a:gd name="connsiteX124" fmla="*/ 1705 w 1320861"/>
                <a:gd name="connsiteY124" fmla="*/ 5709342 h 5709342"/>
                <a:gd name="connsiteX125" fmla="*/ 1320629 w 1320861"/>
                <a:gd name="connsiteY125" fmla="*/ 5709342 h 5709342"/>
                <a:gd name="connsiteX126" fmla="*/ 1320862 w 1320861"/>
                <a:gd name="connsiteY126" fmla="*/ 5708334 h 5709342"/>
                <a:gd name="connsiteX127" fmla="*/ 1251249 w 1320861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320861" h="5709342">
                  <a:moveTo>
                    <a:pt x="1251172" y="5614613"/>
                  </a:moveTo>
                  <a:lnTo>
                    <a:pt x="1250784" y="5611202"/>
                  </a:lnTo>
                  <a:lnTo>
                    <a:pt x="1291327" y="5450038"/>
                  </a:lnTo>
                  <a:lnTo>
                    <a:pt x="1221637" y="5356239"/>
                  </a:lnTo>
                  <a:lnTo>
                    <a:pt x="1221249" y="5353061"/>
                  </a:lnTo>
                  <a:lnTo>
                    <a:pt x="1261792" y="5191819"/>
                  </a:lnTo>
                  <a:lnTo>
                    <a:pt x="1192102" y="5097943"/>
                  </a:lnTo>
                  <a:lnTo>
                    <a:pt x="1191791" y="5094919"/>
                  </a:lnTo>
                  <a:lnTo>
                    <a:pt x="1232334" y="4933523"/>
                  </a:lnTo>
                  <a:lnTo>
                    <a:pt x="1162566" y="4839569"/>
                  </a:lnTo>
                  <a:lnTo>
                    <a:pt x="1162256" y="4836700"/>
                  </a:lnTo>
                  <a:lnTo>
                    <a:pt x="1202877" y="4675226"/>
                  </a:lnTo>
                  <a:lnTo>
                    <a:pt x="1133109" y="4581195"/>
                  </a:lnTo>
                  <a:lnTo>
                    <a:pt x="1132799" y="4578482"/>
                  </a:lnTo>
                  <a:lnTo>
                    <a:pt x="1173419" y="4416930"/>
                  </a:lnTo>
                  <a:lnTo>
                    <a:pt x="1103574" y="4322821"/>
                  </a:lnTo>
                  <a:lnTo>
                    <a:pt x="1103264" y="4320263"/>
                  </a:lnTo>
                  <a:lnTo>
                    <a:pt x="1143884" y="4158556"/>
                  </a:lnTo>
                  <a:lnTo>
                    <a:pt x="1073961" y="4064447"/>
                  </a:lnTo>
                  <a:lnTo>
                    <a:pt x="1073729" y="4062044"/>
                  </a:lnTo>
                  <a:lnTo>
                    <a:pt x="1114427" y="3900260"/>
                  </a:lnTo>
                  <a:lnTo>
                    <a:pt x="1044503" y="3806073"/>
                  </a:lnTo>
                  <a:lnTo>
                    <a:pt x="1044271" y="3803903"/>
                  </a:lnTo>
                  <a:lnTo>
                    <a:pt x="1084969" y="3641963"/>
                  </a:lnTo>
                  <a:lnTo>
                    <a:pt x="1014968" y="3547699"/>
                  </a:lnTo>
                  <a:lnTo>
                    <a:pt x="1014736" y="3545684"/>
                  </a:lnTo>
                  <a:lnTo>
                    <a:pt x="1055434" y="3383667"/>
                  </a:lnTo>
                  <a:lnTo>
                    <a:pt x="985433" y="3289325"/>
                  </a:lnTo>
                  <a:lnTo>
                    <a:pt x="985201" y="3287465"/>
                  </a:lnTo>
                  <a:lnTo>
                    <a:pt x="1025976" y="3125371"/>
                  </a:lnTo>
                  <a:lnTo>
                    <a:pt x="955898" y="3030951"/>
                  </a:lnTo>
                  <a:lnTo>
                    <a:pt x="955743" y="3029246"/>
                  </a:lnTo>
                  <a:lnTo>
                    <a:pt x="996519" y="2866997"/>
                  </a:lnTo>
                  <a:lnTo>
                    <a:pt x="926363" y="2772578"/>
                  </a:lnTo>
                  <a:lnTo>
                    <a:pt x="926208" y="2771027"/>
                  </a:lnTo>
                  <a:lnTo>
                    <a:pt x="966984" y="2608700"/>
                  </a:lnTo>
                  <a:lnTo>
                    <a:pt x="896828" y="2514204"/>
                  </a:lnTo>
                  <a:lnTo>
                    <a:pt x="896673" y="2512886"/>
                  </a:lnTo>
                  <a:lnTo>
                    <a:pt x="937526" y="2350482"/>
                  </a:lnTo>
                  <a:lnTo>
                    <a:pt x="867293" y="2255907"/>
                  </a:lnTo>
                  <a:lnTo>
                    <a:pt x="867138" y="2254745"/>
                  </a:lnTo>
                  <a:lnTo>
                    <a:pt x="907991" y="2092185"/>
                  </a:lnTo>
                  <a:lnTo>
                    <a:pt x="837758" y="1997533"/>
                  </a:lnTo>
                  <a:lnTo>
                    <a:pt x="837758" y="1996525"/>
                  </a:lnTo>
                  <a:cubicBezTo>
                    <a:pt x="837758" y="1996525"/>
                    <a:pt x="878533" y="1833889"/>
                    <a:pt x="878533" y="1833889"/>
                  </a:cubicBezTo>
                  <a:lnTo>
                    <a:pt x="808223" y="1739159"/>
                  </a:lnTo>
                  <a:lnTo>
                    <a:pt x="808223" y="1738307"/>
                  </a:lnTo>
                  <a:cubicBezTo>
                    <a:pt x="808223" y="1738307"/>
                    <a:pt x="848998" y="1575515"/>
                    <a:pt x="848998" y="1575515"/>
                  </a:cubicBezTo>
                  <a:lnTo>
                    <a:pt x="778610" y="1480786"/>
                  </a:lnTo>
                  <a:lnTo>
                    <a:pt x="778610" y="1480088"/>
                  </a:lnTo>
                  <a:cubicBezTo>
                    <a:pt x="778610" y="1480088"/>
                    <a:pt x="819463" y="1317218"/>
                    <a:pt x="819463" y="1317218"/>
                  </a:cubicBezTo>
                  <a:lnTo>
                    <a:pt x="749075" y="1222412"/>
                  </a:lnTo>
                  <a:lnTo>
                    <a:pt x="749075" y="1221869"/>
                  </a:lnTo>
                  <a:cubicBezTo>
                    <a:pt x="749075" y="1221869"/>
                    <a:pt x="790006" y="1058922"/>
                    <a:pt x="790006" y="1058922"/>
                  </a:cubicBezTo>
                  <a:lnTo>
                    <a:pt x="719540" y="964038"/>
                  </a:lnTo>
                  <a:lnTo>
                    <a:pt x="719540" y="963728"/>
                  </a:lnTo>
                  <a:cubicBezTo>
                    <a:pt x="719540" y="963728"/>
                    <a:pt x="760470" y="800626"/>
                    <a:pt x="760470" y="800626"/>
                  </a:cubicBezTo>
                  <a:lnTo>
                    <a:pt x="690005" y="705664"/>
                  </a:lnTo>
                  <a:lnTo>
                    <a:pt x="690005" y="705509"/>
                  </a:lnTo>
                  <a:cubicBezTo>
                    <a:pt x="690005" y="705509"/>
                    <a:pt x="731013" y="542329"/>
                    <a:pt x="731013" y="542329"/>
                  </a:cubicBezTo>
                  <a:lnTo>
                    <a:pt x="693881" y="492329"/>
                  </a:lnTo>
                  <a:cubicBezTo>
                    <a:pt x="691168" y="333491"/>
                    <a:pt x="681788" y="199459"/>
                    <a:pt x="656671" y="0"/>
                  </a:cubicBezTo>
                  <a:cubicBezTo>
                    <a:pt x="634966" y="193722"/>
                    <a:pt x="628222" y="321165"/>
                    <a:pt x="626671" y="492872"/>
                  </a:cubicBezTo>
                  <a:lnTo>
                    <a:pt x="590004" y="542329"/>
                  </a:lnTo>
                  <a:lnTo>
                    <a:pt x="631012" y="705431"/>
                  </a:lnTo>
                  <a:lnTo>
                    <a:pt x="631012" y="705819"/>
                  </a:lnTo>
                  <a:cubicBezTo>
                    <a:pt x="631012" y="705819"/>
                    <a:pt x="560547" y="800703"/>
                    <a:pt x="560547" y="800703"/>
                  </a:cubicBezTo>
                  <a:lnTo>
                    <a:pt x="601477" y="963650"/>
                  </a:lnTo>
                  <a:lnTo>
                    <a:pt x="601477" y="964193"/>
                  </a:lnTo>
                  <a:cubicBezTo>
                    <a:pt x="601477" y="964193"/>
                    <a:pt x="531011" y="1059000"/>
                    <a:pt x="531011" y="1059000"/>
                  </a:cubicBezTo>
                  <a:lnTo>
                    <a:pt x="571942" y="1221869"/>
                  </a:lnTo>
                  <a:lnTo>
                    <a:pt x="571942" y="1222567"/>
                  </a:lnTo>
                  <a:cubicBezTo>
                    <a:pt x="571942" y="1222567"/>
                    <a:pt x="501554" y="1317296"/>
                    <a:pt x="501554" y="1317296"/>
                  </a:cubicBezTo>
                  <a:lnTo>
                    <a:pt x="542484" y="1480010"/>
                  </a:lnTo>
                  <a:lnTo>
                    <a:pt x="542484" y="1480863"/>
                  </a:lnTo>
                  <a:cubicBezTo>
                    <a:pt x="542484" y="1480863"/>
                    <a:pt x="472096" y="1575592"/>
                    <a:pt x="472096" y="1575592"/>
                  </a:cubicBezTo>
                  <a:lnTo>
                    <a:pt x="512949" y="1738229"/>
                  </a:lnTo>
                  <a:lnTo>
                    <a:pt x="512794" y="1739237"/>
                  </a:lnTo>
                  <a:lnTo>
                    <a:pt x="442561" y="1833889"/>
                  </a:lnTo>
                  <a:lnTo>
                    <a:pt x="483414" y="1996448"/>
                  </a:lnTo>
                  <a:lnTo>
                    <a:pt x="483259" y="1997688"/>
                  </a:lnTo>
                  <a:lnTo>
                    <a:pt x="413026" y="2092263"/>
                  </a:lnTo>
                  <a:lnTo>
                    <a:pt x="453879" y="2254667"/>
                  </a:lnTo>
                  <a:lnTo>
                    <a:pt x="453724" y="2256062"/>
                  </a:lnTo>
                  <a:lnTo>
                    <a:pt x="383569" y="2350559"/>
                  </a:lnTo>
                  <a:lnTo>
                    <a:pt x="424344" y="2512886"/>
                  </a:lnTo>
                  <a:lnTo>
                    <a:pt x="424189" y="2514436"/>
                  </a:lnTo>
                  <a:lnTo>
                    <a:pt x="354111" y="2608856"/>
                  </a:lnTo>
                  <a:lnTo>
                    <a:pt x="394886" y="2771027"/>
                  </a:lnTo>
                  <a:lnTo>
                    <a:pt x="394654" y="2772733"/>
                  </a:lnTo>
                  <a:lnTo>
                    <a:pt x="324576" y="2867074"/>
                  </a:lnTo>
                  <a:lnTo>
                    <a:pt x="365351" y="3029169"/>
                  </a:lnTo>
                  <a:lnTo>
                    <a:pt x="365119" y="3031029"/>
                  </a:lnTo>
                  <a:lnTo>
                    <a:pt x="295118" y="3125371"/>
                  </a:lnTo>
                  <a:lnTo>
                    <a:pt x="335816" y="3287387"/>
                  </a:lnTo>
                  <a:lnTo>
                    <a:pt x="335584" y="3289403"/>
                  </a:lnTo>
                  <a:lnTo>
                    <a:pt x="265583" y="3383667"/>
                  </a:lnTo>
                  <a:lnTo>
                    <a:pt x="306281" y="3545529"/>
                  </a:lnTo>
                  <a:lnTo>
                    <a:pt x="306049" y="3547777"/>
                  </a:lnTo>
                  <a:lnTo>
                    <a:pt x="236126" y="3641963"/>
                  </a:lnTo>
                  <a:lnTo>
                    <a:pt x="276824" y="3803747"/>
                  </a:lnTo>
                  <a:lnTo>
                    <a:pt x="276514" y="3806151"/>
                  </a:lnTo>
                  <a:lnTo>
                    <a:pt x="206591" y="3900260"/>
                  </a:lnTo>
                  <a:lnTo>
                    <a:pt x="247211" y="4061966"/>
                  </a:lnTo>
                  <a:lnTo>
                    <a:pt x="246901" y="4064525"/>
                  </a:lnTo>
                  <a:lnTo>
                    <a:pt x="177056" y="4158556"/>
                  </a:lnTo>
                  <a:lnTo>
                    <a:pt x="217676" y="4320108"/>
                  </a:lnTo>
                  <a:lnTo>
                    <a:pt x="217366" y="4322821"/>
                  </a:lnTo>
                  <a:lnTo>
                    <a:pt x="147598" y="4416853"/>
                  </a:lnTo>
                  <a:lnTo>
                    <a:pt x="188141" y="4578326"/>
                  </a:lnTo>
                  <a:lnTo>
                    <a:pt x="187831" y="4581195"/>
                  </a:lnTo>
                  <a:lnTo>
                    <a:pt x="118063" y="4675149"/>
                  </a:lnTo>
                  <a:lnTo>
                    <a:pt x="158606" y="4836468"/>
                  </a:lnTo>
                  <a:lnTo>
                    <a:pt x="158218" y="4839569"/>
                  </a:lnTo>
                  <a:lnTo>
                    <a:pt x="88528" y="4933445"/>
                  </a:lnTo>
                  <a:lnTo>
                    <a:pt x="129071" y="5094687"/>
                  </a:lnTo>
                  <a:lnTo>
                    <a:pt x="128683" y="5097943"/>
                  </a:lnTo>
                  <a:lnTo>
                    <a:pt x="58993" y="5191742"/>
                  </a:lnTo>
                  <a:lnTo>
                    <a:pt x="99458" y="5352906"/>
                  </a:lnTo>
                  <a:lnTo>
                    <a:pt x="99070" y="5356317"/>
                  </a:lnTo>
                  <a:lnTo>
                    <a:pt x="29458" y="5450038"/>
                  </a:lnTo>
                  <a:lnTo>
                    <a:pt x="69923" y="5611047"/>
                  </a:lnTo>
                  <a:lnTo>
                    <a:pt x="69535" y="5614613"/>
                  </a:lnTo>
                  <a:lnTo>
                    <a:pt x="0" y="5708334"/>
                  </a:lnTo>
                  <a:lnTo>
                    <a:pt x="1705" y="5709342"/>
                  </a:lnTo>
                  <a:lnTo>
                    <a:pt x="1320629" y="5709342"/>
                  </a:lnTo>
                  <a:lnTo>
                    <a:pt x="1320862" y="5708334"/>
                  </a:lnTo>
                  <a:lnTo>
                    <a:pt x="1251249" y="5614536"/>
                  </a:ln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00AFE29-50B4-9715-7FB3-78CDBE3A4E1E}"/>
                </a:ext>
              </a:extLst>
            </p:cNvPr>
            <p:cNvSpPr/>
            <p:nvPr/>
          </p:nvSpPr>
          <p:spPr>
            <a:xfrm rot="21509400">
              <a:off x="1473440" y="17490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9A5107E-814C-AAAD-770D-9BBECF8FD99B}"/>
                </a:ext>
              </a:extLst>
            </p:cNvPr>
            <p:cNvSpPr/>
            <p:nvPr/>
          </p:nvSpPr>
          <p:spPr>
            <a:xfrm rot="21261000">
              <a:off x="1540263" y="1823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65F9E5-7490-3180-9939-14B4B2830D8B}"/>
                </a:ext>
              </a:extLst>
            </p:cNvPr>
            <p:cNvSpPr/>
            <p:nvPr/>
          </p:nvSpPr>
          <p:spPr>
            <a:xfrm>
              <a:off x="1617366" y="188790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6D98092-9C6E-5DD5-62F7-EEA47CC9ED4F}"/>
                </a:ext>
              </a:extLst>
            </p:cNvPr>
            <p:cNvSpPr/>
            <p:nvPr/>
          </p:nvSpPr>
          <p:spPr>
            <a:xfrm>
              <a:off x="1700855" y="1943256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137F12-D4F5-543C-4BDB-D293B261F257}"/>
                </a:ext>
              </a:extLst>
            </p:cNvPr>
            <p:cNvSpPr/>
            <p:nvPr/>
          </p:nvSpPr>
          <p:spPr>
            <a:xfrm>
              <a:off x="1789228" y="199054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DA7BE48B-2DD0-57B6-6B06-17D90C7B3C97}"/>
                </a:ext>
              </a:extLst>
            </p:cNvPr>
            <p:cNvSpPr/>
            <p:nvPr/>
          </p:nvSpPr>
          <p:spPr>
            <a:xfrm>
              <a:off x="1881321" y="20303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17A47192-313C-F3BF-A4B3-7BA7AC5C3006}"/>
                </a:ext>
              </a:extLst>
            </p:cNvPr>
            <p:cNvSpPr/>
            <p:nvPr/>
          </p:nvSpPr>
          <p:spPr>
            <a:xfrm>
              <a:off x="1976206" y="206302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3887A403-89EE-FAE7-EB09-A3EEF142C091}"/>
                </a:ext>
              </a:extLst>
            </p:cNvPr>
            <p:cNvSpPr/>
            <p:nvPr/>
          </p:nvSpPr>
          <p:spPr>
            <a:xfrm>
              <a:off x="2073106" y="2089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3C912FA3-5B94-7E7B-827A-7B97CE057B0C}"/>
                </a:ext>
              </a:extLst>
            </p:cNvPr>
            <p:cNvSpPr/>
            <p:nvPr/>
          </p:nvSpPr>
          <p:spPr>
            <a:xfrm>
              <a:off x="2018222" y="22324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991F554-5269-5A81-DC83-230DC1D1720E}"/>
                </a:ext>
              </a:extLst>
            </p:cNvPr>
            <p:cNvSpPr/>
            <p:nvPr/>
          </p:nvSpPr>
          <p:spPr>
            <a:xfrm>
              <a:off x="1954888" y="231008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747B62B9-80AE-F10F-EEB2-8A4F75FE21EE}"/>
                </a:ext>
              </a:extLst>
            </p:cNvPr>
            <p:cNvSpPr/>
            <p:nvPr/>
          </p:nvSpPr>
          <p:spPr>
            <a:xfrm>
              <a:off x="1887058" y="2384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815A6433-8D40-CC1A-7EB6-44AED46F50D6}"/>
                </a:ext>
              </a:extLst>
            </p:cNvPr>
            <p:cNvSpPr/>
            <p:nvPr/>
          </p:nvSpPr>
          <p:spPr>
            <a:xfrm>
              <a:off x="1812716" y="24512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69F5B02B-3DF7-DA7D-8C04-D337DB0D0379}"/>
                </a:ext>
              </a:extLst>
            </p:cNvPr>
            <p:cNvSpPr/>
            <p:nvPr/>
          </p:nvSpPr>
          <p:spPr>
            <a:xfrm>
              <a:off x="1735817" y="251581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8DCAF78-1767-B347-1C88-47D0A8F8E839}"/>
                </a:ext>
              </a:extLst>
            </p:cNvPr>
            <p:cNvSpPr/>
            <p:nvPr/>
          </p:nvSpPr>
          <p:spPr>
            <a:xfrm>
              <a:off x="1652405" y="257163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B511D5E5-C243-D382-D9C7-CFFDF884C1E0}"/>
                </a:ext>
              </a:extLst>
            </p:cNvPr>
            <p:cNvSpPr/>
            <p:nvPr/>
          </p:nvSpPr>
          <p:spPr>
            <a:xfrm>
              <a:off x="1567056" y="26241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90A654CC-62C5-77D2-5928-FD3B953D6E8A}"/>
                </a:ext>
              </a:extLst>
            </p:cNvPr>
            <p:cNvSpPr/>
            <p:nvPr/>
          </p:nvSpPr>
          <p:spPr>
            <a:xfrm>
              <a:off x="1478528" y="26717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B1E3126F-5B1E-411A-0729-3FC0CB064D7F}"/>
                </a:ext>
              </a:extLst>
            </p:cNvPr>
            <p:cNvSpPr/>
            <p:nvPr/>
          </p:nvSpPr>
          <p:spPr>
            <a:xfrm>
              <a:off x="1386822" y="271233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F191D2C1-20E9-2955-A79A-B0C36769D3F1}"/>
                </a:ext>
              </a:extLst>
            </p:cNvPr>
            <p:cNvSpPr/>
            <p:nvPr/>
          </p:nvSpPr>
          <p:spPr>
            <a:xfrm>
              <a:off x="1293023" y="274799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976F1934-86BE-82A6-1CF8-5A05041F03E0}"/>
                </a:ext>
              </a:extLst>
            </p:cNvPr>
            <p:cNvSpPr/>
            <p:nvPr/>
          </p:nvSpPr>
          <p:spPr>
            <a:xfrm>
              <a:off x="1196898" y="27768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9033BA50-A7C2-1025-EC0D-FEFA45AB6590}"/>
                </a:ext>
              </a:extLst>
            </p:cNvPr>
            <p:cNvSpPr/>
            <p:nvPr/>
          </p:nvSpPr>
          <p:spPr>
            <a:xfrm>
              <a:off x="1243643" y="286202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7394BEE6-B81C-FAC9-3CAA-7D0EE52AE3BB}"/>
                </a:ext>
              </a:extLst>
            </p:cNvPr>
            <p:cNvSpPr/>
            <p:nvPr/>
          </p:nvSpPr>
          <p:spPr>
            <a:xfrm>
              <a:off x="1302015" y="29427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E0D47FD2-9498-B6DB-F22C-888EAB7E875A}"/>
                </a:ext>
              </a:extLst>
            </p:cNvPr>
            <p:cNvSpPr/>
            <p:nvPr/>
          </p:nvSpPr>
          <p:spPr>
            <a:xfrm>
              <a:off x="1371628" y="301512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D2B2A4C1-7CF4-712A-16A2-D6B392C53DC4}"/>
                </a:ext>
              </a:extLst>
            </p:cNvPr>
            <p:cNvSpPr/>
            <p:nvPr/>
          </p:nvSpPr>
          <p:spPr>
            <a:xfrm>
              <a:off x="1449303" y="307838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3BF40634-D897-81A9-A05E-5579BC8B30DC}"/>
                </a:ext>
              </a:extLst>
            </p:cNvPr>
            <p:cNvSpPr/>
            <p:nvPr/>
          </p:nvSpPr>
          <p:spPr>
            <a:xfrm>
              <a:off x="1529769" y="313830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2F7E283F-8E75-48FE-2A3E-76501ABD796A}"/>
                </a:ext>
              </a:extLst>
            </p:cNvPr>
            <p:cNvSpPr/>
            <p:nvPr/>
          </p:nvSpPr>
          <p:spPr>
            <a:xfrm>
              <a:off x="1616203" y="318938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039F5A5-9302-A275-A6F0-327222391CFF}"/>
                </a:ext>
              </a:extLst>
            </p:cNvPr>
            <p:cNvSpPr/>
            <p:nvPr/>
          </p:nvSpPr>
          <p:spPr>
            <a:xfrm>
              <a:off x="1703258" y="323923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40C8FF58-A48B-E470-D419-D60AB4E73872}"/>
                </a:ext>
              </a:extLst>
            </p:cNvPr>
            <p:cNvSpPr/>
            <p:nvPr/>
          </p:nvSpPr>
          <p:spPr>
            <a:xfrm>
              <a:off x="1793801" y="328241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0FF10DEF-D7CF-1C06-E992-06CBA3408DD4}"/>
                </a:ext>
              </a:extLst>
            </p:cNvPr>
            <p:cNvSpPr/>
            <p:nvPr/>
          </p:nvSpPr>
          <p:spPr>
            <a:xfrm>
              <a:off x="1885042" y="332442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6D23CD33-1E26-2D8B-D08E-8480A9526AA2}"/>
                </a:ext>
              </a:extLst>
            </p:cNvPr>
            <p:cNvSpPr/>
            <p:nvPr/>
          </p:nvSpPr>
          <p:spPr>
            <a:xfrm>
              <a:off x="1977911" y="3362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E6BF6D8D-BBD8-F542-2BA7-2347AA4A0351}"/>
                </a:ext>
              </a:extLst>
            </p:cNvPr>
            <p:cNvSpPr/>
            <p:nvPr/>
          </p:nvSpPr>
          <p:spPr>
            <a:xfrm>
              <a:off x="2071943" y="3397607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881BBA98-BE2F-8E27-48C1-F35020C28864}"/>
                </a:ext>
              </a:extLst>
            </p:cNvPr>
            <p:cNvSpPr/>
            <p:nvPr/>
          </p:nvSpPr>
          <p:spPr>
            <a:xfrm>
              <a:off x="2166827" y="34303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2BBA7734-808D-E0A9-C5A7-219FACD2CCBF}"/>
                </a:ext>
              </a:extLst>
            </p:cNvPr>
            <p:cNvSpPr/>
            <p:nvPr/>
          </p:nvSpPr>
          <p:spPr>
            <a:xfrm>
              <a:off x="2262487" y="34607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E645CA8A-6320-CB0E-2A23-A700A6BC7355}"/>
                </a:ext>
              </a:extLst>
            </p:cNvPr>
            <p:cNvSpPr/>
            <p:nvPr/>
          </p:nvSpPr>
          <p:spPr>
            <a:xfrm>
              <a:off x="2358922" y="348838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9A81BEC3-F82F-DBF6-8EC6-5AAE3C54B53D}"/>
                </a:ext>
              </a:extLst>
            </p:cNvPr>
            <p:cNvSpPr/>
            <p:nvPr/>
          </p:nvSpPr>
          <p:spPr>
            <a:xfrm>
              <a:off x="2348689" y="355350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00F8ECD3-1BFC-31E1-3142-18585690D5AE}"/>
                </a:ext>
              </a:extLst>
            </p:cNvPr>
            <p:cNvSpPr/>
            <p:nvPr/>
          </p:nvSpPr>
          <p:spPr>
            <a:xfrm>
              <a:off x="2288766" y="3633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4F110DD9-F5A6-E7CD-C8FD-FC77C74FF684}"/>
                </a:ext>
              </a:extLst>
            </p:cNvPr>
            <p:cNvSpPr/>
            <p:nvPr/>
          </p:nvSpPr>
          <p:spPr>
            <a:xfrm>
              <a:off x="2215742" y="370257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44DF006F-720A-E8D8-6787-F778D32BD4DA}"/>
                </a:ext>
              </a:extLst>
            </p:cNvPr>
            <p:cNvSpPr/>
            <p:nvPr/>
          </p:nvSpPr>
          <p:spPr>
            <a:xfrm>
              <a:off x="2138377" y="37662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F043F392-B723-FCD4-964B-111099B69F2F}"/>
                </a:ext>
              </a:extLst>
            </p:cNvPr>
            <p:cNvSpPr/>
            <p:nvPr/>
          </p:nvSpPr>
          <p:spPr>
            <a:xfrm>
              <a:off x="2056439" y="3824122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DAFF0588-3DB0-EA6E-20A4-D4A3D3F55A16}"/>
                </a:ext>
              </a:extLst>
            </p:cNvPr>
            <p:cNvSpPr/>
            <p:nvPr/>
          </p:nvSpPr>
          <p:spPr>
            <a:xfrm>
              <a:off x="1971089" y="38767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19A58CFC-CC9C-2B8E-4261-EEF35B5CD952}"/>
                </a:ext>
              </a:extLst>
            </p:cNvPr>
            <p:cNvSpPr/>
            <p:nvPr/>
          </p:nvSpPr>
          <p:spPr>
            <a:xfrm>
              <a:off x="1883802" y="392629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F9256ABC-42B1-627B-1C7F-6374126AF9BB}"/>
                </a:ext>
              </a:extLst>
            </p:cNvPr>
            <p:cNvSpPr/>
            <p:nvPr/>
          </p:nvSpPr>
          <p:spPr>
            <a:xfrm>
              <a:off x="1794267" y="397156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C1FD5BFD-6C1C-27AB-86F7-557BB988063E}"/>
                </a:ext>
              </a:extLst>
            </p:cNvPr>
            <p:cNvSpPr/>
            <p:nvPr/>
          </p:nvSpPr>
          <p:spPr>
            <a:xfrm>
              <a:off x="1703723" y="40148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6B48DAE9-FCB6-0D40-BFBC-8010892B8A1A}"/>
                </a:ext>
              </a:extLst>
            </p:cNvPr>
            <p:cNvSpPr/>
            <p:nvPr/>
          </p:nvSpPr>
          <p:spPr>
            <a:xfrm>
              <a:off x="1611630" y="405482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AEDBBB79-FCF9-067A-1F4C-900C2451AFB5}"/>
                </a:ext>
              </a:extLst>
            </p:cNvPr>
            <p:cNvSpPr/>
            <p:nvPr/>
          </p:nvSpPr>
          <p:spPr>
            <a:xfrm>
              <a:off x="1518838" y="409303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03532C39-CC3E-3C33-547E-97483462C564}"/>
                </a:ext>
              </a:extLst>
            </p:cNvPr>
            <p:cNvSpPr/>
            <p:nvPr/>
          </p:nvSpPr>
          <p:spPr>
            <a:xfrm>
              <a:off x="1425039" y="41287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D646029D-2B21-DB79-D3A8-BA4F5F79E648}"/>
                </a:ext>
              </a:extLst>
            </p:cNvPr>
            <p:cNvSpPr/>
            <p:nvPr/>
          </p:nvSpPr>
          <p:spPr>
            <a:xfrm>
              <a:off x="1330775" y="416319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86EABD59-78F5-3C8F-DAC5-060195778A72}"/>
                </a:ext>
              </a:extLst>
            </p:cNvPr>
            <p:cNvSpPr/>
            <p:nvPr/>
          </p:nvSpPr>
          <p:spPr>
            <a:xfrm>
              <a:off x="1235580" y="419528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7CAB08A2-9933-E773-8ED7-83946BD5651C}"/>
                </a:ext>
              </a:extLst>
            </p:cNvPr>
            <p:cNvSpPr/>
            <p:nvPr/>
          </p:nvSpPr>
          <p:spPr>
            <a:xfrm>
              <a:off x="1140231" y="422652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5372B7AA-A066-8462-762B-A21AA9D89079}"/>
                </a:ext>
              </a:extLst>
            </p:cNvPr>
            <p:cNvSpPr/>
            <p:nvPr/>
          </p:nvSpPr>
          <p:spPr>
            <a:xfrm>
              <a:off x="1044106" y="42552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782C94CE-8C1B-D786-533E-BB0B490A8193}"/>
                </a:ext>
              </a:extLst>
            </p:cNvPr>
            <p:cNvSpPr/>
            <p:nvPr/>
          </p:nvSpPr>
          <p:spPr>
            <a:xfrm>
              <a:off x="947594" y="42828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7F35FA40-9BB7-494C-E17B-734812B0DFE6}"/>
                </a:ext>
              </a:extLst>
            </p:cNvPr>
            <p:cNvSpPr/>
            <p:nvPr/>
          </p:nvSpPr>
          <p:spPr>
            <a:xfrm>
              <a:off x="850616" y="43088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79A535FD-9B44-502D-F494-59EB1BB8F8CE}"/>
                </a:ext>
              </a:extLst>
            </p:cNvPr>
            <p:cNvSpPr/>
            <p:nvPr/>
          </p:nvSpPr>
          <p:spPr>
            <a:xfrm>
              <a:off x="809376" y="434645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7156077-98C5-8370-17EB-924A5E75F25F}"/>
                </a:ext>
              </a:extLst>
            </p:cNvPr>
            <p:cNvSpPr/>
            <p:nvPr/>
          </p:nvSpPr>
          <p:spPr>
            <a:xfrm>
              <a:off x="885423" y="441203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F541143B-63C3-AE74-65ED-F6717561BEF4}"/>
                </a:ext>
              </a:extLst>
            </p:cNvPr>
            <p:cNvSpPr/>
            <p:nvPr/>
          </p:nvSpPr>
          <p:spPr>
            <a:xfrm>
              <a:off x="961392" y="44775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DD2AB31B-AEBB-F491-BFCE-088BFE705C15}"/>
                </a:ext>
              </a:extLst>
            </p:cNvPr>
            <p:cNvSpPr/>
            <p:nvPr/>
          </p:nvSpPr>
          <p:spPr>
            <a:xfrm>
              <a:off x="1042401" y="453645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B9D38B50-446A-B462-0DCB-1996D05697EC}"/>
                </a:ext>
              </a:extLst>
            </p:cNvPr>
            <p:cNvSpPr/>
            <p:nvPr/>
          </p:nvSpPr>
          <p:spPr>
            <a:xfrm>
              <a:off x="1127363" y="458994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62E47813-6C82-AF54-84FA-095A021C76F9}"/>
                </a:ext>
              </a:extLst>
            </p:cNvPr>
            <p:cNvSpPr/>
            <p:nvPr/>
          </p:nvSpPr>
          <p:spPr>
            <a:xfrm>
              <a:off x="1212247" y="46434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972708BA-03BC-90F4-CA68-6886440E9177}"/>
                </a:ext>
              </a:extLst>
            </p:cNvPr>
            <p:cNvSpPr/>
            <p:nvPr/>
          </p:nvSpPr>
          <p:spPr>
            <a:xfrm>
              <a:off x="1300775" y="469048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86CDCF5E-5C28-63BE-099C-3999117A049A}"/>
                </a:ext>
              </a:extLst>
            </p:cNvPr>
            <p:cNvSpPr/>
            <p:nvPr/>
          </p:nvSpPr>
          <p:spPr>
            <a:xfrm>
              <a:off x="1391085" y="473436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F4BD59B4-261D-2FD8-9E06-8738A3747F46}"/>
                </a:ext>
              </a:extLst>
            </p:cNvPr>
            <p:cNvSpPr/>
            <p:nvPr/>
          </p:nvSpPr>
          <p:spPr>
            <a:xfrm>
              <a:off x="1481396" y="47781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6F25906A-2539-6DC9-3614-ADEE212BE0F7}"/>
                </a:ext>
              </a:extLst>
            </p:cNvPr>
            <p:cNvSpPr/>
            <p:nvPr/>
          </p:nvSpPr>
          <p:spPr>
            <a:xfrm>
              <a:off x="1573955" y="481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D4DF79C7-36F8-4C2D-5A18-2EEFD0E30B3B}"/>
                </a:ext>
              </a:extLst>
            </p:cNvPr>
            <p:cNvSpPr/>
            <p:nvPr/>
          </p:nvSpPr>
          <p:spPr>
            <a:xfrm>
              <a:off x="1667599" y="485296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5DE677BA-D39B-01B2-49E2-3E3E9F6AD7BF}"/>
                </a:ext>
              </a:extLst>
            </p:cNvPr>
            <p:cNvSpPr/>
            <p:nvPr/>
          </p:nvSpPr>
          <p:spPr>
            <a:xfrm>
              <a:off x="1761166" y="488924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F5D2C3FE-3B7B-0BD6-4864-491AFD93C8B3}"/>
                </a:ext>
              </a:extLst>
            </p:cNvPr>
            <p:cNvSpPr/>
            <p:nvPr/>
          </p:nvSpPr>
          <p:spPr>
            <a:xfrm>
              <a:off x="1856360" y="492102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45845DD3-0927-D74E-816D-0A9AAA2F1442}"/>
                </a:ext>
              </a:extLst>
            </p:cNvPr>
            <p:cNvSpPr/>
            <p:nvPr/>
          </p:nvSpPr>
          <p:spPr>
            <a:xfrm>
              <a:off x="1952097" y="495126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A3FA67B7-2E46-78CF-9CA0-D7D86C00611A}"/>
                </a:ext>
              </a:extLst>
            </p:cNvPr>
            <p:cNvSpPr/>
            <p:nvPr/>
          </p:nvSpPr>
          <p:spPr>
            <a:xfrm>
              <a:off x="2047834" y="498157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2EE9E559-71D8-02E1-80BF-7B6760D3ECBF}"/>
                </a:ext>
              </a:extLst>
            </p:cNvPr>
            <p:cNvSpPr/>
            <p:nvPr/>
          </p:nvSpPr>
          <p:spPr>
            <a:xfrm>
              <a:off x="2144657" y="500792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4A31DE17-A707-8963-ED5F-977F4B2E8F89}"/>
                </a:ext>
              </a:extLst>
            </p:cNvPr>
            <p:cNvSpPr/>
            <p:nvPr/>
          </p:nvSpPr>
          <p:spPr>
            <a:xfrm>
              <a:off x="2241557" y="50338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BA3CC7D1-1C51-FE17-77CE-0348B558099D}"/>
                </a:ext>
              </a:extLst>
            </p:cNvPr>
            <p:cNvSpPr/>
            <p:nvPr/>
          </p:nvSpPr>
          <p:spPr>
            <a:xfrm>
              <a:off x="2339309" y="505699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E3C1DFF2-CA30-2D43-0E73-35D71D793733}"/>
                </a:ext>
              </a:extLst>
            </p:cNvPr>
            <p:cNvSpPr/>
            <p:nvPr/>
          </p:nvSpPr>
          <p:spPr>
            <a:xfrm>
              <a:off x="2437139" y="507932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E007142C-476A-70DD-8B62-4317209D7FF2}"/>
                </a:ext>
              </a:extLst>
            </p:cNvPr>
            <p:cNvSpPr/>
            <p:nvPr/>
          </p:nvSpPr>
          <p:spPr>
            <a:xfrm>
              <a:off x="2535434" y="5099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183589F9-CEEE-715D-19F5-9185911DCDF8}"/>
                </a:ext>
              </a:extLst>
            </p:cNvPr>
            <p:cNvSpPr/>
            <p:nvPr/>
          </p:nvSpPr>
          <p:spPr>
            <a:xfrm>
              <a:off x="2634040" y="511870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35D88658-6438-8D16-9901-4A69AC4E4FC9}"/>
                </a:ext>
              </a:extLst>
            </p:cNvPr>
            <p:cNvSpPr/>
            <p:nvPr/>
          </p:nvSpPr>
          <p:spPr>
            <a:xfrm>
              <a:off x="2732878" y="51359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12C4A405-C672-0EC0-25CB-24CE18D4952F}"/>
                </a:ext>
              </a:extLst>
            </p:cNvPr>
            <p:cNvSpPr/>
            <p:nvPr/>
          </p:nvSpPr>
          <p:spPr>
            <a:xfrm>
              <a:off x="2832103" y="515134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E7CA193F-62AC-AC21-0D47-457ECB7C4DAF}"/>
                </a:ext>
              </a:extLst>
            </p:cNvPr>
            <p:cNvSpPr/>
            <p:nvPr/>
          </p:nvSpPr>
          <p:spPr>
            <a:xfrm>
              <a:off x="2794274" y="51965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287D5DD8-E439-EDDC-53F1-FF97E6DDB535}"/>
                </a:ext>
              </a:extLst>
            </p:cNvPr>
            <p:cNvSpPr/>
            <p:nvPr/>
          </p:nvSpPr>
          <p:spPr>
            <a:xfrm>
              <a:off x="2710862" y="525234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A7A065E6-5496-F1F8-FC87-526784D32EDC}"/>
                </a:ext>
              </a:extLst>
            </p:cNvPr>
            <p:cNvSpPr/>
            <p:nvPr/>
          </p:nvSpPr>
          <p:spPr>
            <a:xfrm>
              <a:off x="2627296" y="5308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E1CD061-3C2F-9EC4-E417-28CF70CBC3F5}"/>
                </a:ext>
              </a:extLst>
            </p:cNvPr>
            <p:cNvSpPr/>
            <p:nvPr/>
          </p:nvSpPr>
          <p:spPr>
            <a:xfrm>
              <a:off x="2538070" y="535405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0C697BB2-796E-C261-A7CA-86F46B1B2FF0}"/>
                </a:ext>
              </a:extLst>
            </p:cNvPr>
            <p:cNvSpPr/>
            <p:nvPr/>
          </p:nvSpPr>
          <p:spPr>
            <a:xfrm>
              <a:off x="2448845" y="539994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54FD1EAD-2A11-1AD8-08EE-FD4E9E227DDA}"/>
                </a:ext>
              </a:extLst>
            </p:cNvPr>
            <p:cNvSpPr/>
            <p:nvPr/>
          </p:nvSpPr>
          <p:spPr>
            <a:xfrm>
              <a:off x="2359077" y="544475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3A78DC50-8E90-58DC-036C-7D850595FA25}"/>
                </a:ext>
              </a:extLst>
            </p:cNvPr>
            <p:cNvSpPr/>
            <p:nvPr/>
          </p:nvSpPr>
          <p:spPr>
            <a:xfrm>
              <a:off x="2266130" y="54827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BAF6033B-BB50-89F9-E700-9FF2D9216636}"/>
                </a:ext>
              </a:extLst>
            </p:cNvPr>
            <p:cNvSpPr/>
            <p:nvPr/>
          </p:nvSpPr>
          <p:spPr>
            <a:xfrm>
              <a:off x="2173184" y="552072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7FB53DF8-3FF0-A50E-B0B0-0AB1A7CAF82A}"/>
                </a:ext>
              </a:extLst>
            </p:cNvPr>
            <p:cNvSpPr/>
            <p:nvPr/>
          </p:nvSpPr>
          <p:spPr>
            <a:xfrm>
              <a:off x="2079772" y="555731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FE2FBCB-A11B-77C9-A505-619ABED152CD}"/>
                </a:ext>
              </a:extLst>
            </p:cNvPr>
            <p:cNvSpPr/>
            <p:nvPr/>
          </p:nvSpPr>
          <p:spPr>
            <a:xfrm>
              <a:off x="1984500" y="558886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9A8771E4-A5EA-0AA6-D957-3A4483FE8966}"/>
                </a:ext>
              </a:extLst>
            </p:cNvPr>
            <p:cNvSpPr/>
            <p:nvPr/>
          </p:nvSpPr>
          <p:spPr>
            <a:xfrm>
              <a:off x="1889151" y="5620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8B3E7661-3BA7-2354-D724-1382E47A5D79}"/>
                </a:ext>
              </a:extLst>
            </p:cNvPr>
            <p:cNvSpPr/>
            <p:nvPr/>
          </p:nvSpPr>
          <p:spPr>
            <a:xfrm>
              <a:off x="1793414" y="565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DC0801CB-1BA3-5274-84FB-178AE9FDCF45}"/>
                </a:ext>
              </a:extLst>
            </p:cNvPr>
            <p:cNvSpPr/>
            <p:nvPr/>
          </p:nvSpPr>
          <p:spPr>
            <a:xfrm>
              <a:off x="1696514" y="567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20D5FBA9-E55F-2E91-BC72-66F68D003B7D}"/>
                </a:ext>
              </a:extLst>
            </p:cNvPr>
            <p:cNvSpPr/>
            <p:nvPr/>
          </p:nvSpPr>
          <p:spPr>
            <a:xfrm>
              <a:off x="1599692" y="5702895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897E2F78-D017-E5E4-7ACA-74312FE9D988}"/>
                </a:ext>
              </a:extLst>
            </p:cNvPr>
            <p:cNvSpPr/>
            <p:nvPr/>
          </p:nvSpPr>
          <p:spPr>
            <a:xfrm>
              <a:off x="1502404" y="572754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80FF6FF9-8895-B4F2-8E8D-309F6B7F6353}"/>
                </a:ext>
              </a:extLst>
            </p:cNvPr>
            <p:cNvSpPr/>
            <p:nvPr/>
          </p:nvSpPr>
          <p:spPr>
            <a:xfrm>
              <a:off x="1404419" y="574948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D6832478-767F-CA06-BCC2-407D90CC651D}"/>
                </a:ext>
              </a:extLst>
            </p:cNvPr>
            <p:cNvSpPr/>
            <p:nvPr/>
          </p:nvSpPr>
          <p:spPr>
            <a:xfrm>
              <a:off x="1306434" y="57713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65457C33-E841-EB63-CAEB-5AE90FCFA8AB}"/>
                </a:ext>
              </a:extLst>
            </p:cNvPr>
            <p:cNvSpPr/>
            <p:nvPr/>
          </p:nvSpPr>
          <p:spPr>
            <a:xfrm>
              <a:off x="1208061" y="57912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F8DC3EC2-3590-02E9-E1B8-563D1E4AF627}"/>
                </a:ext>
              </a:extLst>
            </p:cNvPr>
            <p:cNvSpPr/>
            <p:nvPr/>
          </p:nvSpPr>
          <p:spPr>
            <a:xfrm>
              <a:off x="1109378" y="58097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11DF6159-276E-E1B7-1710-8F7F06C50E6A}"/>
                </a:ext>
              </a:extLst>
            </p:cNvPr>
            <p:cNvSpPr/>
            <p:nvPr/>
          </p:nvSpPr>
          <p:spPr>
            <a:xfrm>
              <a:off x="1010540" y="582731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ED17192F-C4F2-98B0-D65B-0811343638C7}"/>
                </a:ext>
              </a:extLst>
            </p:cNvPr>
            <p:cNvSpPr/>
            <p:nvPr/>
          </p:nvSpPr>
          <p:spPr>
            <a:xfrm>
              <a:off x="911470" y="58431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84E37C3B-CB06-4850-DA39-666F3FB44128}"/>
                </a:ext>
              </a:extLst>
            </p:cNvPr>
            <p:cNvSpPr/>
            <p:nvPr/>
          </p:nvSpPr>
          <p:spPr>
            <a:xfrm>
              <a:off x="812167" y="58581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505E7206-BECD-B2F6-7053-3E3153A21794}"/>
                </a:ext>
              </a:extLst>
            </p:cNvPr>
            <p:cNvSpPr/>
            <p:nvPr/>
          </p:nvSpPr>
          <p:spPr>
            <a:xfrm>
              <a:off x="712709" y="5871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C27F7F00-9E17-D2C4-D080-86FCF5C41BEA}"/>
                </a:ext>
              </a:extLst>
            </p:cNvPr>
            <p:cNvSpPr/>
            <p:nvPr/>
          </p:nvSpPr>
          <p:spPr>
            <a:xfrm>
              <a:off x="613095" y="588405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DC070252-C6CB-2A97-623E-A63F15C1E285}"/>
                </a:ext>
              </a:extLst>
            </p:cNvPr>
            <p:cNvSpPr/>
            <p:nvPr/>
          </p:nvSpPr>
          <p:spPr>
            <a:xfrm>
              <a:off x="513405" y="589537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9F7C9650-8817-24A8-C00D-A7D1865F213F}"/>
                </a:ext>
              </a:extLst>
            </p:cNvPr>
            <p:cNvSpPr/>
            <p:nvPr/>
          </p:nvSpPr>
          <p:spPr>
            <a:xfrm>
              <a:off x="413404" y="59050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4FBF9E53-F3BE-0F86-BD91-FD875D9CC2A3}"/>
                </a:ext>
              </a:extLst>
            </p:cNvPr>
            <p:cNvSpPr/>
            <p:nvPr/>
          </p:nvSpPr>
          <p:spPr>
            <a:xfrm>
              <a:off x="313326" y="591297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7DB5C0FA-D3EA-45DD-12E2-216D7E0C87E2}"/>
                </a:ext>
              </a:extLst>
            </p:cNvPr>
            <p:cNvSpPr/>
            <p:nvPr/>
          </p:nvSpPr>
          <p:spPr>
            <a:xfrm>
              <a:off x="1473334" y="1702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A5A4F86E-FC92-1071-9A1E-3A9493AB2F5D}"/>
                </a:ext>
              </a:extLst>
            </p:cNvPr>
            <p:cNvSpPr/>
            <p:nvPr/>
          </p:nvSpPr>
          <p:spPr>
            <a:xfrm rot="21537600">
              <a:off x="1540505" y="177746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EB91F9FC-02F4-9C82-F961-B351C23E4FCE}"/>
                </a:ext>
              </a:extLst>
            </p:cNvPr>
            <p:cNvSpPr/>
            <p:nvPr/>
          </p:nvSpPr>
          <p:spPr>
            <a:xfrm>
              <a:off x="1617366" y="184170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B684FAE6-4A4A-96D6-7F06-7F87D9C1C4C2}"/>
                </a:ext>
              </a:extLst>
            </p:cNvPr>
            <p:cNvSpPr/>
            <p:nvPr/>
          </p:nvSpPr>
          <p:spPr>
            <a:xfrm>
              <a:off x="1700778" y="189705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F281383E-B3BD-DE0D-8F1D-257B6146EAF9}"/>
                </a:ext>
              </a:extLst>
            </p:cNvPr>
            <p:cNvSpPr/>
            <p:nvPr/>
          </p:nvSpPr>
          <p:spPr>
            <a:xfrm>
              <a:off x="1789228" y="194434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136F5721-42CD-0157-4B29-3F619E41DCF2}"/>
                </a:ext>
              </a:extLst>
            </p:cNvPr>
            <p:cNvSpPr/>
            <p:nvPr/>
          </p:nvSpPr>
          <p:spPr>
            <a:xfrm>
              <a:off x="1881321" y="19841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4635C1A9-8554-DE48-FAF1-9CC0575874C7}"/>
                </a:ext>
              </a:extLst>
            </p:cNvPr>
            <p:cNvSpPr/>
            <p:nvPr/>
          </p:nvSpPr>
          <p:spPr>
            <a:xfrm>
              <a:off x="1976206" y="201682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72E41427-5A5B-CEF2-E6FC-B6283FFF6BC4}"/>
                </a:ext>
              </a:extLst>
            </p:cNvPr>
            <p:cNvSpPr/>
            <p:nvPr/>
          </p:nvSpPr>
          <p:spPr>
            <a:xfrm>
              <a:off x="2073106" y="20429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ED0A6BA1-37BF-BB5F-8CB0-2626B43E8C7C}"/>
                </a:ext>
              </a:extLst>
            </p:cNvPr>
            <p:cNvSpPr/>
            <p:nvPr/>
          </p:nvSpPr>
          <p:spPr>
            <a:xfrm>
              <a:off x="2074346" y="210310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A8F5985A-4CF3-AB6C-0B80-66898DB868EF}"/>
                </a:ext>
              </a:extLst>
            </p:cNvPr>
            <p:cNvSpPr/>
            <p:nvPr/>
          </p:nvSpPr>
          <p:spPr>
            <a:xfrm>
              <a:off x="2018222" y="218628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DEA02146-5EFB-BEA6-851E-04E570AF6399}"/>
                </a:ext>
              </a:extLst>
            </p:cNvPr>
            <p:cNvSpPr/>
            <p:nvPr/>
          </p:nvSpPr>
          <p:spPr>
            <a:xfrm>
              <a:off x="1954888" y="22638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2A4F25-5C0F-30E6-A390-28D770EEEFE3}"/>
                </a:ext>
              </a:extLst>
            </p:cNvPr>
            <p:cNvSpPr/>
            <p:nvPr/>
          </p:nvSpPr>
          <p:spPr>
            <a:xfrm>
              <a:off x="1887058" y="233791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F3587D9F-9CDF-D46A-9B2F-5EEDC1009214}"/>
                </a:ext>
              </a:extLst>
            </p:cNvPr>
            <p:cNvSpPr/>
            <p:nvPr/>
          </p:nvSpPr>
          <p:spPr>
            <a:xfrm>
              <a:off x="1812639" y="24050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C3444BFC-5837-4E66-2ECD-12F843983C30}"/>
                </a:ext>
              </a:extLst>
            </p:cNvPr>
            <p:cNvSpPr/>
            <p:nvPr/>
          </p:nvSpPr>
          <p:spPr>
            <a:xfrm>
              <a:off x="1735817" y="24696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26CC2FCC-7042-D403-C426-E7386E009479}"/>
                </a:ext>
              </a:extLst>
            </p:cNvPr>
            <p:cNvSpPr/>
            <p:nvPr/>
          </p:nvSpPr>
          <p:spPr>
            <a:xfrm>
              <a:off x="1652405" y="252543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8CBCEE3C-DAAC-824C-94DC-DC884A376F52}"/>
                </a:ext>
              </a:extLst>
            </p:cNvPr>
            <p:cNvSpPr/>
            <p:nvPr/>
          </p:nvSpPr>
          <p:spPr>
            <a:xfrm>
              <a:off x="1567056" y="257798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F4DB6A47-F46A-9869-EC48-FDFCCDC0E224}"/>
                </a:ext>
              </a:extLst>
            </p:cNvPr>
            <p:cNvSpPr/>
            <p:nvPr/>
          </p:nvSpPr>
          <p:spPr>
            <a:xfrm>
              <a:off x="1478605" y="2625432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BB8DD8F2-909C-1108-8551-395008A0390F}"/>
                </a:ext>
              </a:extLst>
            </p:cNvPr>
            <p:cNvSpPr/>
            <p:nvPr/>
          </p:nvSpPr>
          <p:spPr>
            <a:xfrm>
              <a:off x="1386822" y="26661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3E970F89-494F-EEF8-6256-373CB31BE429}"/>
                </a:ext>
              </a:extLst>
            </p:cNvPr>
            <p:cNvSpPr/>
            <p:nvPr/>
          </p:nvSpPr>
          <p:spPr>
            <a:xfrm>
              <a:off x="1293023" y="270178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54D4101D-7823-5B8A-DDA8-422215D2347C}"/>
                </a:ext>
              </a:extLst>
            </p:cNvPr>
            <p:cNvSpPr/>
            <p:nvPr/>
          </p:nvSpPr>
          <p:spPr>
            <a:xfrm>
              <a:off x="1196898" y="273062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3AE4F2CF-1F88-58CA-9289-D190FDF72652}"/>
                </a:ext>
              </a:extLst>
            </p:cNvPr>
            <p:cNvSpPr/>
            <p:nvPr/>
          </p:nvSpPr>
          <p:spPr>
            <a:xfrm>
              <a:off x="1243642" y="281582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DA7B5253-53ED-999B-A815-0C40C597CAAD}"/>
                </a:ext>
              </a:extLst>
            </p:cNvPr>
            <p:cNvSpPr/>
            <p:nvPr/>
          </p:nvSpPr>
          <p:spPr>
            <a:xfrm>
              <a:off x="1302015" y="28965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8C528CE2-C1D3-A67B-D73B-5C27FF7D9DAE}"/>
                </a:ext>
              </a:extLst>
            </p:cNvPr>
            <p:cNvSpPr/>
            <p:nvPr/>
          </p:nvSpPr>
          <p:spPr>
            <a:xfrm>
              <a:off x="1371705" y="296884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8D6A4097-8B74-6527-5DF2-80B2EA604118}"/>
                </a:ext>
              </a:extLst>
            </p:cNvPr>
            <p:cNvSpPr/>
            <p:nvPr/>
          </p:nvSpPr>
          <p:spPr>
            <a:xfrm>
              <a:off x="1449225" y="30321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162D128-98CC-5481-F234-615798439519}"/>
                </a:ext>
              </a:extLst>
            </p:cNvPr>
            <p:cNvSpPr/>
            <p:nvPr/>
          </p:nvSpPr>
          <p:spPr>
            <a:xfrm>
              <a:off x="1529769" y="309210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EF4876A5-BCE7-B0E7-405C-70B4EA22A8EF}"/>
                </a:ext>
              </a:extLst>
            </p:cNvPr>
            <p:cNvSpPr/>
            <p:nvPr/>
          </p:nvSpPr>
          <p:spPr>
            <a:xfrm>
              <a:off x="1616203" y="31431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0D9E285-BA3B-665C-9E14-ECE63E4D85FE}"/>
                </a:ext>
              </a:extLst>
            </p:cNvPr>
            <p:cNvSpPr/>
            <p:nvPr/>
          </p:nvSpPr>
          <p:spPr>
            <a:xfrm>
              <a:off x="1703258" y="319295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D55B1C1E-CCD3-DFE7-16AF-8F415C2024DB}"/>
                </a:ext>
              </a:extLst>
            </p:cNvPr>
            <p:cNvSpPr/>
            <p:nvPr/>
          </p:nvSpPr>
          <p:spPr>
            <a:xfrm>
              <a:off x="1793801" y="32362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0857F707-3284-13FB-A0CD-31A7BED81EB2}"/>
                </a:ext>
              </a:extLst>
            </p:cNvPr>
            <p:cNvSpPr/>
            <p:nvPr/>
          </p:nvSpPr>
          <p:spPr>
            <a:xfrm>
              <a:off x="1885042" y="3278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52C83E11-49FF-BCEA-460A-31A85F86A838}"/>
                </a:ext>
              </a:extLst>
            </p:cNvPr>
            <p:cNvSpPr/>
            <p:nvPr/>
          </p:nvSpPr>
          <p:spPr>
            <a:xfrm>
              <a:off x="1977911" y="331628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C17B0C63-C8CD-222D-5964-7D0A18DFA1D1}"/>
                </a:ext>
              </a:extLst>
            </p:cNvPr>
            <p:cNvSpPr/>
            <p:nvPr/>
          </p:nvSpPr>
          <p:spPr>
            <a:xfrm>
              <a:off x="2071943" y="3351328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B4E398A3-20A0-8544-CD71-8CDC1E3F8E6D}"/>
                </a:ext>
              </a:extLst>
            </p:cNvPr>
            <p:cNvSpPr/>
            <p:nvPr/>
          </p:nvSpPr>
          <p:spPr>
            <a:xfrm>
              <a:off x="2166827" y="33841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3DB0DD01-3024-59B0-A247-EB831A6FE341}"/>
                </a:ext>
              </a:extLst>
            </p:cNvPr>
            <p:cNvSpPr/>
            <p:nvPr/>
          </p:nvSpPr>
          <p:spPr>
            <a:xfrm>
              <a:off x="2262409" y="341450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17F07592-4269-6059-FEE2-487C032DE1F6}"/>
                </a:ext>
              </a:extLst>
            </p:cNvPr>
            <p:cNvSpPr/>
            <p:nvPr/>
          </p:nvSpPr>
          <p:spPr>
            <a:xfrm>
              <a:off x="2358999" y="344210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144907BB-0730-90F3-A014-1465E38EA194}"/>
                </a:ext>
              </a:extLst>
            </p:cNvPr>
            <p:cNvSpPr/>
            <p:nvPr/>
          </p:nvSpPr>
          <p:spPr>
            <a:xfrm>
              <a:off x="2348612" y="35072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6FD3171C-029B-F377-2F98-3C167DDF8FE4}"/>
                </a:ext>
              </a:extLst>
            </p:cNvPr>
            <p:cNvSpPr/>
            <p:nvPr/>
          </p:nvSpPr>
          <p:spPr>
            <a:xfrm>
              <a:off x="2288766" y="35874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706F8452-DC57-C086-ACC5-5A2B6A17782A}"/>
                </a:ext>
              </a:extLst>
            </p:cNvPr>
            <p:cNvSpPr/>
            <p:nvPr/>
          </p:nvSpPr>
          <p:spPr>
            <a:xfrm>
              <a:off x="2215742" y="36562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A2E9C3C2-E80B-3F97-AA9D-376E78E42630}"/>
                </a:ext>
              </a:extLst>
            </p:cNvPr>
            <p:cNvSpPr/>
            <p:nvPr/>
          </p:nvSpPr>
          <p:spPr>
            <a:xfrm>
              <a:off x="2138377" y="37199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BB7EE526-A490-3D0A-C7A9-0DD8C5A6482A}"/>
                </a:ext>
              </a:extLst>
            </p:cNvPr>
            <p:cNvSpPr/>
            <p:nvPr/>
          </p:nvSpPr>
          <p:spPr>
            <a:xfrm>
              <a:off x="2056439" y="37778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8B0A165D-680B-64C1-B834-F492096503D6}"/>
                </a:ext>
              </a:extLst>
            </p:cNvPr>
            <p:cNvSpPr/>
            <p:nvPr/>
          </p:nvSpPr>
          <p:spPr>
            <a:xfrm>
              <a:off x="1971090" y="3830556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42C3F40B-B9F1-281D-6834-31596357C316}"/>
                </a:ext>
              </a:extLst>
            </p:cNvPr>
            <p:cNvSpPr/>
            <p:nvPr/>
          </p:nvSpPr>
          <p:spPr>
            <a:xfrm>
              <a:off x="1883802" y="38800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6BE38C0F-2103-AD2E-4A80-0823841BA9EF}"/>
                </a:ext>
              </a:extLst>
            </p:cNvPr>
            <p:cNvSpPr/>
            <p:nvPr/>
          </p:nvSpPr>
          <p:spPr>
            <a:xfrm>
              <a:off x="1794267" y="392536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CB90A9B4-3CE6-6AD3-C43F-B371D8E0AA40}"/>
                </a:ext>
              </a:extLst>
            </p:cNvPr>
            <p:cNvSpPr/>
            <p:nvPr/>
          </p:nvSpPr>
          <p:spPr>
            <a:xfrm>
              <a:off x="1703646" y="396861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9541B47F-5B3F-34E1-020C-B0D863099C86}"/>
                </a:ext>
              </a:extLst>
            </p:cNvPr>
            <p:cNvSpPr/>
            <p:nvPr/>
          </p:nvSpPr>
          <p:spPr>
            <a:xfrm>
              <a:off x="1611630" y="40085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6BC60CA7-B0FE-EAC2-8BE3-99A81297353C}"/>
                </a:ext>
              </a:extLst>
            </p:cNvPr>
            <p:cNvSpPr/>
            <p:nvPr/>
          </p:nvSpPr>
          <p:spPr>
            <a:xfrm>
              <a:off x="1518838" y="404683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6D55E102-672A-0C2D-3F6D-6676FAF08B12}"/>
                </a:ext>
              </a:extLst>
            </p:cNvPr>
            <p:cNvSpPr/>
            <p:nvPr/>
          </p:nvSpPr>
          <p:spPr>
            <a:xfrm>
              <a:off x="1425039" y="408257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64AFEAC5-4C05-716E-99B7-1DCCB0DA55F4}"/>
                </a:ext>
              </a:extLst>
            </p:cNvPr>
            <p:cNvSpPr/>
            <p:nvPr/>
          </p:nvSpPr>
          <p:spPr>
            <a:xfrm>
              <a:off x="1330697" y="411699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24F4D127-0E86-7BDC-5747-D4B599E2AD4A}"/>
                </a:ext>
              </a:extLst>
            </p:cNvPr>
            <p:cNvSpPr/>
            <p:nvPr/>
          </p:nvSpPr>
          <p:spPr>
            <a:xfrm>
              <a:off x="1235580" y="4149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DFD9E07B-9334-19AA-7629-30C60FE3AE7D}"/>
                </a:ext>
              </a:extLst>
            </p:cNvPr>
            <p:cNvSpPr/>
            <p:nvPr/>
          </p:nvSpPr>
          <p:spPr>
            <a:xfrm>
              <a:off x="1140231" y="41803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AA0AD37C-F807-1261-905F-1711512B3839}"/>
                </a:ext>
              </a:extLst>
            </p:cNvPr>
            <p:cNvSpPr/>
            <p:nvPr/>
          </p:nvSpPr>
          <p:spPr>
            <a:xfrm>
              <a:off x="1044029" y="420900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9AEE5239-236A-F789-05F1-F0C3B095D5E0}"/>
                </a:ext>
              </a:extLst>
            </p:cNvPr>
            <p:cNvSpPr/>
            <p:nvPr/>
          </p:nvSpPr>
          <p:spPr>
            <a:xfrm>
              <a:off x="947516" y="423660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33FB63E9-87EE-54B9-DAFB-A0E66706EBE8}"/>
                </a:ext>
              </a:extLst>
            </p:cNvPr>
            <p:cNvSpPr/>
            <p:nvPr/>
          </p:nvSpPr>
          <p:spPr>
            <a:xfrm>
              <a:off x="850616" y="42625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434D58EC-B4FA-0A0A-FF26-8D48772FEF70}"/>
                </a:ext>
              </a:extLst>
            </p:cNvPr>
            <p:cNvSpPr/>
            <p:nvPr/>
          </p:nvSpPr>
          <p:spPr>
            <a:xfrm>
              <a:off x="809376" y="43002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5798B68C-60C9-E9B1-06F4-A7D281122A23}"/>
                </a:ext>
              </a:extLst>
            </p:cNvPr>
            <p:cNvSpPr/>
            <p:nvPr/>
          </p:nvSpPr>
          <p:spPr>
            <a:xfrm>
              <a:off x="885423" y="436583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2BAE7F9F-243C-C01C-B0DB-F28E3D9E0F38}"/>
                </a:ext>
              </a:extLst>
            </p:cNvPr>
            <p:cNvSpPr/>
            <p:nvPr/>
          </p:nvSpPr>
          <p:spPr>
            <a:xfrm>
              <a:off x="961392" y="4431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0CC0F1E6-210B-F3EF-3593-9BF5B29402DC}"/>
                </a:ext>
              </a:extLst>
            </p:cNvPr>
            <p:cNvSpPr/>
            <p:nvPr/>
          </p:nvSpPr>
          <p:spPr>
            <a:xfrm>
              <a:off x="1042401" y="449017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0ECEE8B3-964F-FD64-E7FC-1211C7403CDB}"/>
                </a:ext>
              </a:extLst>
            </p:cNvPr>
            <p:cNvSpPr/>
            <p:nvPr/>
          </p:nvSpPr>
          <p:spPr>
            <a:xfrm>
              <a:off x="1127363" y="454366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C4D8CEA8-C901-B2D9-BE59-525A1A446033}"/>
                </a:ext>
              </a:extLst>
            </p:cNvPr>
            <p:cNvSpPr/>
            <p:nvPr/>
          </p:nvSpPr>
          <p:spPr>
            <a:xfrm>
              <a:off x="1212324" y="459715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06934FEC-3134-B92D-22EB-5C10E888E177}"/>
                </a:ext>
              </a:extLst>
            </p:cNvPr>
            <p:cNvSpPr/>
            <p:nvPr/>
          </p:nvSpPr>
          <p:spPr>
            <a:xfrm>
              <a:off x="1300775" y="46442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914A6B09-7B6B-77AC-3571-C43C3FE14565}"/>
                </a:ext>
              </a:extLst>
            </p:cNvPr>
            <p:cNvSpPr/>
            <p:nvPr/>
          </p:nvSpPr>
          <p:spPr>
            <a:xfrm>
              <a:off x="1391085" y="468808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6E6D9CCB-A09D-EF33-115C-B1AFB0657485}"/>
                </a:ext>
              </a:extLst>
            </p:cNvPr>
            <p:cNvSpPr/>
            <p:nvPr/>
          </p:nvSpPr>
          <p:spPr>
            <a:xfrm>
              <a:off x="1481396" y="47319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5DD6188F-CA6F-6175-8F6F-BAAF79335F68}"/>
                </a:ext>
              </a:extLst>
            </p:cNvPr>
            <p:cNvSpPr/>
            <p:nvPr/>
          </p:nvSpPr>
          <p:spPr>
            <a:xfrm>
              <a:off x="1573955" y="47704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4F975DCD-4FE5-452C-21C4-ABDF5E33B308}"/>
                </a:ext>
              </a:extLst>
            </p:cNvPr>
            <p:cNvSpPr/>
            <p:nvPr/>
          </p:nvSpPr>
          <p:spPr>
            <a:xfrm>
              <a:off x="1667599" y="480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2077EFA9-B31E-A279-FAA2-7AA71A68581C}"/>
                </a:ext>
              </a:extLst>
            </p:cNvPr>
            <p:cNvSpPr/>
            <p:nvPr/>
          </p:nvSpPr>
          <p:spPr>
            <a:xfrm>
              <a:off x="1761243" y="48430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130E74A6-6E94-6845-C67E-994D320F304E}"/>
                </a:ext>
              </a:extLst>
            </p:cNvPr>
            <p:cNvSpPr/>
            <p:nvPr/>
          </p:nvSpPr>
          <p:spPr>
            <a:xfrm>
              <a:off x="1856360" y="487482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F64BB4C9-F8C8-D6AA-77E9-C7AD49FC6C44}"/>
                </a:ext>
              </a:extLst>
            </p:cNvPr>
            <p:cNvSpPr/>
            <p:nvPr/>
          </p:nvSpPr>
          <p:spPr>
            <a:xfrm>
              <a:off x="1952097" y="49050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59150E7C-479C-A359-13E5-4E2C023BCFD9}"/>
                </a:ext>
              </a:extLst>
            </p:cNvPr>
            <p:cNvSpPr/>
            <p:nvPr/>
          </p:nvSpPr>
          <p:spPr>
            <a:xfrm>
              <a:off x="2047834" y="493529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E8CF9415-C1F5-DAF6-460F-2ADA43A5AC18}"/>
                </a:ext>
              </a:extLst>
            </p:cNvPr>
            <p:cNvSpPr/>
            <p:nvPr/>
          </p:nvSpPr>
          <p:spPr>
            <a:xfrm>
              <a:off x="2144657" y="496172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CBF8ED24-9DD8-6C70-A9C9-6EC6FD9FA568}"/>
                </a:ext>
              </a:extLst>
            </p:cNvPr>
            <p:cNvSpPr/>
            <p:nvPr/>
          </p:nvSpPr>
          <p:spPr>
            <a:xfrm>
              <a:off x="2241557" y="49876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D75AFA79-57D6-A206-B7C8-9D843B596979}"/>
                </a:ext>
              </a:extLst>
            </p:cNvPr>
            <p:cNvSpPr/>
            <p:nvPr/>
          </p:nvSpPr>
          <p:spPr>
            <a:xfrm>
              <a:off x="2339309" y="50107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4084879F-17B8-2970-0A33-5A99EB0CADA3}"/>
                </a:ext>
              </a:extLst>
            </p:cNvPr>
            <p:cNvSpPr/>
            <p:nvPr/>
          </p:nvSpPr>
          <p:spPr>
            <a:xfrm>
              <a:off x="2437139" y="503312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07246C2F-3C1A-2402-9A1A-407C1C202B8C}"/>
                </a:ext>
              </a:extLst>
            </p:cNvPr>
            <p:cNvSpPr/>
            <p:nvPr/>
          </p:nvSpPr>
          <p:spPr>
            <a:xfrm>
              <a:off x="2535434" y="50536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1864FFC6-6291-5A8C-711F-52EBD9080508}"/>
                </a:ext>
              </a:extLst>
            </p:cNvPr>
            <p:cNvSpPr/>
            <p:nvPr/>
          </p:nvSpPr>
          <p:spPr>
            <a:xfrm>
              <a:off x="2633962" y="507250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09AD41AC-579A-1609-0412-BC660CA974BF}"/>
                </a:ext>
              </a:extLst>
            </p:cNvPr>
            <p:cNvSpPr/>
            <p:nvPr/>
          </p:nvSpPr>
          <p:spPr>
            <a:xfrm>
              <a:off x="2732878" y="5089790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8677FE2C-1157-BA57-76F9-6A164AC273AC}"/>
                </a:ext>
              </a:extLst>
            </p:cNvPr>
            <p:cNvSpPr/>
            <p:nvPr/>
          </p:nvSpPr>
          <p:spPr>
            <a:xfrm>
              <a:off x="2832103" y="510513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ABD20F23-789B-46A3-D2EF-6596AA7639E9}"/>
                </a:ext>
              </a:extLst>
            </p:cNvPr>
            <p:cNvSpPr/>
            <p:nvPr/>
          </p:nvSpPr>
          <p:spPr>
            <a:xfrm>
              <a:off x="2794274" y="515033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95C712CC-F45E-83EF-6408-EFAB3A5A3FC0}"/>
                </a:ext>
              </a:extLst>
            </p:cNvPr>
            <p:cNvSpPr/>
            <p:nvPr/>
          </p:nvSpPr>
          <p:spPr>
            <a:xfrm>
              <a:off x="2710862" y="52061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8089A1F4-9603-53A2-EE53-A253788406F1}"/>
                </a:ext>
              </a:extLst>
            </p:cNvPr>
            <p:cNvSpPr/>
            <p:nvPr/>
          </p:nvSpPr>
          <p:spPr>
            <a:xfrm>
              <a:off x="2627296" y="526180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17DCA900-51D8-6F68-F829-A0BEDFFCA841}"/>
                </a:ext>
              </a:extLst>
            </p:cNvPr>
            <p:cNvSpPr/>
            <p:nvPr/>
          </p:nvSpPr>
          <p:spPr>
            <a:xfrm>
              <a:off x="2538070" y="530777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CDD84540-3FFD-7733-C0B6-E4484C4C51D3}"/>
                </a:ext>
              </a:extLst>
            </p:cNvPr>
            <p:cNvSpPr/>
            <p:nvPr/>
          </p:nvSpPr>
          <p:spPr>
            <a:xfrm>
              <a:off x="2448845" y="53537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2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E644CE57-9EAD-E716-5B46-6133E86F9479}"/>
                </a:ext>
              </a:extLst>
            </p:cNvPr>
            <p:cNvSpPr/>
            <p:nvPr/>
          </p:nvSpPr>
          <p:spPr>
            <a:xfrm>
              <a:off x="2359077" y="539855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12068FF9-D922-8EA8-2444-834381DB6587}"/>
                </a:ext>
              </a:extLst>
            </p:cNvPr>
            <p:cNvSpPr/>
            <p:nvPr/>
          </p:nvSpPr>
          <p:spPr>
            <a:xfrm>
              <a:off x="2266130" y="543653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5B8027EF-9442-8A45-A4EA-9E26286217B2}"/>
                </a:ext>
              </a:extLst>
            </p:cNvPr>
            <p:cNvSpPr/>
            <p:nvPr/>
          </p:nvSpPr>
          <p:spPr>
            <a:xfrm>
              <a:off x="2173184" y="54745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8AA70290-B93D-1BB7-4CF0-CB38C0E886FB}"/>
                </a:ext>
              </a:extLst>
            </p:cNvPr>
            <p:cNvSpPr/>
            <p:nvPr/>
          </p:nvSpPr>
          <p:spPr>
            <a:xfrm>
              <a:off x="2079772" y="55111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9451CFA3-0B79-1973-EB9A-F9924F2E82AD}"/>
                </a:ext>
              </a:extLst>
            </p:cNvPr>
            <p:cNvSpPr/>
            <p:nvPr/>
          </p:nvSpPr>
          <p:spPr>
            <a:xfrm>
              <a:off x="1984500" y="554258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93EDF592-47C5-24D0-32C5-D880326D1F5D}"/>
                </a:ext>
              </a:extLst>
            </p:cNvPr>
            <p:cNvSpPr/>
            <p:nvPr/>
          </p:nvSpPr>
          <p:spPr>
            <a:xfrm>
              <a:off x="1889151" y="557413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FE8AF5DB-6F4F-31E9-81E2-EAF5BF497BFD}"/>
                </a:ext>
              </a:extLst>
            </p:cNvPr>
            <p:cNvSpPr/>
            <p:nvPr/>
          </p:nvSpPr>
          <p:spPr>
            <a:xfrm>
              <a:off x="1793414" y="56042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B0F1DC48-678C-07CC-A308-5871D07F3AEB}"/>
                </a:ext>
              </a:extLst>
            </p:cNvPr>
            <p:cNvSpPr/>
            <p:nvPr/>
          </p:nvSpPr>
          <p:spPr>
            <a:xfrm>
              <a:off x="1696514" y="563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5EECEEA1-A300-AA55-E931-7AF725C37BE8}"/>
                </a:ext>
              </a:extLst>
            </p:cNvPr>
            <p:cNvSpPr/>
            <p:nvPr/>
          </p:nvSpPr>
          <p:spPr>
            <a:xfrm>
              <a:off x="1599692" y="565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A155FC2F-3A78-3194-7060-236CB97BC248}"/>
                </a:ext>
              </a:extLst>
            </p:cNvPr>
            <p:cNvSpPr/>
            <p:nvPr/>
          </p:nvSpPr>
          <p:spPr>
            <a:xfrm>
              <a:off x="1502327" y="56813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AF897D0D-2F73-CAE5-276A-039E8BBCDF36}"/>
                </a:ext>
              </a:extLst>
            </p:cNvPr>
            <p:cNvSpPr/>
            <p:nvPr/>
          </p:nvSpPr>
          <p:spPr>
            <a:xfrm>
              <a:off x="1404419" y="570328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4E000AD8-875A-37D6-0782-930EA9D87293}"/>
                </a:ext>
              </a:extLst>
            </p:cNvPr>
            <p:cNvSpPr/>
            <p:nvPr/>
          </p:nvSpPr>
          <p:spPr>
            <a:xfrm>
              <a:off x="1306434" y="57251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4C0CD058-3661-03EB-D1D2-18E47108C3DD}"/>
                </a:ext>
              </a:extLst>
            </p:cNvPr>
            <p:cNvSpPr/>
            <p:nvPr/>
          </p:nvSpPr>
          <p:spPr>
            <a:xfrm>
              <a:off x="1208061" y="57450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28728549-49DD-C139-C861-6A34AE6C5806}"/>
                </a:ext>
              </a:extLst>
            </p:cNvPr>
            <p:cNvSpPr/>
            <p:nvPr/>
          </p:nvSpPr>
          <p:spPr>
            <a:xfrm>
              <a:off x="1109378" y="57635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6E19AE38-5747-AC82-F63B-A5F901DB62E3}"/>
                </a:ext>
              </a:extLst>
            </p:cNvPr>
            <p:cNvSpPr/>
            <p:nvPr/>
          </p:nvSpPr>
          <p:spPr>
            <a:xfrm>
              <a:off x="1010540" y="5781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019B66FF-2AA8-5197-5E33-CECF30F498C4}"/>
                </a:ext>
              </a:extLst>
            </p:cNvPr>
            <p:cNvSpPr/>
            <p:nvPr/>
          </p:nvSpPr>
          <p:spPr>
            <a:xfrm>
              <a:off x="911392" y="5796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9AFAACFB-699B-66BE-57C0-CD8105D64DAE}"/>
                </a:ext>
              </a:extLst>
            </p:cNvPr>
            <p:cNvSpPr/>
            <p:nvPr/>
          </p:nvSpPr>
          <p:spPr>
            <a:xfrm>
              <a:off x="812167" y="58119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92C819D0-BD62-0DA3-CAAA-4F6BEACD6973}"/>
                </a:ext>
              </a:extLst>
            </p:cNvPr>
            <p:cNvSpPr/>
            <p:nvPr/>
          </p:nvSpPr>
          <p:spPr>
            <a:xfrm>
              <a:off x="712709" y="582545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B2F686A2-15CF-5595-95F1-EB811AC4F410}"/>
                </a:ext>
              </a:extLst>
            </p:cNvPr>
            <p:cNvSpPr/>
            <p:nvPr/>
          </p:nvSpPr>
          <p:spPr>
            <a:xfrm>
              <a:off x="613095" y="583785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C62AC4EF-80CF-71E8-00A9-AF3C1F395D38}"/>
                </a:ext>
              </a:extLst>
            </p:cNvPr>
            <p:cNvSpPr/>
            <p:nvPr/>
          </p:nvSpPr>
          <p:spPr>
            <a:xfrm>
              <a:off x="513405" y="584917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DF1F12EE-DC4C-5FB0-E696-55D68B6876FE}"/>
                </a:ext>
              </a:extLst>
            </p:cNvPr>
            <p:cNvSpPr/>
            <p:nvPr/>
          </p:nvSpPr>
          <p:spPr>
            <a:xfrm>
              <a:off x="413482" y="585886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A73C06F9-8FFB-3D3C-0968-7CF133F57BB0}"/>
                </a:ext>
              </a:extLst>
            </p:cNvPr>
            <p:cNvSpPr/>
            <p:nvPr/>
          </p:nvSpPr>
          <p:spPr>
            <a:xfrm>
              <a:off x="313403" y="586669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1D9201C0-234B-5DAE-CFC0-6693986E7D21}"/>
                </a:ext>
              </a:extLst>
            </p:cNvPr>
            <p:cNvSpPr/>
            <p:nvPr/>
          </p:nvSpPr>
          <p:spPr>
            <a:xfrm>
              <a:off x="2153339" y="4268699"/>
              <a:ext cx="41240" cy="14959"/>
            </a:xfrm>
            <a:custGeom>
              <a:avLst/>
              <a:gdLst>
                <a:gd name="connsiteX0" fmla="*/ 37365 w 41240"/>
                <a:gd name="connsiteY0" fmla="*/ 4806 h 14959"/>
                <a:gd name="connsiteX1" fmla="*/ 41241 w 41240"/>
                <a:gd name="connsiteY1" fmla="*/ 0 h 14959"/>
                <a:gd name="connsiteX2" fmla="*/ 0 w 41240"/>
                <a:gd name="connsiteY2" fmla="*/ 9612 h 14959"/>
                <a:gd name="connsiteX3" fmla="*/ 37365 w 41240"/>
                <a:gd name="connsiteY3" fmla="*/ 4806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40" h="14959">
                  <a:moveTo>
                    <a:pt x="37365" y="4806"/>
                  </a:moveTo>
                  <a:lnTo>
                    <a:pt x="41241" y="0"/>
                  </a:lnTo>
                  <a:lnTo>
                    <a:pt x="0" y="9612"/>
                  </a:lnTo>
                  <a:cubicBezTo>
                    <a:pt x="11705" y="18295"/>
                    <a:pt x="28217" y="16202"/>
                    <a:pt x="37365" y="480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C2FEB21D-EC5A-E82A-D7AF-C1DC91075888}"/>
                </a:ext>
              </a:extLst>
            </p:cNvPr>
            <p:cNvSpPr/>
            <p:nvPr/>
          </p:nvSpPr>
          <p:spPr>
            <a:xfrm>
              <a:off x="2142303" y="4235830"/>
              <a:ext cx="78633" cy="42481"/>
            </a:xfrm>
            <a:custGeom>
              <a:avLst/>
              <a:gdLst>
                <a:gd name="connsiteX0" fmla="*/ 10184 w 78633"/>
                <a:gd name="connsiteY0" fmla="*/ 41861 h 42481"/>
                <a:gd name="connsiteX1" fmla="*/ 11036 w 78633"/>
                <a:gd name="connsiteY1" fmla="*/ 42481 h 42481"/>
                <a:gd name="connsiteX2" fmla="*/ 52277 w 78633"/>
                <a:gd name="connsiteY2" fmla="*/ 32869 h 42481"/>
                <a:gd name="connsiteX3" fmla="*/ 78634 w 78633"/>
                <a:gd name="connsiteY3" fmla="*/ 0 h 42481"/>
                <a:gd name="connsiteX4" fmla="*/ 106 w 78633"/>
                <a:gd name="connsiteY4" fmla="*/ 18372 h 42481"/>
                <a:gd name="connsiteX5" fmla="*/ 10184 w 78633"/>
                <a:gd name="connsiteY5" fmla="*/ 41861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633" h="42481">
                  <a:moveTo>
                    <a:pt x="10184" y="41861"/>
                  </a:moveTo>
                  <a:cubicBezTo>
                    <a:pt x="10184" y="41861"/>
                    <a:pt x="10726" y="42248"/>
                    <a:pt x="11036" y="42481"/>
                  </a:cubicBezTo>
                  <a:lnTo>
                    <a:pt x="52277" y="32869"/>
                  </a:lnTo>
                  <a:lnTo>
                    <a:pt x="78634" y="0"/>
                  </a:lnTo>
                  <a:lnTo>
                    <a:pt x="106" y="18372"/>
                  </a:lnTo>
                  <a:cubicBezTo>
                    <a:pt x="-669" y="27055"/>
                    <a:pt x="2819" y="36047"/>
                    <a:pt x="10184" y="41861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45235ECC-4496-47C9-1B26-077C8E30E736}"/>
                </a:ext>
              </a:extLst>
            </p:cNvPr>
            <p:cNvSpPr/>
            <p:nvPr/>
          </p:nvSpPr>
          <p:spPr>
            <a:xfrm>
              <a:off x="2142408" y="4202962"/>
              <a:ext cx="104884" cy="51240"/>
            </a:xfrm>
            <a:custGeom>
              <a:avLst/>
              <a:gdLst>
                <a:gd name="connsiteX0" fmla="*/ 5892 w 104884"/>
                <a:gd name="connsiteY0" fmla="*/ 36512 h 51240"/>
                <a:gd name="connsiteX1" fmla="*/ 0 w 104884"/>
                <a:gd name="connsiteY1" fmla="*/ 51241 h 51240"/>
                <a:gd name="connsiteX2" fmla="*/ 78528 w 104884"/>
                <a:gd name="connsiteY2" fmla="*/ 32868 h 51240"/>
                <a:gd name="connsiteX3" fmla="*/ 104885 w 104884"/>
                <a:gd name="connsiteY3" fmla="*/ 0 h 51240"/>
                <a:gd name="connsiteX4" fmla="*/ 19070 w 104884"/>
                <a:gd name="connsiteY4" fmla="*/ 20078 h 51240"/>
                <a:gd name="connsiteX5" fmla="*/ 5892 w 104884"/>
                <a:gd name="connsiteY5" fmla="*/ 36512 h 5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884" h="51240">
                  <a:moveTo>
                    <a:pt x="5892" y="36512"/>
                  </a:moveTo>
                  <a:cubicBezTo>
                    <a:pt x="2403" y="40853"/>
                    <a:pt x="465" y="46047"/>
                    <a:pt x="0" y="51241"/>
                  </a:cubicBezTo>
                  <a:lnTo>
                    <a:pt x="78528" y="32868"/>
                  </a:lnTo>
                  <a:lnTo>
                    <a:pt x="104885" y="0"/>
                  </a:lnTo>
                  <a:lnTo>
                    <a:pt x="19070" y="20078"/>
                  </a:lnTo>
                  <a:lnTo>
                    <a:pt x="5892" y="3651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9406CEB0-10EA-0B10-70EA-57BA8E4ECA64}"/>
                </a:ext>
              </a:extLst>
            </p:cNvPr>
            <p:cNvSpPr/>
            <p:nvPr/>
          </p:nvSpPr>
          <p:spPr>
            <a:xfrm>
              <a:off x="2161478" y="4170094"/>
              <a:ext cx="112171" cy="52946"/>
            </a:xfrm>
            <a:custGeom>
              <a:avLst/>
              <a:gdLst>
                <a:gd name="connsiteX0" fmla="*/ 0 w 112171"/>
                <a:gd name="connsiteY0" fmla="*/ 52946 h 52946"/>
                <a:gd name="connsiteX1" fmla="*/ 85815 w 112171"/>
                <a:gd name="connsiteY1" fmla="*/ 32868 h 52946"/>
                <a:gd name="connsiteX2" fmla="*/ 112171 w 112171"/>
                <a:gd name="connsiteY2" fmla="*/ 0 h 52946"/>
                <a:gd name="connsiteX3" fmla="*/ 26357 w 112171"/>
                <a:gd name="connsiteY3" fmla="*/ 20078 h 52946"/>
                <a:gd name="connsiteX4" fmla="*/ 0 w 112171"/>
                <a:gd name="connsiteY4" fmla="*/ 52946 h 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946">
                  <a:moveTo>
                    <a:pt x="0" y="52946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357" y="20078"/>
                  </a:lnTo>
                  <a:lnTo>
                    <a:pt x="0" y="5294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B83E300A-CE06-4562-489A-1E035C8975B6}"/>
                </a:ext>
              </a:extLst>
            </p:cNvPr>
            <p:cNvSpPr/>
            <p:nvPr/>
          </p:nvSpPr>
          <p:spPr>
            <a:xfrm>
              <a:off x="2187835" y="4137303"/>
              <a:ext cx="112171" cy="52868"/>
            </a:xfrm>
            <a:custGeom>
              <a:avLst/>
              <a:gdLst>
                <a:gd name="connsiteX0" fmla="*/ 0 w 112171"/>
                <a:gd name="connsiteY0" fmla="*/ 52869 h 52868"/>
                <a:gd name="connsiteX1" fmla="*/ 85815 w 112171"/>
                <a:gd name="connsiteY1" fmla="*/ 32791 h 52868"/>
                <a:gd name="connsiteX2" fmla="*/ 112171 w 112171"/>
                <a:gd name="connsiteY2" fmla="*/ 0 h 52868"/>
                <a:gd name="connsiteX3" fmla="*/ 26357 w 112171"/>
                <a:gd name="connsiteY3" fmla="*/ 20000 h 52868"/>
                <a:gd name="connsiteX4" fmla="*/ 0 w 112171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9"/>
                  </a:moveTo>
                  <a:lnTo>
                    <a:pt x="85815" y="32791"/>
                  </a:lnTo>
                  <a:lnTo>
                    <a:pt x="112171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DA198D3E-E724-8111-6156-5C7CF74687EC}"/>
                </a:ext>
              </a:extLst>
            </p:cNvPr>
            <p:cNvSpPr/>
            <p:nvPr/>
          </p:nvSpPr>
          <p:spPr>
            <a:xfrm>
              <a:off x="2214192" y="4104434"/>
              <a:ext cx="112171" cy="52868"/>
            </a:xfrm>
            <a:custGeom>
              <a:avLst/>
              <a:gdLst>
                <a:gd name="connsiteX0" fmla="*/ 0 w 112171"/>
                <a:gd name="connsiteY0" fmla="*/ 52868 h 52868"/>
                <a:gd name="connsiteX1" fmla="*/ 85815 w 112171"/>
                <a:gd name="connsiteY1" fmla="*/ 32868 h 52868"/>
                <a:gd name="connsiteX2" fmla="*/ 112171 w 112171"/>
                <a:gd name="connsiteY2" fmla="*/ 0 h 52868"/>
                <a:gd name="connsiteX3" fmla="*/ 26434 w 112171"/>
                <a:gd name="connsiteY3" fmla="*/ 20000 h 52868"/>
                <a:gd name="connsiteX4" fmla="*/ 0 w 112171"/>
                <a:gd name="connsiteY4" fmla="*/ 52868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8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434" y="20000"/>
                  </a:lnTo>
                  <a:lnTo>
                    <a:pt x="0" y="5286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B061CA34-88CF-5D30-21AA-9398388F9241}"/>
                </a:ext>
              </a:extLst>
            </p:cNvPr>
            <p:cNvSpPr/>
            <p:nvPr/>
          </p:nvSpPr>
          <p:spPr>
            <a:xfrm>
              <a:off x="2240626" y="4071566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9 h 52868"/>
                <a:gd name="connsiteX2" fmla="*/ 112094 w 112093"/>
                <a:gd name="connsiteY2" fmla="*/ 0 h 52868"/>
                <a:gd name="connsiteX3" fmla="*/ 26357 w 112093"/>
                <a:gd name="connsiteY3" fmla="*/ 20000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9"/>
                  </a:lnTo>
                  <a:lnTo>
                    <a:pt x="112094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B957CA31-05B9-E412-9DE5-3A4E9F929156}"/>
                </a:ext>
              </a:extLst>
            </p:cNvPr>
            <p:cNvSpPr/>
            <p:nvPr/>
          </p:nvSpPr>
          <p:spPr>
            <a:xfrm>
              <a:off x="2266983" y="4038697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8 h 52868"/>
                <a:gd name="connsiteX2" fmla="*/ 112094 w 112093"/>
                <a:gd name="connsiteY2" fmla="*/ 0 h 52868"/>
                <a:gd name="connsiteX3" fmla="*/ 26357 w 112093"/>
                <a:gd name="connsiteY3" fmla="*/ 20078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8"/>
                  </a:lnTo>
                  <a:lnTo>
                    <a:pt x="112094" y="0"/>
                  </a:lnTo>
                  <a:lnTo>
                    <a:pt x="26357" y="20078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8B7722A4-3174-E765-7E29-31A732CFA560}"/>
                </a:ext>
              </a:extLst>
            </p:cNvPr>
            <p:cNvSpPr/>
            <p:nvPr/>
          </p:nvSpPr>
          <p:spPr>
            <a:xfrm>
              <a:off x="2293340" y="4007689"/>
              <a:ext cx="104264" cy="51085"/>
            </a:xfrm>
            <a:custGeom>
              <a:avLst/>
              <a:gdLst>
                <a:gd name="connsiteX0" fmla="*/ 0 w 104264"/>
                <a:gd name="connsiteY0" fmla="*/ 51086 h 51085"/>
                <a:gd name="connsiteX1" fmla="*/ 85814 w 104264"/>
                <a:gd name="connsiteY1" fmla="*/ 31008 h 51085"/>
                <a:gd name="connsiteX2" fmla="*/ 89613 w 104264"/>
                <a:gd name="connsiteY2" fmla="*/ 26279 h 51085"/>
                <a:gd name="connsiteX3" fmla="*/ 104264 w 104264"/>
                <a:gd name="connsiteY3" fmla="*/ 0 h 51085"/>
                <a:gd name="connsiteX4" fmla="*/ 26357 w 104264"/>
                <a:gd name="connsiteY4" fmla="*/ 18217 h 51085"/>
                <a:gd name="connsiteX5" fmla="*/ 0 w 104264"/>
                <a:gd name="connsiteY5" fmla="*/ 51086 h 5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64" h="51085">
                  <a:moveTo>
                    <a:pt x="0" y="51086"/>
                  </a:moveTo>
                  <a:lnTo>
                    <a:pt x="85814" y="31008"/>
                  </a:lnTo>
                  <a:lnTo>
                    <a:pt x="89613" y="26279"/>
                  </a:lnTo>
                  <a:cubicBezTo>
                    <a:pt x="96125" y="18140"/>
                    <a:pt x="101008" y="9225"/>
                    <a:pt x="104264" y="0"/>
                  </a:cubicBezTo>
                  <a:lnTo>
                    <a:pt x="26357" y="18217"/>
                  </a:lnTo>
                  <a:lnTo>
                    <a:pt x="0" y="5108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A26D7D7A-EFB0-C3C0-8FB1-83595C950291}"/>
                </a:ext>
              </a:extLst>
            </p:cNvPr>
            <p:cNvSpPr/>
            <p:nvPr/>
          </p:nvSpPr>
          <p:spPr>
            <a:xfrm>
              <a:off x="2319697" y="3979704"/>
              <a:ext cx="83101" cy="46124"/>
            </a:xfrm>
            <a:custGeom>
              <a:avLst/>
              <a:gdLst>
                <a:gd name="connsiteX0" fmla="*/ 20775 w 83101"/>
                <a:gd name="connsiteY0" fmla="*/ 20233 h 46124"/>
                <a:gd name="connsiteX1" fmla="*/ 0 w 83101"/>
                <a:gd name="connsiteY1" fmla="*/ 46124 h 46124"/>
                <a:gd name="connsiteX2" fmla="*/ 77907 w 83101"/>
                <a:gd name="connsiteY2" fmla="*/ 27907 h 46124"/>
                <a:gd name="connsiteX3" fmla="*/ 83101 w 83101"/>
                <a:gd name="connsiteY3" fmla="*/ 0 h 46124"/>
                <a:gd name="connsiteX4" fmla="*/ 24961 w 83101"/>
                <a:gd name="connsiteY4" fmla="*/ 13566 h 46124"/>
                <a:gd name="connsiteX5" fmla="*/ 20775 w 83101"/>
                <a:gd name="connsiteY5" fmla="*/ 20155 h 4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01" h="46124">
                  <a:moveTo>
                    <a:pt x="20775" y="20233"/>
                  </a:moveTo>
                  <a:lnTo>
                    <a:pt x="0" y="46124"/>
                  </a:lnTo>
                  <a:lnTo>
                    <a:pt x="77907" y="27907"/>
                  </a:lnTo>
                  <a:cubicBezTo>
                    <a:pt x="81163" y="18838"/>
                    <a:pt x="82869" y="9457"/>
                    <a:pt x="83101" y="0"/>
                  </a:cubicBezTo>
                  <a:lnTo>
                    <a:pt x="24961" y="13566"/>
                  </a:lnTo>
                  <a:cubicBezTo>
                    <a:pt x="23799" y="15892"/>
                    <a:pt x="22403" y="18062"/>
                    <a:pt x="20775" y="2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843A31EC-DAE4-C75E-3291-6FE10D82D1AC}"/>
                </a:ext>
              </a:extLst>
            </p:cNvPr>
            <p:cNvSpPr/>
            <p:nvPr/>
          </p:nvSpPr>
          <p:spPr>
            <a:xfrm>
              <a:off x="2344658" y="3953813"/>
              <a:ext cx="58172" cy="39612"/>
            </a:xfrm>
            <a:custGeom>
              <a:avLst/>
              <a:gdLst>
                <a:gd name="connsiteX0" fmla="*/ 0 w 58172"/>
                <a:gd name="connsiteY0" fmla="*/ 39535 h 39612"/>
                <a:gd name="connsiteX1" fmla="*/ 58140 w 58172"/>
                <a:gd name="connsiteY1" fmla="*/ 25969 h 39612"/>
                <a:gd name="connsiteX2" fmla="*/ 55117 w 58172"/>
                <a:gd name="connsiteY2" fmla="*/ 0 h 39612"/>
                <a:gd name="connsiteX3" fmla="*/ 2093 w 58172"/>
                <a:gd name="connsiteY3" fmla="*/ 12403 h 39612"/>
                <a:gd name="connsiteX4" fmla="*/ 0 w 58172"/>
                <a:gd name="connsiteY4" fmla="*/ 39613 h 3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72" h="39612">
                  <a:moveTo>
                    <a:pt x="0" y="39535"/>
                  </a:moveTo>
                  <a:lnTo>
                    <a:pt x="58140" y="25969"/>
                  </a:lnTo>
                  <a:cubicBezTo>
                    <a:pt x="58372" y="17209"/>
                    <a:pt x="57365" y="8450"/>
                    <a:pt x="55117" y="0"/>
                  </a:cubicBezTo>
                  <a:lnTo>
                    <a:pt x="2093" y="12403"/>
                  </a:lnTo>
                  <a:cubicBezTo>
                    <a:pt x="4884" y="21241"/>
                    <a:pt x="4264" y="31008"/>
                    <a:pt x="0" y="3961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5BCF72B7-44B9-A9A0-4478-F19C99AA8408}"/>
                </a:ext>
              </a:extLst>
            </p:cNvPr>
            <p:cNvSpPr/>
            <p:nvPr/>
          </p:nvSpPr>
          <p:spPr>
            <a:xfrm>
              <a:off x="2236750" y="3987534"/>
              <a:ext cx="18527" cy="4569"/>
            </a:xfrm>
            <a:custGeom>
              <a:avLst/>
              <a:gdLst>
                <a:gd name="connsiteX0" fmla="*/ 18527 w 18527"/>
                <a:gd name="connsiteY0" fmla="*/ 0 h 4569"/>
                <a:gd name="connsiteX1" fmla="*/ 0 w 18527"/>
                <a:gd name="connsiteY1" fmla="*/ 4341 h 4569"/>
                <a:gd name="connsiteX2" fmla="*/ 18527 w 18527"/>
                <a:gd name="connsiteY2" fmla="*/ 0 h 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27" h="4569">
                  <a:moveTo>
                    <a:pt x="18527" y="0"/>
                  </a:moveTo>
                  <a:lnTo>
                    <a:pt x="0" y="4341"/>
                  </a:lnTo>
                  <a:cubicBezTo>
                    <a:pt x="6434" y="5194"/>
                    <a:pt x="13023" y="3643"/>
                    <a:pt x="18527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14812A17-2E4D-A08E-82DE-039879ADD766}"/>
                </a:ext>
              </a:extLst>
            </p:cNvPr>
            <p:cNvSpPr/>
            <p:nvPr/>
          </p:nvSpPr>
          <p:spPr>
            <a:xfrm>
              <a:off x="2327216" y="3929472"/>
              <a:ext cx="72558" cy="36666"/>
            </a:xfrm>
            <a:custGeom>
              <a:avLst/>
              <a:gdLst>
                <a:gd name="connsiteX0" fmla="*/ 7597 w 72558"/>
                <a:gd name="connsiteY0" fmla="*/ 19225 h 36666"/>
                <a:gd name="connsiteX1" fmla="*/ 19535 w 72558"/>
                <a:gd name="connsiteY1" fmla="*/ 36667 h 36666"/>
                <a:gd name="connsiteX2" fmla="*/ 72559 w 72558"/>
                <a:gd name="connsiteY2" fmla="*/ 24264 h 36666"/>
                <a:gd name="connsiteX3" fmla="*/ 62171 w 72558"/>
                <a:gd name="connsiteY3" fmla="*/ 0 h 36666"/>
                <a:gd name="connsiteX4" fmla="*/ 0 w 72558"/>
                <a:gd name="connsiteY4" fmla="*/ 14496 h 36666"/>
                <a:gd name="connsiteX5" fmla="*/ 7597 w 72558"/>
                <a:gd name="connsiteY5" fmla="*/ 19147 h 36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58" h="36666">
                  <a:moveTo>
                    <a:pt x="7597" y="19225"/>
                  </a:moveTo>
                  <a:cubicBezTo>
                    <a:pt x="13411" y="23876"/>
                    <a:pt x="17442" y="30078"/>
                    <a:pt x="19535" y="36667"/>
                  </a:cubicBezTo>
                  <a:lnTo>
                    <a:pt x="72559" y="24264"/>
                  </a:lnTo>
                  <a:cubicBezTo>
                    <a:pt x="70311" y="15814"/>
                    <a:pt x="66822" y="7597"/>
                    <a:pt x="62171" y="0"/>
                  </a:cubicBezTo>
                  <a:lnTo>
                    <a:pt x="0" y="14496"/>
                  </a:lnTo>
                  <a:cubicBezTo>
                    <a:pt x="2636" y="15737"/>
                    <a:pt x="5194" y="17209"/>
                    <a:pt x="7597" y="1914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103AF6A4-E2FD-180F-C389-0C4C481C8085}"/>
                </a:ext>
              </a:extLst>
            </p:cNvPr>
            <p:cNvSpPr/>
            <p:nvPr/>
          </p:nvSpPr>
          <p:spPr>
            <a:xfrm>
              <a:off x="2213572" y="3954201"/>
              <a:ext cx="70078" cy="37674"/>
            </a:xfrm>
            <a:custGeom>
              <a:avLst/>
              <a:gdLst>
                <a:gd name="connsiteX0" fmla="*/ 70000 w 70078"/>
                <a:gd name="connsiteY0" fmla="*/ 77 h 37674"/>
                <a:gd name="connsiteX1" fmla="*/ 70078 w 70078"/>
                <a:gd name="connsiteY1" fmla="*/ 0 h 37674"/>
                <a:gd name="connsiteX2" fmla="*/ 0 w 70078"/>
                <a:gd name="connsiteY2" fmla="*/ 16357 h 37674"/>
                <a:gd name="connsiteX3" fmla="*/ 9612 w 70078"/>
                <a:gd name="connsiteY3" fmla="*/ 31938 h 37674"/>
                <a:gd name="connsiteX4" fmla="*/ 23178 w 70078"/>
                <a:gd name="connsiteY4" fmla="*/ 37675 h 37674"/>
                <a:gd name="connsiteX5" fmla="*/ 41706 w 70078"/>
                <a:gd name="connsiteY5" fmla="*/ 33333 h 37674"/>
                <a:gd name="connsiteX6" fmla="*/ 47830 w 70078"/>
                <a:gd name="connsiteY6" fmla="*/ 27752 h 37674"/>
                <a:gd name="connsiteX7" fmla="*/ 70000 w 70078"/>
                <a:gd name="connsiteY7" fmla="*/ 155 h 3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078" h="37674">
                  <a:moveTo>
                    <a:pt x="70000" y="77"/>
                  </a:moveTo>
                  <a:cubicBezTo>
                    <a:pt x="70000" y="77"/>
                    <a:pt x="70000" y="77"/>
                    <a:pt x="70078" y="0"/>
                  </a:cubicBezTo>
                  <a:lnTo>
                    <a:pt x="0" y="16357"/>
                  </a:lnTo>
                  <a:cubicBezTo>
                    <a:pt x="1240" y="22248"/>
                    <a:pt x="4496" y="27830"/>
                    <a:pt x="9612" y="31938"/>
                  </a:cubicBezTo>
                  <a:cubicBezTo>
                    <a:pt x="13644" y="35194"/>
                    <a:pt x="18372" y="37055"/>
                    <a:pt x="23178" y="37675"/>
                  </a:cubicBezTo>
                  <a:lnTo>
                    <a:pt x="41706" y="33333"/>
                  </a:lnTo>
                  <a:cubicBezTo>
                    <a:pt x="43954" y="31861"/>
                    <a:pt x="46047" y="30000"/>
                    <a:pt x="47830" y="27752"/>
                  </a:cubicBezTo>
                  <a:lnTo>
                    <a:pt x="70000" y="1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3DB5DCA3-0B17-93B6-0F61-7E62F0C01DF5}"/>
                </a:ext>
              </a:extLst>
            </p:cNvPr>
            <p:cNvSpPr/>
            <p:nvPr/>
          </p:nvSpPr>
          <p:spPr>
            <a:xfrm>
              <a:off x="2213013" y="3907378"/>
              <a:ext cx="176451" cy="63178"/>
            </a:xfrm>
            <a:custGeom>
              <a:avLst/>
              <a:gdLst>
                <a:gd name="connsiteX0" fmla="*/ 5985 w 176451"/>
                <a:gd name="connsiteY0" fmla="*/ 40543 h 63178"/>
                <a:gd name="connsiteX1" fmla="*/ 636 w 176451"/>
                <a:gd name="connsiteY1" fmla="*/ 63179 h 63178"/>
                <a:gd name="connsiteX2" fmla="*/ 70714 w 176451"/>
                <a:gd name="connsiteY2" fmla="*/ 46822 h 63178"/>
                <a:gd name="connsiteX3" fmla="*/ 114280 w 176451"/>
                <a:gd name="connsiteY3" fmla="*/ 36667 h 63178"/>
                <a:gd name="connsiteX4" fmla="*/ 176451 w 176451"/>
                <a:gd name="connsiteY4" fmla="*/ 22171 h 63178"/>
                <a:gd name="connsiteX5" fmla="*/ 157148 w 176451"/>
                <a:gd name="connsiteY5" fmla="*/ 0 h 63178"/>
                <a:gd name="connsiteX6" fmla="*/ 11256 w 176451"/>
                <a:gd name="connsiteY6" fmla="*/ 34109 h 63178"/>
                <a:gd name="connsiteX7" fmla="*/ 6062 w 176451"/>
                <a:gd name="connsiteY7" fmla="*/ 40620 h 6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451" h="63178">
                  <a:moveTo>
                    <a:pt x="5985" y="40543"/>
                  </a:moveTo>
                  <a:cubicBezTo>
                    <a:pt x="636" y="47132"/>
                    <a:pt x="-1069" y="55504"/>
                    <a:pt x="636" y="63179"/>
                  </a:cubicBezTo>
                  <a:lnTo>
                    <a:pt x="70714" y="46822"/>
                  </a:lnTo>
                  <a:cubicBezTo>
                    <a:pt x="81412" y="33566"/>
                    <a:pt x="99474" y="29845"/>
                    <a:pt x="114280" y="36667"/>
                  </a:cubicBezTo>
                  <a:lnTo>
                    <a:pt x="176451" y="22171"/>
                  </a:lnTo>
                  <a:cubicBezTo>
                    <a:pt x="171412" y="13953"/>
                    <a:pt x="164978" y="6434"/>
                    <a:pt x="157148" y="0"/>
                  </a:cubicBezTo>
                  <a:lnTo>
                    <a:pt x="11256" y="34109"/>
                  </a:lnTo>
                  <a:lnTo>
                    <a:pt x="6062" y="4062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CADB97F0-3EE8-D1B3-7083-265635BE8701}"/>
                </a:ext>
              </a:extLst>
            </p:cNvPr>
            <p:cNvSpPr/>
            <p:nvPr/>
          </p:nvSpPr>
          <p:spPr>
            <a:xfrm>
              <a:off x="2224114" y="3889006"/>
              <a:ext cx="145970" cy="52403"/>
            </a:xfrm>
            <a:custGeom>
              <a:avLst/>
              <a:gdLst>
                <a:gd name="connsiteX0" fmla="*/ 78 w 145970"/>
                <a:gd name="connsiteY0" fmla="*/ 52404 h 52403"/>
                <a:gd name="connsiteX1" fmla="*/ 145970 w 145970"/>
                <a:gd name="connsiteY1" fmla="*/ 18295 h 52403"/>
                <a:gd name="connsiteX2" fmla="*/ 144730 w 145970"/>
                <a:gd name="connsiteY2" fmla="*/ 17209 h 52403"/>
                <a:gd name="connsiteX3" fmla="*/ 109923 w 145970"/>
                <a:gd name="connsiteY3" fmla="*/ 0 h 52403"/>
                <a:gd name="connsiteX4" fmla="*/ 28993 w 145970"/>
                <a:gd name="connsiteY4" fmla="*/ 18915 h 52403"/>
                <a:gd name="connsiteX5" fmla="*/ 16977 w 145970"/>
                <a:gd name="connsiteY5" fmla="*/ 31241 h 52403"/>
                <a:gd name="connsiteX6" fmla="*/ 0 w 145970"/>
                <a:gd name="connsiteY6" fmla="*/ 52404 h 5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70" h="52403">
                  <a:moveTo>
                    <a:pt x="78" y="52404"/>
                  </a:moveTo>
                  <a:lnTo>
                    <a:pt x="145970" y="18295"/>
                  </a:lnTo>
                  <a:cubicBezTo>
                    <a:pt x="145582" y="17985"/>
                    <a:pt x="145117" y="17597"/>
                    <a:pt x="144730" y="17209"/>
                  </a:cubicBezTo>
                  <a:cubicBezTo>
                    <a:pt x="134187" y="8760"/>
                    <a:pt x="122326" y="3023"/>
                    <a:pt x="109923" y="0"/>
                  </a:cubicBezTo>
                  <a:lnTo>
                    <a:pt x="28993" y="18915"/>
                  </a:lnTo>
                  <a:cubicBezTo>
                    <a:pt x="24652" y="22558"/>
                    <a:pt x="20620" y="26667"/>
                    <a:pt x="16977" y="31241"/>
                  </a:cubicBezTo>
                  <a:lnTo>
                    <a:pt x="0" y="52404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6649571D-261B-889A-211E-AAB57B7E305B}"/>
                </a:ext>
              </a:extLst>
            </p:cNvPr>
            <p:cNvSpPr/>
            <p:nvPr/>
          </p:nvSpPr>
          <p:spPr>
            <a:xfrm>
              <a:off x="2253107" y="3886312"/>
              <a:ext cx="80930" cy="21609"/>
            </a:xfrm>
            <a:custGeom>
              <a:avLst/>
              <a:gdLst>
                <a:gd name="connsiteX0" fmla="*/ 0 w 80930"/>
                <a:gd name="connsiteY0" fmla="*/ 21609 h 21609"/>
                <a:gd name="connsiteX1" fmla="*/ 80931 w 80930"/>
                <a:gd name="connsiteY1" fmla="*/ 2694 h 21609"/>
                <a:gd name="connsiteX2" fmla="*/ 0 w 80930"/>
                <a:gd name="connsiteY2" fmla="*/ 21609 h 2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30" h="21609">
                  <a:moveTo>
                    <a:pt x="0" y="21609"/>
                  </a:moveTo>
                  <a:lnTo>
                    <a:pt x="80931" y="2694"/>
                  </a:lnTo>
                  <a:cubicBezTo>
                    <a:pt x="52946" y="-4283"/>
                    <a:pt x="22558" y="2384"/>
                    <a:pt x="0" y="2160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A39CE821-6980-7358-46AD-07A39B68F037}"/>
                </a:ext>
              </a:extLst>
            </p:cNvPr>
            <p:cNvSpPr/>
            <p:nvPr/>
          </p:nvSpPr>
          <p:spPr>
            <a:xfrm>
              <a:off x="1112627" y="3417840"/>
              <a:ext cx="14735" cy="41240"/>
            </a:xfrm>
            <a:custGeom>
              <a:avLst/>
              <a:gdLst>
                <a:gd name="connsiteX0" fmla="*/ 2565 w 14735"/>
                <a:gd name="connsiteY0" fmla="*/ 35659 h 41240"/>
                <a:gd name="connsiteX1" fmla="*/ 5200 w 14735"/>
                <a:gd name="connsiteY1" fmla="*/ 41241 h 41240"/>
                <a:gd name="connsiteX2" fmla="*/ 14735 w 14735"/>
                <a:gd name="connsiteY2" fmla="*/ 0 h 41240"/>
                <a:gd name="connsiteX3" fmla="*/ 2565 w 14735"/>
                <a:gd name="connsiteY3" fmla="*/ 35659 h 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35" h="41240">
                  <a:moveTo>
                    <a:pt x="2565" y="35659"/>
                  </a:moveTo>
                  <a:lnTo>
                    <a:pt x="5200" y="41241"/>
                  </a:lnTo>
                  <a:lnTo>
                    <a:pt x="14735" y="0"/>
                  </a:lnTo>
                  <a:cubicBezTo>
                    <a:pt x="1789" y="6667"/>
                    <a:pt x="-3637" y="22403"/>
                    <a:pt x="2565" y="3565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5E2820D6-C65E-F481-028C-27FC287C95E2}"/>
                </a:ext>
              </a:extLst>
            </p:cNvPr>
            <p:cNvSpPr/>
            <p:nvPr/>
          </p:nvSpPr>
          <p:spPr>
            <a:xfrm>
              <a:off x="1117750" y="3414662"/>
              <a:ext cx="36046" cy="82480"/>
            </a:xfrm>
            <a:custGeom>
              <a:avLst/>
              <a:gdLst>
                <a:gd name="connsiteX0" fmla="*/ 10465 w 36046"/>
                <a:gd name="connsiteY0" fmla="*/ 2636 h 82480"/>
                <a:gd name="connsiteX1" fmla="*/ 9535 w 36046"/>
                <a:gd name="connsiteY1" fmla="*/ 3101 h 82480"/>
                <a:gd name="connsiteX2" fmla="*/ 0 w 36046"/>
                <a:gd name="connsiteY2" fmla="*/ 44341 h 82480"/>
                <a:gd name="connsiteX3" fmla="*/ 17907 w 36046"/>
                <a:gd name="connsiteY3" fmla="*/ 82481 h 82480"/>
                <a:gd name="connsiteX4" fmla="*/ 36047 w 36046"/>
                <a:gd name="connsiteY4" fmla="*/ 3876 h 82480"/>
                <a:gd name="connsiteX5" fmla="*/ 10465 w 36046"/>
                <a:gd name="connsiteY5" fmla="*/ 2558 h 8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46" h="82480">
                  <a:moveTo>
                    <a:pt x="10465" y="2636"/>
                  </a:moveTo>
                  <a:cubicBezTo>
                    <a:pt x="10465" y="2636"/>
                    <a:pt x="9845" y="2946"/>
                    <a:pt x="9535" y="3101"/>
                  </a:cubicBezTo>
                  <a:lnTo>
                    <a:pt x="0" y="44341"/>
                  </a:lnTo>
                  <a:lnTo>
                    <a:pt x="17907" y="82481"/>
                  </a:lnTo>
                  <a:lnTo>
                    <a:pt x="36047" y="3876"/>
                  </a:lnTo>
                  <a:cubicBezTo>
                    <a:pt x="28527" y="-620"/>
                    <a:pt x="18992" y="-1395"/>
                    <a:pt x="10465" y="255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2912CFF8-B5A9-10AF-C97F-BFA92857C2CC}"/>
                </a:ext>
              </a:extLst>
            </p:cNvPr>
            <p:cNvSpPr/>
            <p:nvPr/>
          </p:nvSpPr>
          <p:spPr>
            <a:xfrm>
              <a:off x="1135657" y="3418538"/>
              <a:ext cx="37674" cy="116744"/>
            </a:xfrm>
            <a:custGeom>
              <a:avLst/>
              <a:gdLst>
                <a:gd name="connsiteX0" fmla="*/ 28760 w 37674"/>
                <a:gd name="connsiteY0" fmla="*/ 11783 h 116744"/>
                <a:gd name="connsiteX1" fmla="*/ 18140 w 37674"/>
                <a:gd name="connsiteY1" fmla="*/ 0 h 116744"/>
                <a:gd name="connsiteX2" fmla="*/ 0 w 37674"/>
                <a:gd name="connsiteY2" fmla="*/ 78605 h 116744"/>
                <a:gd name="connsiteX3" fmla="*/ 17907 w 37674"/>
                <a:gd name="connsiteY3" fmla="*/ 116745 h 116744"/>
                <a:gd name="connsiteX4" fmla="*/ 37675 w 37674"/>
                <a:gd name="connsiteY4" fmla="*/ 30853 h 116744"/>
                <a:gd name="connsiteX5" fmla="*/ 28682 w 37674"/>
                <a:gd name="connsiteY5" fmla="*/ 11783 h 1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744">
                  <a:moveTo>
                    <a:pt x="28760" y="11783"/>
                  </a:moveTo>
                  <a:cubicBezTo>
                    <a:pt x="26357" y="6744"/>
                    <a:pt x="22636" y="2713"/>
                    <a:pt x="18140" y="0"/>
                  </a:cubicBezTo>
                  <a:lnTo>
                    <a:pt x="0" y="78605"/>
                  </a:lnTo>
                  <a:lnTo>
                    <a:pt x="17907" y="116745"/>
                  </a:lnTo>
                  <a:lnTo>
                    <a:pt x="37675" y="30853"/>
                  </a:lnTo>
                  <a:lnTo>
                    <a:pt x="28682" y="117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5B00C1C9-7116-4177-03F5-6DDF4F9D464A}"/>
                </a:ext>
              </a:extLst>
            </p:cNvPr>
            <p:cNvSpPr/>
            <p:nvPr/>
          </p:nvSpPr>
          <p:spPr>
            <a:xfrm>
              <a:off x="1153564" y="3449468"/>
              <a:ext cx="37674" cy="124031"/>
            </a:xfrm>
            <a:custGeom>
              <a:avLst/>
              <a:gdLst>
                <a:gd name="connsiteX0" fmla="*/ 19768 w 37674"/>
                <a:gd name="connsiteY0" fmla="*/ 0 h 124031"/>
                <a:gd name="connsiteX1" fmla="*/ 0 w 37674"/>
                <a:gd name="connsiteY1" fmla="*/ 85892 h 124031"/>
                <a:gd name="connsiteX2" fmla="*/ 17907 w 37674"/>
                <a:gd name="connsiteY2" fmla="*/ 124032 h 124031"/>
                <a:gd name="connsiteX3" fmla="*/ 37675 w 37674"/>
                <a:gd name="connsiteY3" fmla="*/ 38140 h 124031"/>
                <a:gd name="connsiteX4" fmla="*/ 19768 w 37674"/>
                <a:gd name="connsiteY4" fmla="*/ 0 h 12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4031">
                  <a:moveTo>
                    <a:pt x="19768" y="0"/>
                  </a:moveTo>
                  <a:lnTo>
                    <a:pt x="0" y="85892"/>
                  </a:lnTo>
                  <a:lnTo>
                    <a:pt x="17907" y="124032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E1A8FA74-F06E-CC77-7586-3120425CFA6B}"/>
                </a:ext>
              </a:extLst>
            </p:cNvPr>
            <p:cNvSpPr/>
            <p:nvPr/>
          </p:nvSpPr>
          <p:spPr>
            <a:xfrm>
              <a:off x="1171471" y="348760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92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92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10B2DBC9-EA66-FBCB-FF0E-39CBC4CCBFAB}"/>
                </a:ext>
              </a:extLst>
            </p:cNvPr>
            <p:cNvSpPr/>
            <p:nvPr/>
          </p:nvSpPr>
          <p:spPr>
            <a:xfrm>
              <a:off x="1189379" y="352574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5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5"/>
                  </a:lnTo>
                  <a:lnTo>
                    <a:pt x="17907" y="123955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C5C00B7B-CCF2-EA20-A090-8D5A0221BEEF}"/>
                </a:ext>
              </a:extLst>
            </p:cNvPr>
            <p:cNvSpPr/>
            <p:nvPr/>
          </p:nvSpPr>
          <p:spPr>
            <a:xfrm>
              <a:off x="1207286" y="3563888"/>
              <a:ext cx="37674" cy="123954"/>
            </a:xfrm>
            <a:custGeom>
              <a:avLst/>
              <a:gdLst>
                <a:gd name="connsiteX0" fmla="*/ 19767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7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7" y="0"/>
                  </a:moveTo>
                  <a:lnTo>
                    <a:pt x="0" y="85815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7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695F7EA8-0CAE-F271-169D-DABFD873A4B1}"/>
                </a:ext>
              </a:extLst>
            </p:cNvPr>
            <p:cNvSpPr/>
            <p:nvPr/>
          </p:nvSpPr>
          <p:spPr>
            <a:xfrm>
              <a:off x="1225193" y="360202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4 h 123954"/>
                <a:gd name="connsiteX2" fmla="*/ 17830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4"/>
                  </a:lnTo>
                  <a:lnTo>
                    <a:pt x="17830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DCC574CA-35B3-2D60-C9A0-41D01F6437E8}"/>
                </a:ext>
              </a:extLst>
            </p:cNvPr>
            <p:cNvSpPr/>
            <p:nvPr/>
          </p:nvSpPr>
          <p:spPr>
            <a:xfrm>
              <a:off x="1243100" y="3640090"/>
              <a:ext cx="37674" cy="116124"/>
            </a:xfrm>
            <a:custGeom>
              <a:avLst/>
              <a:gdLst>
                <a:gd name="connsiteX0" fmla="*/ 19768 w 37674"/>
                <a:gd name="connsiteY0" fmla="*/ 78 h 116124"/>
                <a:gd name="connsiteX1" fmla="*/ 0 w 37674"/>
                <a:gd name="connsiteY1" fmla="*/ 85970 h 116124"/>
                <a:gd name="connsiteX2" fmla="*/ 2558 w 37674"/>
                <a:gd name="connsiteY2" fmla="*/ 91396 h 116124"/>
                <a:gd name="connsiteX3" fmla="*/ 19690 w 37674"/>
                <a:gd name="connsiteY3" fmla="*/ 116125 h 116124"/>
                <a:gd name="connsiteX4" fmla="*/ 37675 w 37674"/>
                <a:gd name="connsiteY4" fmla="*/ 38140 h 116124"/>
                <a:gd name="connsiteX5" fmla="*/ 19768 w 37674"/>
                <a:gd name="connsiteY5" fmla="*/ 0 h 11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124">
                  <a:moveTo>
                    <a:pt x="19768" y="78"/>
                  </a:moveTo>
                  <a:lnTo>
                    <a:pt x="0" y="85970"/>
                  </a:lnTo>
                  <a:lnTo>
                    <a:pt x="2558" y="91396"/>
                  </a:lnTo>
                  <a:cubicBezTo>
                    <a:pt x="6977" y="100776"/>
                    <a:pt x="12868" y="109071"/>
                    <a:pt x="19690" y="116125"/>
                  </a:cubicBez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5ED1DF3E-A8B1-341C-391C-510E1DC7CA59}"/>
                </a:ext>
              </a:extLst>
            </p:cNvPr>
            <p:cNvSpPr/>
            <p:nvPr/>
          </p:nvSpPr>
          <p:spPr>
            <a:xfrm>
              <a:off x="1262790" y="3678307"/>
              <a:ext cx="36201" cy="94961"/>
            </a:xfrm>
            <a:custGeom>
              <a:avLst/>
              <a:gdLst>
                <a:gd name="connsiteX0" fmla="*/ 32093 w 36201"/>
                <a:gd name="connsiteY0" fmla="*/ 30078 h 94961"/>
                <a:gd name="connsiteX1" fmla="*/ 17985 w 36201"/>
                <a:gd name="connsiteY1" fmla="*/ 0 h 94961"/>
                <a:gd name="connsiteX2" fmla="*/ 0 w 36201"/>
                <a:gd name="connsiteY2" fmla="*/ 77985 h 94961"/>
                <a:gd name="connsiteX3" fmla="*/ 22791 w 36201"/>
                <a:gd name="connsiteY3" fmla="*/ 94962 h 94961"/>
                <a:gd name="connsiteX4" fmla="*/ 36202 w 36201"/>
                <a:gd name="connsiteY4" fmla="*/ 36822 h 94961"/>
                <a:gd name="connsiteX5" fmla="*/ 32093 w 36201"/>
                <a:gd name="connsiteY5" fmla="*/ 30155 h 9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201" h="94961">
                  <a:moveTo>
                    <a:pt x="32093" y="30078"/>
                  </a:moveTo>
                  <a:lnTo>
                    <a:pt x="17985" y="0"/>
                  </a:lnTo>
                  <a:lnTo>
                    <a:pt x="0" y="77985"/>
                  </a:lnTo>
                  <a:cubicBezTo>
                    <a:pt x="6744" y="84884"/>
                    <a:pt x="14419" y="90543"/>
                    <a:pt x="22791" y="94962"/>
                  </a:cubicBezTo>
                  <a:lnTo>
                    <a:pt x="36202" y="36822"/>
                  </a:lnTo>
                  <a:cubicBezTo>
                    <a:pt x="34651" y="34806"/>
                    <a:pt x="33256" y="32558"/>
                    <a:pt x="32093" y="3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AD605735-F470-29BE-252F-1A066FB642CE}"/>
                </a:ext>
              </a:extLst>
            </p:cNvPr>
            <p:cNvSpPr/>
            <p:nvPr/>
          </p:nvSpPr>
          <p:spPr>
            <a:xfrm>
              <a:off x="1285503" y="3715052"/>
              <a:ext cx="36899" cy="66899"/>
            </a:xfrm>
            <a:custGeom>
              <a:avLst/>
              <a:gdLst>
                <a:gd name="connsiteX0" fmla="*/ 13411 w 36899"/>
                <a:gd name="connsiteY0" fmla="*/ 0 h 66899"/>
                <a:gd name="connsiteX1" fmla="*/ 0 w 36899"/>
                <a:gd name="connsiteY1" fmla="*/ 58140 h 66899"/>
                <a:gd name="connsiteX2" fmla="*/ 24651 w 36899"/>
                <a:gd name="connsiteY2" fmla="*/ 66900 h 66899"/>
                <a:gd name="connsiteX3" fmla="*/ 36899 w 36899"/>
                <a:gd name="connsiteY3" fmla="*/ 13876 h 66899"/>
                <a:gd name="connsiteX4" fmla="*/ 13411 w 36899"/>
                <a:gd name="connsiteY4" fmla="*/ 0 h 6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99" h="66899">
                  <a:moveTo>
                    <a:pt x="13411" y="0"/>
                  </a:moveTo>
                  <a:lnTo>
                    <a:pt x="0" y="58140"/>
                  </a:lnTo>
                  <a:cubicBezTo>
                    <a:pt x="7752" y="62248"/>
                    <a:pt x="16047" y="65194"/>
                    <a:pt x="24651" y="66900"/>
                  </a:cubicBezTo>
                  <a:lnTo>
                    <a:pt x="36899" y="13876"/>
                  </a:lnTo>
                  <a:cubicBezTo>
                    <a:pt x="27752" y="12481"/>
                    <a:pt x="19225" y="7597"/>
                    <a:pt x="13411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EA1625A2-91D8-2701-CBA5-01AA241E3547}"/>
                </a:ext>
              </a:extLst>
            </p:cNvPr>
            <p:cNvSpPr/>
            <p:nvPr/>
          </p:nvSpPr>
          <p:spPr>
            <a:xfrm>
              <a:off x="1343231" y="3618772"/>
              <a:ext cx="4521" cy="18604"/>
            </a:xfrm>
            <a:custGeom>
              <a:avLst/>
              <a:gdLst>
                <a:gd name="connsiteX0" fmla="*/ 258 w 4521"/>
                <a:gd name="connsiteY0" fmla="*/ 18605 h 18604"/>
                <a:gd name="connsiteX1" fmla="*/ 4521 w 4521"/>
                <a:gd name="connsiteY1" fmla="*/ 0 h 18604"/>
                <a:gd name="connsiteX2" fmla="*/ 258 w 4521"/>
                <a:gd name="connsiteY2" fmla="*/ 18605 h 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18604">
                  <a:moveTo>
                    <a:pt x="258" y="18605"/>
                  </a:moveTo>
                  <a:lnTo>
                    <a:pt x="4521" y="0"/>
                  </a:lnTo>
                  <a:cubicBezTo>
                    <a:pt x="955" y="5426"/>
                    <a:pt x="-673" y="12016"/>
                    <a:pt x="258" y="1860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4AAD5B50-D0DB-9BEB-B40F-DD56B768C55E}"/>
                </a:ext>
              </a:extLst>
            </p:cNvPr>
            <p:cNvSpPr/>
            <p:nvPr/>
          </p:nvSpPr>
          <p:spPr>
            <a:xfrm>
              <a:off x="1310155" y="3721098"/>
              <a:ext cx="40697" cy="62587"/>
            </a:xfrm>
            <a:custGeom>
              <a:avLst/>
              <a:gdLst>
                <a:gd name="connsiteX0" fmla="*/ 33179 w 40697"/>
                <a:gd name="connsiteY0" fmla="*/ 4806 h 62587"/>
                <a:gd name="connsiteX1" fmla="*/ 12248 w 40697"/>
                <a:gd name="connsiteY1" fmla="*/ 7830 h 62587"/>
                <a:gd name="connsiteX2" fmla="*/ 0 w 40697"/>
                <a:gd name="connsiteY2" fmla="*/ 60853 h 62587"/>
                <a:gd name="connsiteX3" fmla="*/ 26357 w 40697"/>
                <a:gd name="connsiteY3" fmla="*/ 62171 h 62587"/>
                <a:gd name="connsiteX4" fmla="*/ 40698 w 40697"/>
                <a:gd name="connsiteY4" fmla="*/ 0 h 62587"/>
                <a:gd name="connsiteX5" fmla="*/ 33179 w 40697"/>
                <a:gd name="connsiteY5" fmla="*/ 4806 h 6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97" h="62587">
                  <a:moveTo>
                    <a:pt x="33179" y="4806"/>
                  </a:moveTo>
                  <a:cubicBezTo>
                    <a:pt x="26434" y="7985"/>
                    <a:pt x="19147" y="8915"/>
                    <a:pt x="12248" y="7830"/>
                  </a:cubicBezTo>
                  <a:lnTo>
                    <a:pt x="0" y="60853"/>
                  </a:lnTo>
                  <a:cubicBezTo>
                    <a:pt x="8605" y="62559"/>
                    <a:pt x="17520" y="63024"/>
                    <a:pt x="26357" y="62171"/>
                  </a:cubicBezTo>
                  <a:lnTo>
                    <a:pt x="40698" y="0"/>
                  </a:lnTo>
                  <a:cubicBezTo>
                    <a:pt x="38450" y="1860"/>
                    <a:pt x="35969" y="3488"/>
                    <a:pt x="33179" y="480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635523F0-EBB5-228E-4324-7A462535C1E4}"/>
                </a:ext>
              </a:extLst>
            </p:cNvPr>
            <p:cNvSpPr/>
            <p:nvPr/>
          </p:nvSpPr>
          <p:spPr>
            <a:xfrm>
              <a:off x="1343411" y="3606634"/>
              <a:ext cx="33643" cy="70897"/>
            </a:xfrm>
            <a:custGeom>
              <a:avLst/>
              <a:gdLst>
                <a:gd name="connsiteX0" fmla="*/ 17519 w 33643"/>
                <a:gd name="connsiteY0" fmla="*/ 70742 h 70897"/>
                <a:gd name="connsiteX1" fmla="*/ 17519 w 33643"/>
                <a:gd name="connsiteY1" fmla="*/ 70897 h 70897"/>
                <a:gd name="connsiteX2" fmla="*/ 33644 w 33643"/>
                <a:gd name="connsiteY2" fmla="*/ 819 h 70897"/>
                <a:gd name="connsiteX3" fmla="*/ 15426 w 33643"/>
                <a:gd name="connsiteY3" fmla="*/ 2602 h 70897"/>
                <a:gd name="connsiteX4" fmla="*/ 4264 w 33643"/>
                <a:gd name="connsiteY4" fmla="*/ 12292 h 70897"/>
                <a:gd name="connsiteX5" fmla="*/ 0 w 33643"/>
                <a:gd name="connsiteY5" fmla="*/ 30897 h 70897"/>
                <a:gd name="connsiteX6" fmla="*/ 2326 w 33643"/>
                <a:gd name="connsiteY6" fmla="*/ 38804 h 70897"/>
                <a:gd name="connsiteX7" fmla="*/ 17364 w 33643"/>
                <a:gd name="connsiteY7" fmla="*/ 70897 h 70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3" h="70897">
                  <a:moveTo>
                    <a:pt x="17519" y="70742"/>
                  </a:moveTo>
                  <a:cubicBezTo>
                    <a:pt x="17519" y="70742"/>
                    <a:pt x="17519" y="70820"/>
                    <a:pt x="17519" y="70897"/>
                  </a:cubicBezTo>
                  <a:lnTo>
                    <a:pt x="33644" y="819"/>
                  </a:lnTo>
                  <a:cubicBezTo>
                    <a:pt x="27752" y="-653"/>
                    <a:pt x="21395" y="-188"/>
                    <a:pt x="15426" y="2602"/>
                  </a:cubicBezTo>
                  <a:cubicBezTo>
                    <a:pt x="10698" y="4773"/>
                    <a:pt x="6977" y="8184"/>
                    <a:pt x="4264" y="12292"/>
                  </a:cubicBezTo>
                  <a:lnTo>
                    <a:pt x="0" y="30897"/>
                  </a:lnTo>
                  <a:cubicBezTo>
                    <a:pt x="388" y="33610"/>
                    <a:pt x="1163" y="36246"/>
                    <a:pt x="2326" y="38804"/>
                  </a:cubicBezTo>
                  <a:lnTo>
                    <a:pt x="17364" y="7089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3B5B427E-F729-436F-4D0A-4E357F86F772}"/>
                </a:ext>
              </a:extLst>
            </p:cNvPr>
            <p:cNvSpPr/>
            <p:nvPr/>
          </p:nvSpPr>
          <p:spPr>
            <a:xfrm>
              <a:off x="1336589" y="3607376"/>
              <a:ext cx="62093" cy="175892"/>
            </a:xfrm>
            <a:custGeom>
              <a:avLst/>
              <a:gdLst>
                <a:gd name="connsiteX0" fmla="*/ 58528 w 62093"/>
                <a:gd name="connsiteY0" fmla="*/ 14806 h 175892"/>
                <a:gd name="connsiteX1" fmla="*/ 40543 w 62093"/>
                <a:gd name="connsiteY1" fmla="*/ 0 h 175892"/>
                <a:gd name="connsiteX2" fmla="*/ 24419 w 62093"/>
                <a:gd name="connsiteY2" fmla="*/ 70078 h 175892"/>
                <a:gd name="connsiteX3" fmla="*/ 14341 w 62093"/>
                <a:gd name="connsiteY3" fmla="*/ 113722 h 175892"/>
                <a:gd name="connsiteX4" fmla="*/ 0 w 62093"/>
                <a:gd name="connsiteY4" fmla="*/ 175893 h 175892"/>
                <a:gd name="connsiteX5" fmla="*/ 28450 w 62093"/>
                <a:gd name="connsiteY5" fmla="*/ 168373 h 175892"/>
                <a:gd name="connsiteX6" fmla="*/ 62093 w 62093"/>
                <a:gd name="connsiteY6" fmla="*/ 22326 h 175892"/>
                <a:gd name="connsiteX7" fmla="*/ 58528 w 62093"/>
                <a:gd name="connsiteY7" fmla="*/ 14806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093" h="175892">
                  <a:moveTo>
                    <a:pt x="58528" y="14806"/>
                  </a:moveTo>
                  <a:cubicBezTo>
                    <a:pt x="54884" y="7132"/>
                    <a:pt x="48140" y="1938"/>
                    <a:pt x="40543" y="0"/>
                  </a:cubicBezTo>
                  <a:lnTo>
                    <a:pt x="24419" y="70078"/>
                  </a:lnTo>
                  <a:cubicBezTo>
                    <a:pt x="31551" y="85504"/>
                    <a:pt x="26977" y="103412"/>
                    <a:pt x="14341" y="113722"/>
                  </a:cubicBezTo>
                  <a:lnTo>
                    <a:pt x="0" y="175893"/>
                  </a:lnTo>
                  <a:cubicBezTo>
                    <a:pt x="9613" y="174963"/>
                    <a:pt x="19147" y="172482"/>
                    <a:pt x="28450" y="168373"/>
                  </a:cubicBezTo>
                  <a:lnTo>
                    <a:pt x="62093" y="22326"/>
                  </a:lnTo>
                  <a:lnTo>
                    <a:pt x="58528" y="1480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8BA8761B-4140-26FC-212C-502766372528}"/>
                </a:ext>
              </a:extLst>
            </p:cNvPr>
            <p:cNvSpPr/>
            <p:nvPr/>
          </p:nvSpPr>
          <p:spPr>
            <a:xfrm>
              <a:off x="1364961" y="3629780"/>
              <a:ext cx="50930" cy="146047"/>
            </a:xfrm>
            <a:custGeom>
              <a:avLst/>
              <a:gdLst>
                <a:gd name="connsiteX0" fmla="*/ 33644 w 50930"/>
                <a:gd name="connsiteY0" fmla="*/ 0 h 146047"/>
                <a:gd name="connsiteX1" fmla="*/ 0 w 50930"/>
                <a:gd name="connsiteY1" fmla="*/ 146048 h 146047"/>
                <a:gd name="connsiteX2" fmla="*/ 1473 w 50930"/>
                <a:gd name="connsiteY2" fmla="*/ 145427 h 146047"/>
                <a:gd name="connsiteX3" fmla="*/ 32248 w 50930"/>
                <a:gd name="connsiteY3" fmla="*/ 121784 h 146047"/>
                <a:gd name="connsiteX4" fmla="*/ 50931 w 50930"/>
                <a:gd name="connsiteY4" fmla="*/ 40776 h 146047"/>
                <a:gd name="connsiteX5" fmla="*/ 45117 w 50930"/>
                <a:gd name="connsiteY5" fmla="*/ 24574 h 146047"/>
                <a:gd name="connsiteX6" fmla="*/ 33644 w 50930"/>
                <a:gd name="connsiteY6" fmla="*/ 78 h 1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30" h="146047">
                  <a:moveTo>
                    <a:pt x="33644" y="0"/>
                  </a:moveTo>
                  <a:lnTo>
                    <a:pt x="0" y="146048"/>
                  </a:lnTo>
                  <a:cubicBezTo>
                    <a:pt x="465" y="145815"/>
                    <a:pt x="1008" y="145660"/>
                    <a:pt x="1473" y="145427"/>
                  </a:cubicBezTo>
                  <a:cubicBezTo>
                    <a:pt x="13721" y="139691"/>
                    <a:pt x="24031" y="131551"/>
                    <a:pt x="32248" y="121784"/>
                  </a:cubicBezTo>
                  <a:lnTo>
                    <a:pt x="50931" y="40776"/>
                  </a:lnTo>
                  <a:cubicBezTo>
                    <a:pt x="49535" y="35271"/>
                    <a:pt x="47597" y="29845"/>
                    <a:pt x="45117" y="24574"/>
                  </a:cubicBezTo>
                  <a:lnTo>
                    <a:pt x="33644" y="7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C2379211-5BAF-6ED9-2C1A-CDF46B28EC75}"/>
                </a:ext>
              </a:extLst>
            </p:cNvPr>
            <p:cNvSpPr/>
            <p:nvPr/>
          </p:nvSpPr>
          <p:spPr>
            <a:xfrm>
              <a:off x="1397210" y="3670478"/>
              <a:ext cx="21455" cy="81008"/>
            </a:xfrm>
            <a:custGeom>
              <a:avLst/>
              <a:gdLst>
                <a:gd name="connsiteX0" fmla="*/ 18682 w 21455"/>
                <a:gd name="connsiteY0" fmla="*/ 0 h 81008"/>
                <a:gd name="connsiteX1" fmla="*/ 0 w 21455"/>
                <a:gd name="connsiteY1" fmla="*/ 81008 h 81008"/>
                <a:gd name="connsiteX2" fmla="*/ 18682 w 21455"/>
                <a:gd name="connsiteY2" fmla="*/ 0 h 8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5" h="81008">
                  <a:moveTo>
                    <a:pt x="18682" y="0"/>
                  </a:moveTo>
                  <a:lnTo>
                    <a:pt x="0" y="81008"/>
                  </a:lnTo>
                  <a:cubicBezTo>
                    <a:pt x="18605" y="58915"/>
                    <a:pt x="25969" y="28760"/>
                    <a:pt x="1868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2914D28A-1CD0-903C-3825-9053CE7BE1D2}"/>
                </a:ext>
              </a:extLst>
            </p:cNvPr>
            <p:cNvSpPr/>
            <p:nvPr/>
          </p:nvSpPr>
          <p:spPr>
            <a:xfrm>
              <a:off x="1844112" y="2047753"/>
              <a:ext cx="19508" cy="38682"/>
            </a:xfrm>
            <a:custGeom>
              <a:avLst/>
              <a:gdLst>
                <a:gd name="connsiteX0" fmla="*/ 18682 w 19508"/>
                <a:gd name="connsiteY0" fmla="*/ 5969 h 38682"/>
                <a:gd name="connsiteX1" fmla="*/ 17132 w 19508"/>
                <a:gd name="connsiteY1" fmla="*/ 0 h 38682"/>
                <a:gd name="connsiteX2" fmla="*/ 0 w 19508"/>
                <a:gd name="connsiteY2" fmla="*/ 38682 h 38682"/>
                <a:gd name="connsiteX3" fmla="*/ 18682 w 19508"/>
                <a:gd name="connsiteY3" fmla="*/ 5969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08" h="38682">
                  <a:moveTo>
                    <a:pt x="18682" y="5969"/>
                  </a:moveTo>
                  <a:lnTo>
                    <a:pt x="17132" y="0"/>
                  </a:lnTo>
                  <a:lnTo>
                    <a:pt x="0" y="38682"/>
                  </a:lnTo>
                  <a:cubicBezTo>
                    <a:pt x="13954" y="34574"/>
                    <a:pt x="22248" y="20155"/>
                    <a:pt x="18682" y="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09ABE071-5F41-7563-CD6F-D52429D699BA}"/>
                </a:ext>
              </a:extLst>
            </p:cNvPr>
            <p:cNvSpPr/>
            <p:nvPr/>
          </p:nvSpPr>
          <p:spPr>
            <a:xfrm>
              <a:off x="1818220" y="2006900"/>
              <a:ext cx="43023" cy="80687"/>
            </a:xfrm>
            <a:custGeom>
              <a:avLst/>
              <a:gdLst>
                <a:gd name="connsiteX0" fmla="*/ 24884 w 43023"/>
                <a:gd name="connsiteY0" fmla="*/ 79846 h 80687"/>
                <a:gd name="connsiteX1" fmla="*/ 25892 w 43023"/>
                <a:gd name="connsiteY1" fmla="*/ 79536 h 80687"/>
                <a:gd name="connsiteX2" fmla="*/ 43024 w 43023"/>
                <a:gd name="connsiteY2" fmla="*/ 40853 h 80687"/>
                <a:gd name="connsiteX3" fmla="*/ 32713 w 43023"/>
                <a:gd name="connsiteY3" fmla="*/ 0 h 80687"/>
                <a:gd name="connsiteX4" fmla="*/ 0 w 43023"/>
                <a:gd name="connsiteY4" fmla="*/ 73722 h 80687"/>
                <a:gd name="connsiteX5" fmla="*/ 24884 w 43023"/>
                <a:gd name="connsiteY5" fmla="*/ 79846 h 8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23" h="80687">
                  <a:moveTo>
                    <a:pt x="24884" y="79846"/>
                  </a:moveTo>
                  <a:cubicBezTo>
                    <a:pt x="24884" y="79846"/>
                    <a:pt x="25582" y="79613"/>
                    <a:pt x="25892" y="79536"/>
                  </a:cubicBezTo>
                  <a:lnTo>
                    <a:pt x="43024" y="40853"/>
                  </a:lnTo>
                  <a:lnTo>
                    <a:pt x="32713" y="0"/>
                  </a:lnTo>
                  <a:lnTo>
                    <a:pt x="0" y="73722"/>
                  </a:lnTo>
                  <a:cubicBezTo>
                    <a:pt x="6512" y="79536"/>
                    <a:pt x="15737" y="82171"/>
                    <a:pt x="24884" y="7984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0" name="Freeform: Shape 1329">
              <a:extLst>
                <a:ext uri="{FF2B5EF4-FFF2-40B4-BE49-F238E27FC236}">
                  <a16:creationId xmlns:a16="http://schemas.microsoft.com/office/drawing/2014/main" id="{119B3EAB-4538-ED01-179E-64D8EC14B5D8}"/>
                </a:ext>
              </a:extLst>
            </p:cNvPr>
            <p:cNvSpPr/>
            <p:nvPr/>
          </p:nvSpPr>
          <p:spPr>
            <a:xfrm>
              <a:off x="1804887" y="1966047"/>
              <a:ext cx="46046" cy="114574"/>
            </a:xfrm>
            <a:custGeom>
              <a:avLst/>
              <a:gdLst>
                <a:gd name="connsiteX0" fmla="*/ 5116 w 46046"/>
                <a:gd name="connsiteY0" fmla="*/ 101008 h 114574"/>
                <a:gd name="connsiteX1" fmla="*/ 13333 w 46046"/>
                <a:gd name="connsiteY1" fmla="*/ 114574 h 114574"/>
                <a:gd name="connsiteX2" fmla="*/ 46047 w 46046"/>
                <a:gd name="connsiteY2" fmla="*/ 40853 h 114574"/>
                <a:gd name="connsiteX3" fmla="*/ 35737 w 46046"/>
                <a:gd name="connsiteY3" fmla="*/ 0 h 114574"/>
                <a:gd name="connsiteX4" fmla="*/ 0 w 46046"/>
                <a:gd name="connsiteY4" fmla="*/ 80543 h 114574"/>
                <a:gd name="connsiteX5" fmla="*/ 5194 w 46046"/>
                <a:gd name="connsiteY5" fmla="*/ 101008 h 11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4574">
                  <a:moveTo>
                    <a:pt x="5116" y="101008"/>
                  </a:moveTo>
                  <a:cubicBezTo>
                    <a:pt x="6512" y="106435"/>
                    <a:pt x="9380" y="111086"/>
                    <a:pt x="13333" y="114574"/>
                  </a:cubicBez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5194" y="10100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7E822824-63F2-6A41-CCE0-553CA5B0A87C}"/>
                </a:ext>
              </a:extLst>
            </p:cNvPr>
            <p:cNvSpPr/>
            <p:nvPr/>
          </p:nvSpPr>
          <p:spPr>
            <a:xfrm>
              <a:off x="1794499" y="1925194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621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621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C760C754-E3C6-9D63-CBD5-29838373CCBB}"/>
                </a:ext>
              </a:extLst>
            </p:cNvPr>
            <p:cNvSpPr/>
            <p:nvPr/>
          </p:nvSpPr>
          <p:spPr>
            <a:xfrm>
              <a:off x="1784189" y="1884419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775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775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6B16922C-B447-FF70-4F28-2F111E0F0D53}"/>
                </a:ext>
              </a:extLst>
            </p:cNvPr>
            <p:cNvSpPr/>
            <p:nvPr/>
          </p:nvSpPr>
          <p:spPr>
            <a:xfrm>
              <a:off x="1773879" y="1843566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659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659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D250FF39-32C8-9F3E-08A2-AAC53EF22E43}"/>
                </a:ext>
              </a:extLst>
            </p:cNvPr>
            <p:cNvSpPr/>
            <p:nvPr/>
          </p:nvSpPr>
          <p:spPr>
            <a:xfrm>
              <a:off x="1763491" y="1802713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5" name="Freeform: Shape 1334">
              <a:extLst>
                <a:ext uri="{FF2B5EF4-FFF2-40B4-BE49-F238E27FC236}">
                  <a16:creationId xmlns:a16="http://schemas.microsoft.com/office/drawing/2014/main" id="{9FD90138-FBAC-5BA3-CF9B-F8B18AC1EDDB}"/>
                </a:ext>
              </a:extLst>
            </p:cNvPr>
            <p:cNvSpPr/>
            <p:nvPr/>
          </p:nvSpPr>
          <p:spPr>
            <a:xfrm>
              <a:off x="1753181" y="1761860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6" name="Freeform: Shape 1335">
              <a:extLst>
                <a:ext uri="{FF2B5EF4-FFF2-40B4-BE49-F238E27FC236}">
                  <a16:creationId xmlns:a16="http://schemas.microsoft.com/office/drawing/2014/main" id="{F611FA9D-6F7A-9744-66E7-785422690AA5}"/>
                </a:ext>
              </a:extLst>
            </p:cNvPr>
            <p:cNvSpPr/>
            <p:nvPr/>
          </p:nvSpPr>
          <p:spPr>
            <a:xfrm>
              <a:off x="1742871" y="1728449"/>
              <a:ext cx="46046" cy="113954"/>
            </a:xfrm>
            <a:custGeom>
              <a:avLst/>
              <a:gdLst>
                <a:gd name="connsiteX0" fmla="*/ 10310 w 46046"/>
                <a:gd name="connsiteY0" fmla="*/ 113954 h 113954"/>
                <a:gd name="connsiteX1" fmla="*/ 46047 w 46046"/>
                <a:gd name="connsiteY1" fmla="*/ 33411 h 113954"/>
                <a:gd name="connsiteX2" fmla="*/ 44574 w 46046"/>
                <a:gd name="connsiteY2" fmla="*/ 27597 h 113954"/>
                <a:gd name="connsiteX3" fmla="*/ 32403 w 46046"/>
                <a:gd name="connsiteY3" fmla="*/ 0 h 113954"/>
                <a:gd name="connsiteX4" fmla="*/ 0 w 46046"/>
                <a:gd name="connsiteY4" fmla="*/ 73101 h 113954"/>
                <a:gd name="connsiteX5" fmla="*/ 10310 w 46046"/>
                <a:gd name="connsiteY5" fmla="*/ 113954 h 1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3954">
                  <a:moveTo>
                    <a:pt x="10310" y="113954"/>
                  </a:moveTo>
                  <a:lnTo>
                    <a:pt x="46047" y="33411"/>
                  </a:lnTo>
                  <a:lnTo>
                    <a:pt x="44574" y="27597"/>
                  </a:lnTo>
                  <a:cubicBezTo>
                    <a:pt x="42016" y="17520"/>
                    <a:pt x="37830" y="8295"/>
                    <a:pt x="32403" y="0"/>
                  </a:cubicBezTo>
                  <a:lnTo>
                    <a:pt x="0" y="73101"/>
                  </a:lnTo>
                  <a:lnTo>
                    <a:pt x="10310" y="11395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7" name="Freeform: Shape 1336">
              <a:extLst>
                <a:ext uri="{FF2B5EF4-FFF2-40B4-BE49-F238E27FC236}">
                  <a16:creationId xmlns:a16="http://schemas.microsoft.com/office/drawing/2014/main" id="{8B289FE3-2CE7-A7E0-131D-D4DFFDE70C8E}"/>
                </a:ext>
              </a:extLst>
            </p:cNvPr>
            <p:cNvSpPr/>
            <p:nvPr/>
          </p:nvSpPr>
          <p:spPr>
            <a:xfrm>
              <a:off x="1731941" y="1707518"/>
              <a:ext cx="43333" cy="94109"/>
            </a:xfrm>
            <a:custGeom>
              <a:avLst/>
              <a:gdLst>
                <a:gd name="connsiteX0" fmla="*/ 2791 w 43333"/>
                <a:gd name="connsiteY0" fmla="*/ 61861 h 94109"/>
                <a:gd name="connsiteX1" fmla="*/ 10930 w 43333"/>
                <a:gd name="connsiteY1" fmla="*/ 94109 h 94109"/>
                <a:gd name="connsiteX2" fmla="*/ 43334 w 43333"/>
                <a:gd name="connsiteY2" fmla="*/ 21008 h 94109"/>
                <a:gd name="connsiteX3" fmla="*/ 24186 w 43333"/>
                <a:gd name="connsiteY3" fmla="*/ 0 h 94109"/>
                <a:gd name="connsiteX4" fmla="*/ 0 w 43333"/>
                <a:gd name="connsiteY4" fmla="*/ 54574 h 94109"/>
                <a:gd name="connsiteX5" fmla="*/ 2713 w 43333"/>
                <a:gd name="connsiteY5" fmla="*/ 61938 h 9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33" h="94109">
                  <a:moveTo>
                    <a:pt x="2791" y="61861"/>
                  </a:moveTo>
                  <a:lnTo>
                    <a:pt x="10930" y="94109"/>
                  </a:lnTo>
                  <a:lnTo>
                    <a:pt x="43334" y="21008"/>
                  </a:lnTo>
                  <a:cubicBezTo>
                    <a:pt x="38062" y="12946"/>
                    <a:pt x="31551" y="5891"/>
                    <a:pt x="24186" y="0"/>
                  </a:cubicBezTo>
                  <a:lnTo>
                    <a:pt x="0" y="54574"/>
                  </a:lnTo>
                  <a:cubicBezTo>
                    <a:pt x="1163" y="56900"/>
                    <a:pt x="2093" y="59303"/>
                    <a:pt x="2713" y="6193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8" name="Freeform: Shape 1337">
              <a:extLst>
                <a:ext uri="{FF2B5EF4-FFF2-40B4-BE49-F238E27FC236}">
                  <a16:creationId xmlns:a16="http://schemas.microsoft.com/office/drawing/2014/main" id="{28099EC9-8D07-E3A5-8F49-4CE1FFB0A3D5}"/>
                </a:ext>
              </a:extLst>
            </p:cNvPr>
            <p:cNvSpPr/>
            <p:nvPr/>
          </p:nvSpPr>
          <p:spPr>
            <a:xfrm>
              <a:off x="1711475" y="1694185"/>
              <a:ext cx="44651" cy="67829"/>
            </a:xfrm>
            <a:custGeom>
              <a:avLst/>
              <a:gdLst>
                <a:gd name="connsiteX0" fmla="*/ 20465 w 44651"/>
                <a:gd name="connsiteY0" fmla="*/ 67830 h 67829"/>
                <a:gd name="connsiteX1" fmla="*/ 44651 w 44651"/>
                <a:gd name="connsiteY1" fmla="*/ 13256 h 67829"/>
                <a:gd name="connsiteX2" fmla="*/ 22093 w 44651"/>
                <a:gd name="connsiteY2" fmla="*/ 0 h 67829"/>
                <a:gd name="connsiteX3" fmla="*/ 0 w 44651"/>
                <a:gd name="connsiteY3" fmla="*/ 49768 h 67829"/>
                <a:gd name="connsiteX4" fmla="*/ 20465 w 44651"/>
                <a:gd name="connsiteY4" fmla="*/ 67830 h 6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1" h="67829">
                  <a:moveTo>
                    <a:pt x="20465" y="67830"/>
                  </a:moveTo>
                  <a:lnTo>
                    <a:pt x="44651" y="13256"/>
                  </a:lnTo>
                  <a:cubicBezTo>
                    <a:pt x="37830" y="7752"/>
                    <a:pt x="30233" y="3333"/>
                    <a:pt x="22093" y="0"/>
                  </a:cubicBezTo>
                  <a:lnTo>
                    <a:pt x="0" y="49768"/>
                  </a:lnTo>
                  <a:cubicBezTo>
                    <a:pt x="8760" y="52869"/>
                    <a:pt x="16124" y="59303"/>
                    <a:pt x="20465" y="6783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9" name="Freeform: Shape 1338">
              <a:extLst>
                <a:ext uri="{FF2B5EF4-FFF2-40B4-BE49-F238E27FC236}">
                  <a16:creationId xmlns:a16="http://schemas.microsoft.com/office/drawing/2014/main" id="{7B6499F0-9B0E-29B8-C2DE-8B73DB78B4DC}"/>
                </a:ext>
              </a:extLst>
            </p:cNvPr>
            <p:cNvSpPr/>
            <p:nvPr/>
          </p:nvSpPr>
          <p:spPr>
            <a:xfrm>
              <a:off x="1665739" y="1829845"/>
              <a:ext cx="7751" cy="17441"/>
            </a:xfrm>
            <a:custGeom>
              <a:avLst/>
              <a:gdLst>
                <a:gd name="connsiteX0" fmla="*/ 7752 w 7751"/>
                <a:gd name="connsiteY0" fmla="*/ 0 h 17441"/>
                <a:gd name="connsiteX1" fmla="*/ 0 w 7751"/>
                <a:gd name="connsiteY1" fmla="*/ 17442 h 17441"/>
                <a:gd name="connsiteX2" fmla="*/ 7752 w 7751"/>
                <a:gd name="connsiteY2" fmla="*/ 0 h 1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51" h="17441">
                  <a:moveTo>
                    <a:pt x="7752" y="0"/>
                  </a:moveTo>
                  <a:lnTo>
                    <a:pt x="0" y="17442"/>
                  </a:lnTo>
                  <a:cubicBezTo>
                    <a:pt x="4496" y="12791"/>
                    <a:pt x="7364" y="6589"/>
                    <a:pt x="775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0" name="Freeform: Shape 1339">
              <a:extLst>
                <a:ext uri="{FF2B5EF4-FFF2-40B4-BE49-F238E27FC236}">
                  <a16:creationId xmlns:a16="http://schemas.microsoft.com/office/drawing/2014/main" id="{39B62BE3-2FFA-4816-9807-9971FCD0E23E}"/>
                </a:ext>
              </a:extLst>
            </p:cNvPr>
            <p:cNvSpPr/>
            <p:nvPr/>
          </p:nvSpPr>
          <p:spPr>
            <a:xfrm>
              <a:off x="1682095" y="1687828"/>
              <a:ext cx="51550" cy="58372"/>
            </a:xfrm>
            <a:custGeom>
              <a:avLst/>
              <a:gdLst>
                <a:gd name="connsiteX0" fmla="*/ 8295 w 51550"/>
                <a:gd name="connsiteY0" fmla="*/ 55117 h 58372"/>
                <a:gd name="connsiteX1" fmla="*/ 29457 w 51550"/>
                <a:gd name="connsiteY1" fmla="*/ 56124 h 58372"/>
                <a:gd name="connsiteX2" fmla="*/ 51551 w 51550"/>
                <a:gd name="connsiteY2" fmla="*/ 6357 h 58372"/>
                <a:gd name="connsiteX3" fmla="*/ 25892 w 51550"/>
                <a:gd name="connsiteY3" fmla="*/ 0 h 58372"/>
                <a:gd name="connsiteX4" fmla="*/ 0 w 51550"/>
                <a:gd name="connsiteY4" fmla="*/ 58372 h 58372"/>
                <a:gd name="connsiteX5" fmla="*/ 8295 w 51550"/>
                <a:gd name="connsiteY5" fmla="*/ 55117 h 5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50" h="58372">
                  <a:moveTo>
                    <a:pt x="8295" y="55117"/>
                  </a:moveTo>
                  <a:cubicBezTo>
                    <a:pt x="15581" y="53256"/>
                    <a:pt x="22868" y="53799"/>
                    <a:pt x="29457" y="56124"/>
                  </a:cubicBezTo>
                  <a:lnTo>
                    <a:pt x="51551" y="6357"/>
                  </a:lnTo>
                  <a:cubicBezTo>
                    <a:pt x="43411" y="3023"/>
                    <a:pt x="34806" y="853"/>
                    <a:pt x="25892" y="0"/>
                  </a:cubicBezTo>
                  <a:lnTo>
                    <a:pt x="0" y="58372"/>
                  </a:lnTo>
                  <a:cubicBezTo>
                    <a:pt x="2558" y="56977"/>
                    <a:pt x="5349" y="55892"/>
                    <a:pt x="8295" y="5511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439BA689-7F28-B858-4876-5C549038A56E}"/>
                </a:ext>
              </a:extLst>
            </p:cNvPr>
            <p:cNvSpPr/>
            <p:nvPr/>
          </p:nvSpPr>
          <p:spPr>
            <a:xfrm>
              <a:off x="1634808" y="1787131"/>
              <a:ext cx="38805" cy="68295"/>
            </a:xfrm>
            <a:custGeom>
              <a:avLst/>
              <a:gdLst>
                <a:gd name="connsiteX0" fmla="*/ 29147 w 38805"/>
                <a:gd name="connsiteY0" fmla="*/ 155 h 68295"/>
                <a:gd name="connsiteX1" fmla="*/ 29147 w 38805"/>
                <a:gd name="connsiteY1" fmla="*/ 0 h 68295"/>
                <a:gd name="connsiteX2" fmla="*/ 0 w 38805"/>
                <a:gd name="connsiteY2" fmla="*/ 65737 h 68295"/>
                <a:gd name="connsiteX3" fmla="*/ 18217 w 38805"/>
                <a:gd name="connsiteY3" fmla="*/ 67442 h 68295"/>
                <a:gd name="connsiteX4" fmla="*/ 31008 w 38805"/>
                <a:gd name="connsiteY4" fmla="*/ 60078 h 68295"/>
                <a:gd name="connsiteX5" fmla="*/ 38760 w 38805"/>
                <a:gd name="connsiteY5" fmla="*/ 42636 h 68295"/>
                <a:gd name="connsiteX6" fmla="*/ 37985 w 38805"/>
                <a:gd name="connsiteY6" fmla="*/ 34419 h 68295"/>
                <a:gd name="connsiteX7" fmla="*/ 29303 w 38805"/>
                <a:gd name="connsiteY7" fmla="*/ 77 h 6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805" h="68295">
                  <a:moveTo>
                    <a:pt x="29147" y="155"/>
                  </a:moveTo>
                  <a:cubicBezTo>
                    <a:pt x="29147" y="155"/>
                    <a:pt x="29147" y="77"/>
                    <a:pt x="29147" y="0"/>
                  </a:cubicBezTo>
                  <a:lnTo>
                    <a:pt x="0" y="65737"/>
                  </a:lnTo>
                  <a:cubicBezTo>
                    <a:pt x="5504" y="68295"/>
                    <a:pt x="11861" y="69070"/>
                    <a:pt x="18217" y="67442"/>
                  </a:cubicBezTo>
                  <a:cubicBezTo>
                    <a:pt x="23256" y="66202"/>
                    <a:pt x="27597" y="63566"/>
                    <a:pt x="31008" y="60078"/>
                  </a:cubicBezTo>
                  <a:lnTo>
                    <a:pt x="38760" y="42636"/>
                  </a:lnTo>
                  <a:cubicBezTo>
                    <a:pt x="38915" y="39923"/>
                    <a:pt x="38682" y="37132"/>
                    <a:pt x="37985" y="34419"/>
                  </a:cubicBezTo>
                  <a:lnTo>
                    <a:pt x="29303" y="7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2" name="Freeform: Shape 1341">
              <a:extLst>
                <a:ext uri="{FF2B5EF4-FFF2-40B4-BE49-F238E27FC236}">
                  <a16:creationId xmlns:a16="http://schemas.microsoft.com/office/drawing/2014/main" id="{12F7DC34-D3A7-F132-AED3-E44EE0D547A6}"/>
                </a:ext>
              </a:extLst>
            </p:cNvPr>
            <p:cNvSpPr/>
            <p:nvPr/>
          </p:nvSpPr>
          <p:spPr>
            <a:xfrm>
              <a:off x="1617909" y="1687491"/>
              <a:ext cx="90078" cy="165454"/>
            </a:xfrm>
            <a:custGeom>
              <a:avLst/>
              <a:gdLst>
                <a:gd name="connsiteX0" fmla="*/ 2015 w 90078"/>
                <a:gd name="connsiteY0" fmla="*/ 147470 h 165454"/>
                <a:gd name="connsiteX1" fmla="*/ 16899 w 90078"/>
                <a:gd name="connsiteY1" fmla="*/ 165454 h 165454"/>
                <a:gd name="connsiteX2" fmla="*/ 46047 w 90078"/>
                <a:gd name="connsiteY2" fmla="*/ 99718 h 165454"/>
                <a:gd name="connsiteX3" fmla="*/ 64186 w 90078"/>
                <a:gd name="connsiteY3" fmla="*/ 58787 h 165454"/>
                <a:gd name="connsiteX4" fmla="*/ 90078 w 90078"/>
                <a:gd name="connsiteY4" fmla="*/ 415 h 165454"/>
                <a:gd name="connsiteX5" fmla="*/ 60776 w 90078"/>
                <a:gd name="connsiteY5" fmla="*/ 2430 h 165454"/>
                <a:gd name="connsiteX6" fmla="*/ 0 w 90078"/>
                <a:gd name="connsiteY6" fmla="*/ 139408 h 165454"/>
                <a:gd name="connsiteX7" fmla="*/ 2015 w 90078"/>
                <a:gd name="connsiteY7" fmla="*/ 147470 h 16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078" h="165454">
                  <a:moveTo>
                    <a:pt x="2015" y="147470"/>
                  </a:moveTo>
                  <a:cubicBezTo>
                    <a:pt x="4109" y="155687"/>
                    <a:pt x="9767" y="162121"/>
                    <a:pt x="16899" y="165454"/>
                  </a:cubicBezTo>
                  <a:lnTo>
                    <a:pt x="46047" y="99718"/>
                  </a:lnTo>
                  <a:cubicBezTo>
                    <a:pt x="41938" y="83206"/>
                    <a:pt x="49845" y="66539"/>
                    <a:pt x="64186" y="58787"/>
                  </a:cubicBezTo>
                  <a:lnTo>
                    <a:pt x="90078" y="415"/>
                  </a:lnTo>
                  <a:cubicBezTo>
                    <a:pt x="80466" y="-516"/>
                    <a:pt x="70621" y="104"/>
                    <a:pt x="60776" y="2430"/>
                  </a:cubicBezTo>
                  <a:lnTo>
                    <a:pt x="0" y="139408"/>
                  </a:lnTo>
                  <a:lnTo>
                    <a:pt x="2015" y="14747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3" name="Freeform: Shape 1342">
              <a:extLst>
                <a:ext uri="{FF2B5EF4-FFF2-40B4-BE49-F238E27FC236}">
                  <a16:creationId xmlns:a16="http://schemas.microsoft.com/office/drawing/2014/main" id="{07E92B34-04C6-A5E4-20B4-B47B96B8CD6C}"/>
                </a:ext>
              </a:extLst>
            </p:cNvPr>
            <p:cNvSpPr/>
            <p:nvPr/>
          </p:nvSpPr>
          <p:spPr>
            <a:xfrm>
              <a:off x="1608684" y="1689921"/>
              <a:ext cx="70000" cy="137055"/>
            </a:xfrm>
            <a:custGeom>
              <a:avLst/>
              <a:gdLst>
                <a:gd name="connsiteX0" fmla="*/ 9225 w 70000"/>
                <a:gd name="connsiteY0" fmla="*/ 136978 h 137055"/>
                <a:gd name="connsiteX1" fmla="*/ 70000 w 70000"/>
                <a:gd name="connsiteY1" fmla="*/ 0 h 137055"/>
                <a:gd name="connsiteX2" fmla="*/ 68450 w 70000"/>
                <a:gd name="connsiteY2" fmla="*/ 388 h 137055"/>
                <a:gd name="connsiteX3" fmla="*/ 33721 w 70000"/>
                <a:gd name="connsiteY3" fmla="*/ 17752 h 137055"/>
                <a:gd name="connsiteX4" fmla="*/ 0 w 70000"/>
                <a:gd name="connsiteY4" fmla="*/ 93722 h 137055"/>
                <a:gd name="connsiteX5" fmla="*/ 2636 w 70000"/>
                <a:gd name="connsiteY5" fmla="*/ 110776 h 137055"/>
                <a:gd name="connsiteX6" fmla="*/ 9302 w 70000"/>
                <a:gd name="connsiteY6" fmla="*/ 137055 h 13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00" h="137055">
                  <a:moveTo>
                    <a:pt x="9225" y="136978"/>
                  </a:moveTo>
                  <a:lnTo>
                    <a:pt x="70000" y="0"/>
                  </a:lnTo>
                  <a:cubicBezTo>
                    <a:pt x="69458" y="155"/>
                    <a:pt x="68915" y="233"/>
                    <a:pt x="68450" y="388"/>
                  </a:cubicBezTo>
                  <a:cubicBezTo>
                    <a:pt x="55349" y="3721"/>
                    <a:pt x="43644" y="9768"/>
                    <a:pt x="33721" y="17752"/>
                  </a:cubicBezTo>
                  <a:lnTo>
                    <a:pt x="0" y="93722"/>
                  </a:lnTo>
                  <a:cubicBezTo>
                    <a:pt x="310" y="99381"/>
                    <a:pt x="1163" y="105040"/>
                    <a:pt x="2636" y="110776"/>
                  </a:cubicBezTo>
                  <a:lnTo>
                    <a:pt x="9302" y="1370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4" name="Freeform: Shape 1343">
              <a:extLst>
                <a:ext uri="{FF2B5EF4-FFF2-40B4-BE49-F238E27FC236}">
                  <a16:creationId xmlns:a16="http://schemas.microsoft.com/office/drawing/2014/main" id="{F43D8E34-3A25-BA12-A553-591BC2A616A2}"/>
                </a:ext>
              </a:extLst>
            </p:cNvPr>
            <p:cNvSpPr/>
            <p:nvPr/>
          </p:nvSpPr>
          <p:spPr>
            <a:xfrm>
              <a:off x="1608456" y="1707596"/>
              <a:ext cx="33871" cy="75969"/>
            </a:xfrm>
            <a:custGeom>
              <a:avLst/>
              <a:gdLst>
                <a:gd name="connsiteX0" fmla="*/ 150 w 33871"/>
                <a:gd name="connsiteY0" fmla="*/ 75970 h 75969"/>
                <a:gd name="connsiteX1" fmla="*/ 33871 w 33871"/>
                <a:gd name="connsiteY1" fmla="*/ 0 h 75969"/>
                <a:gd name="connsiteX2" fmla="*/ 150 w 33871"/>
                <a:gd name="connsiteY2" fmla="*/ 75970 h 7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1" h="75969">
                  <a:moveTo>
                    <a:pt x="150" y="75970"/>
                  </a:moveTo>
                  <a:lnTo>
                    <a:pt x="33871" y="0"/>
                  </a:lnTo>
                  <a:cubicBezTo>
                    <a:pt x="11390" y="18140"/>
                    <a:pt x="-1556" y="46434"/>
                    <a:pt x="150" y="7597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5" name="Freeform: Shape 1344">
              <a:extLst>
                <a:ext uri="{FF2B5EF4-FFF2-40B4-BE49-F238E27FC236}">
                  <a16:creationId xmlns:a16="http://schemas.microsoft.com/office/drawing/2014/main" id="{431BE446-9290-CD45-C9BF-BE37751F90FE}"/>
                </a:ext>
              </a:extLst>
            </p:cNvPr>
            <p:cNvSpPr/>
            <p:nvPr/>
          </p:nvSpPr>
          <p:spPr>
            <a:xfrm>
              <a:off x="1883569" y="41529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6" name="Freeform: Shape 1345">
              <a:extLst>
                <a:ext uri="{FF2B5EF4-FFF2-40B4-BE49-F238E27FC236}">
                  <a16:creationId xmlns:a16="http://schemas.microsoft.com/office/drawing/2014/main" id="{FCCFD903-451B-FD79-83E6-8408E658F852}"/>
                </a:ext>
              </a:extLst>
            </p:cNvPr>
            <p:cNvSpPr/>
            <p:nvPr/>
          </p:nvSpPr>
          <p:spPr>
            <a:xfrm>
              <a:off x="1111704" y="4350870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7" name="Freeform: Shape 1346">
              <a:extLst>
                <a:ext uri="{FF2B5EF4-FFF2-40B4-BE49-F238E27FC236}">
                  <a16:creationId xmlns:a16="http://schemas.microsoft.com/office/drawing/2014/main" id="{16C5FECC-AD73-DB65-95A9-3A9B47B8C159}"/>
                </a:ext>
              </a:extLst>
            </p:cNvPr>
            <p:cNvSpPr/>
            <p:nvPr/>
          </p:nvSpPr>
          <p:spPr>
            <a:xfrm>
              <a:off x="780383" y="600274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6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6"/>
                    <a:pt x="42248" y="84496"/>
                  </a:cubicBezTo>
                  <a:cubicBezTo>
                    <a:pt x="18915" y="84496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8" name="Freeform: Shape 1347">
              <a:extLst>
                <a:ext uri="{FF2B5EF4-FFF2-40B4-BE49-F238E27FC236}">
                  <a16:creationId xmlns:a16="http://schemas.microsoft.com/office/drawing/2014/main" id="{B615B7F7-6CEB-31FA-BA43-A48BDBB7AE26}"/>
                </a:ext>
              </a:extLst>
            </p:cNvPr>
            <p:cNvSpPr/>
            <p:nvPr/>
          </p:nvSpPr>
          <p:spPr>
            <a:xfrm>
              <a:off x="2417372" y="52050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1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9" name="Freeform: Shape 1348">
              <a:extLst>
                <a:ext uri="{FF2B5EF4-FFF2-40B4-BE49-F238E27FC236}">
                  <a16:creationId xmlns:a16="http://schemas.microsoft.com/office/drawing/2014/main" id="{7B036F8C-053D-38EE-F611-BB2AC9062140}"/>
                </a:ext>
              </a:extLst>
            </p:cNvPr>
            <p:cNvSpPr/>
            <p:nvPr/>
          </p:nvSpPr>
          <p:spPr>
            <a:xfrm>
              <a:off x="1447830" y="2819696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0" name="Freeform: Shape 1349">
              <a:extLst>
                <a:ext uri="{FF2B5EF4-FFF2-40B4-BE49-F238E27FC236}">
                  <a16:creationId xmlns:a16="http://schemas.microsoft.com/office/drawing/2014/main" id="{73DE2E59-AA1C-B2DD-2039-0193B4CE293D}"/>
                </a:ext>
              </a:extLst>
            </p:cNvPr>
            <p:cNvSpPr/>
            <p:nvPr/>
          </p:nvSpPr>
          <p:spPr>
            <a:xfrm>
              <a:off x="1700622" y="2188219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1" name="Freeform: Shape 1350">
              <a:extLst>
                <a:ext uri="{FF2B5EF4-FFF2-40B4-BE49-F238E27FC236}">
                  <a16:creationId xmlns:a16="http://schemas.microsoft.com/office/drawing/2014/main" id="{D87D20DB-8041-D920-A85A-B7DEBE0B73FE}"/>
                </a:ext>
              </a:extLst>
            </p:cNvPr>
            <p:cNvSpPr/>
            <p:nvPr/>
          </p:nvSpPr>
          <p:spPr>
            <a:xfrm>
              <a:off x="1832639" y="160581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2" name="Freeform: Shape 1351">
              <a:extLst>
                <a:ext uri="{FF2B5EF4-FFF2-40B4-BE49-F238E27FC236}">
                  <a16:creationId xmlns:a16="http://schemas.microsoft.com/office/drawing/2014/main" id="{B99DE71E-ADDC-81E2-4408-9B52DB0186A1}"/>
                </a:ext>
              </a:extLst>
            </p:cNvPr>
            <p:cNvSpPr/>
            <p:nvPr/>
          </p:nvSpPr>
          <p:spPr>
            <a:xfrm>
              <a:off x="1308062" y="235659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3" name="Freeform: Shape 1352">
              <a:extLst>
                <a:ext uri="{FF2B5EF4-FFF2-40B4-BE49-F238E27FC236}">
                  <a16:creationId xmlns:a16="http://schemas.microsoft.com/office/drawing/2014/main" id="{14AD24C1-C229-42A4-5FF4-8C99F8277DFC}"/>
                </a:ext>
              </a:extLst>
            </p:cNvPr>
            <p:cNvSpPr/>
            <p:nvPr/>
          </p:nvSpPr>
          <p:spPr>
            <a:xfrm>
              <a:off x="2393185" y="4377614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4" name="Freeform: Shape 1353">
              <a:extLst>
                <a:ext uri="{FF2B5EF4-FFF2-40B4-BE49-F238E27FC236}">
                  <a16:creationId xmlns:a16="http://schemas.microsoft.com/office/drawing/2014/main" id="{0E3B0773-E92F-6CF9-3ACA-E43F876C2503}"/>
                </a:ext>
              </a:extLst>
            </p:cNvPr>
            <p:cNvSpPr/>
            <p:nvPr/>
          </p:nvSpPr>
          <p:spPr>
            <a:xfrm>
              <a:off x="2049927" y="3536601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5" name="Freeform: Shape 1354">
              <a:extLst>
                <a:ext uri="{FF2B5EF4-FFF2-40B4-BE49-F238E27FC236}">
                  <a16:creationId xmlns:a16="http://schemas.microsoft.com/office/drawing/2014/main" id="{B8AC1F6B-1F91-D0A1-0855-85AABCBC6CFD}"/>
                </a:ext>
              </a:extLst>
            </p:cNvPr>
            <p:cNvSpPr/>
            <p:nvPr/>
          </p:nvSpPr>
          <p:spPr>
            <a:xfrm>
              <a:off x="1323333" y="4886765"/>
              <a:ext cx="106357" cy="106357"/>
            </a:xfrm>
            <a:custGeom>
              <a:avLst/>
              <a:gdLst>
                <a:gd name="connsiteX0" fmla="*/ 106357 w 106357"/>
                <a:gd name="connsiteY0" fmla="*/ 53179 h 106357"/>
                <a:gd name="connsiteX1" fmla="*/ 53179 w 106357"/>
                <a:gd name="connsiteY1" fmla="*/ 106357 h 106357"/>
                <a:gd name="connsiteX2" fmla="*/ 0 w 106357"/>
                <a:gd name="connsiteY2" fmla="*/ 53179 h 106357"/>
                <a:gd name="connsiteX3" fmla="*/ 53179 w 106357"/>
                <a:gd name="connsiteY3" fmla="*/ 0 h 106357"/>
                <a:gd name="connsiteX4" fmla="*/ 106357 w 106357"/>
                <a:gd name="connsiteY4" fmla="*/ 53179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357" h="106357">
                  <a:moveTo>
                    <a:pt x="106357" y="53179"/>
                  </a:moveTo>
                  <a:cubicBezTo>
                    <a:pt x="106357" y="82548"/>
                    <a:pt x="82548" y="106357"/>
                    <a:pt x="53179" y="106357"/>
                  </a:cubicBezTo>
                  <a:cubicBezTo>
                    <a:pt x="23809" y="106357"/>
                    <a:pt x="0" y="82548"/>
                    <a:pt x="0" y="53179"/>
                  </a:cubicBezTo>
                  <a:cubicBezTo>
                    <a:pt x="0" y="23809"/>
                    <a:pt x="23809" y="0"/>
                    <a:pt x="53179" y="0"/>
                  </a:cubicBezTo>
                  <a:cubicBezTo>
                    <a:pt x="82548" y="0"/>
                    <a:pt x="106357" y="23809"/>
                    <a:pt x="106357" y="5317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6" name="Freeform: Shape 1355">
              <a:extLst>
                <a:ext uri="{FF2B5EF4-FFF2-40B4-BE49-F238E27FC236}">
                  <a16:creationId xmlns:a16="http://schemas.microsoft.com/office/drawing/2014/main" id="{88A6B2EB-4B80-6A72-0873-109F7FFA55B5}"/>
                </a:ext>
              </a:extLst>
            </p:cNvPr>
            <p:cNvSpPr/>
            <p:nvPr/>
          </p:nvSpPr>
          <p:spPr>
            <a:xfrm>
              <a:off x="2380162" y="5836074"/>
              <a:ext cx="111938" cy="111938"/>
            </a:xfrm>
            <a:custGeom>
              <a:avLst/>
              <a:gdLst>
                <a:gd name="connsiteX0" fmla="*/ 111939 w 111938"/>
                <a:gd name="connsiteY0" fmla="*/ 55969 h 111938"/>
                <a:gd name="connsiteX1" fmla="*/ 55969 w 111938"/>
                <a:gd name="connsiteY1" fmla="*/ 111939 h 111938"/>
                <a:gd name="connsiteX2" fmla="*/ 0 w 111938"/>
                <a:gd name="connsiteY2" fmla="*/ 55969 h 111938"/>
                <a:gd name="connsiteX3" fmla="*/ 55969 w 111938"/>
                <a:gd name="connsiteY3" fmla="*/ 0 h 111938"/>
                <a:gd name="connsiteX4" fmla="*/ 111939 w 111938"/>
                <a:gd name="connsiteY4" fmla="*/ 55969 h 11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38" h="111938">
                  <a:moveTo>
                    <a:pt x="111939" y="55969"/>
                  </a:moveTo>
                  <a:cubicBezTo>
                    <a:pt x="111939" y="86900"/>
                    <a:pt x="86900" y="111939"/>
                    <a:pt x="55969" y="111939"/>
                  </a:cubicBezTo>
                  <a:cubicBezTo>
                    <a:pt x="25039" y="111939"/>
                    <a:pt x="0" y="86900"/>
                    <a:pt x="0" y="55969"/>
                  </a:cubicBezTo>
                  <a:cubicBezTo>
                    <a:pt x="0" y="25039"/>
                    <a:pt x="25039" y="0"/>
                    <a:pt x="55969" y="0"/>
                  </a:cubicBezTo>
                  <a:cubicBezTo>
                    <a:pt x="86900" y="0"/>
                    <a:pt x="111939" y="25039"/>
                    <a:pt x="111939" y="5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7" name="Freeform: Shape 1356">
              <a:extLst>
                <a:ext uri="{FF2B5EF4-FFF2-40B4-BE49-F238E27FC236}">
                  <a16:creationId xmlns:a16="http://schemas.microsoft.com/office/drawing/2014/main" id="{CAEA8DE6-A8A0-7D15-8886-32266FAA61A0}"/>
                </a:ext>
              </a:extLst>
            </p:cNvPr>
            <p:cNvSpPr/>
            <p:nvPr/>
          </p:nvSpPr>
          <p:spPr>
            <a:xfrm rot="20803200">
              <a:off x="1662566" y="2779924"/>
              <a:ext cx="265583" cy="265583"/>
            </a:xfrm>
            <a:custGeom>
              <a:avLst/>
              <a:gdLst>
                <a:gd name="connsiteX0" fmla="*/ 265583 w 265583"/>
                <a:gd name="connsiteY0" fmla="*/ 132792 h 265583"/>
                <a:gd name="connsiteX1" fmla="*/ 132792 w 265583"/>
                <a:gd name="connsiteY1" fmla="*/ 265583 h 265583"/>
                <a:gd name="connsiteX2" fmla="*/ 0 w 265583"/>
                <a:gd name="connsiteY2" fmla="*/ 132792 h 265583"/>
                <a:gd name="connsiteX3" fmla="*/ 132792 w 265583"/>
                <a:gd name="connsiteY3" fmla="*/ 0 h 265583"/>
                <a:gd name="connsiteX4" fmla="*/ 265583 w 265583"/>
                <a:gd name="connsiteY4" fmla="*/ 132792 h 2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583" h="265583">
                  <a:moveTo>
                    <a:pt x="265583" y="132792"/>
                  </a:moveTo>
                  <a:cubicBezTo>
                    <a:pt x="265583" y="206130"/>
                    <a:pt x="206130" y="265583"/>
                    <a:pt x="132792" y="265583"/>
                  </a:cubicBezTo>
                  <a:cubicBezTo>
                    <a:pt x="59453" y="265583"/>
                    <a:pt x="0" y="206130"/>
                    <a:pt x="0" y="132792"/>
                  </a:cubicBezTo>
                  <a:cubicBezTo>
                    <a:pt x="0" y="59453"/>
                    <a:pt x="59453" y="0"/>
                    <a:pt x="132792" y="0"/>
                  </a:cubicBezTo>
                  <a:cubicBezTo>
                    <a:pt x="206130" y="0"/>
                    <a:pt x="265583" y="59453"/>
                    <a:pt x="265583" y="1327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8" name="Freeform: Shape 1357">
              <a:extLst>
                <a:ext uri="{FF2B5EF4-FFF2-40B4-BE49-F238E27FC236}">
                  <a16:creationId xmlns:a16="http://schemas.microsoft.com/office/drawing/2014/main" id="{AD104A82-5FE0-B1AB-1710-BD7B88609C9A}"/>
                </a:ext>
              </a:extLst>
            </p:cNvPr>
            <p:cNvSpPr/>
            <p:nvPr/>
          </p:nvSpPr>
          <p:spPr>
            <a:xfrm>
              <a:off x="1662715" y="2869154"/>
              <a:ext cx="263180" cy="91551"/>
            </a:xfrm>
            <a:custGeom>
              <a:avLst/>
              <a:gdLst>
                <a:gd name="connsiteX0" fmla="*/ 198761 w 263180"/>
                <a:gd name="connsiteY0" fmla="*/ 70311 h 91551"/>
                <a:gd name="connsiteX1" fmla="*/ 143722 w 263180"/>
                <a:gd name="connsiteY1" fmla="*/ 3876 h 91551"/>
                <a:gd name="connsiteX2" fmla="*/ 131009 w 263180"/>
                <a:gd name="connsiteY2" fmla="*/ 3876 h 91551"/>
                <a:gd name="connsiteX3" fmla="*/ 75969 w 263180"/>
                <a:gd name="connsiteY3" fmla="*/ 70311 h 91551"/>
                <a:gd name="connsiteX4" fmla="*/ 20465 w 263180"/>
                <a:gd name="connsiteY4" fmla="*/ 3333 h 91551"/>
                <a:gd name="connsiteX5" fmla="*/ 14109 w 263180"/>
                <a:gd name="connsiteY5" fmla="*/ 310 h 91551"/>
                <a:gd name="connsiteX6" fmla="*/ 7752 w 263180"/>
                <a:gd name="connsiteY6" fmla="*/ 3333 h 91551"/>
                <a:gd name="connsiteX7" fmla="*/ 5116 w 263180"/>
                <a:gd name="connsiteY7" fmla="*/ 6512 h 91551"/>
                <a:gd name="connsiteX8" fmla="*/ 0 w 263180"/>
                <a:gd name="connsiteY8" fmla="*/ 38605 h 91551"/>
                <a:gd name="connsiteX9" fmla="*/ 14109 w 263180"/>
                <a:gd name="connsiteY9" fmla="*/ 21551 h 91551"/>
                <a:gd name="connsiteX10" fmla="*/ 69613 w 263180"/>
                <a:gd name="connsiteY10" fmla="*/ 88528 h 91551"/>
                <a:gd name="connsiteX11" fmla="*/ 82326 w 263180"/>
                <a:gd name="connsiteY11" fmla="*/ 88528 h 91551"/>
                <a:gd name="connsiteX12" fmla="*/ 137365 w 263180"/>
                <a:gd name="connsiteY12" fmla="*/ 22093 h 91551"/>
                <a:gd name="connsiteX13" fmla="*/ 192404 w 263180"/>
                <a:gd name="connsiteY13" fmla="*/ 88528 h 91551"/>
                <a:gd name="connsiteX14" fmla="*/ 198761 w 263180"/>
                <a:gd name="connsiteY14" fmla="*/ 91551 h 91551"/>
                <a:gd name="connsiteX15" fmla="*/ 205118 w 263180"/>
                <a:gd name="connsiteY15" fmla="*/ 88528 h 91551"/>
                <a:gd name="connsiteX16" fmla="*/ 263180 w 263180"/>
                <a:gd name="connsiteY16" fmla="*/ 18450 h 91551"/>
                <a:gd name="connsiteX17" fmla="*/ 258219 w 263180"/>
                <a:gd name="connsiteY17" fmla="*/ 0 h 91551"/>
                <a:gd name="connsiteX18" fmla="*/ 255196 w 263180"/>
                <a:gd name="connsiteY18" fmla="*/ 2248 h 91551"/>
                <a:gd name="connsiteX19" fmla="*/ 198761 w 263180"/>
                <a:gd name="connsiteY19" fmla="*/ 70388 h 9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80" h="91551">
                  <a:moveTo>
                    <a:pt x="198761" y="70311"/>
                  </a:moveTo>
                  <a:lnTo>
                    <a:pt x="143722" y="3876"/>
                  </a:lnTo>
                  <a:cubicBezTo>
                    <a:pt x="140621" y="77"/>
                    <a:pt x="134109" y="77"/>
                    <a:pt x="131009" y="3876"/>
                  </a:cubicBezTo>
                  <a:lnTo>
                    <a:pt x="75969" y="70311"/>
                  </a:lnTo>
                  <a:lnTo>
                    <a:pt x="20465" y="3333"/>
                  </a:lnTo>
                  <a:cubicBezTo>
                    <a:pt x="18915" y="1473"/>
                    <a:pt x="16589" y="388"/>
                    <a:pt x="14109" y="310"/>
                  </a:cubicBezTo>
                  <a:cubicBezTo>
                    <a:pt x="11628" y="310"/>
                    <a:pt x="9302" y="1395"/>
                    <a:pt x="7752" y="3333"/>
                  </a:cubicBezTo>
                  <a:lnTo>
                    <a:pt x="5116" y="6512"/>
                  </a:lnTo>
                  <a:cubicBezTo>
                    <a:pt x="2171" y="16744"/>
                    <a:pt x="388" y="27442"/>
                    <a:pt x="0" y="38605"/>
                  </a:cubicBezTo>
                  <a:lnTo>
                    <a:pt x="14109" y="21551"/>
                  </a:lnTo>
                  <a:lnTo>
                    <a:pt x="69613" y="88528"/>
                  </a:lnTo>
                  <a:cubicBezTo>
                    <a:pt x="72714" y="92326"/>
                    <a:pt x="79225" y="92326"/>
                    <a:pt x="82326" y="88528"/>
                  </a:cubicBezTo>
                  <a:lnTo>
                    <a:pt x="137365" y="22093"/>
                  </a:lnTo>
                  <a:lnTo>
                    <a:pt x="192404" y="88528"/>
                  </a:lnTo>
                  <a:cubicBezTo>
                    <a:pt x="193955" y="90388"/>
                    <a:pt x="196280" y="91551"/>
                    <a:pt x="198761" y="91551"/>
                  </a:cubicBezTo>
                  <a:cubicBezTo>
                    <a:pt x="201242" y="91551"/>
                    <a:pt x="203567" y="90466"/>
                    <a:pt x="205118" y="88528"/>
                  </a:cubicBezTo>
                  <a:lnTo>
                    <a:pt x="263180" y="18450"/>
                  </a:lnTo>
                  <a:cubicBezTo>
                    <a:pt x="261940" y="12093"/>
                    <a:pt x="260312" y="5969"/>
                    <a:pt x="258219" y="0"/>
                  </a:cubicBezTo>
                  <a:cubicBezTo>
                    <a:pt x="257056" y="465"/>
                    <a:pt x="256048" y="1240"/>
                    <a:pt x="255196" y="2248"/>
                  </a:cubicBezTo>
                  <a:lnTo>
                    <a:pt x="198761" y="7038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9" name="Freeform: Shape 1358">
              <a:extLst>
                <a:ext uri="{FF2B5EF4-FFF2-40B4-BE49-F238E27FC236}">
                  <a16:creationId xmlns:a16="http://schemas.microsoft.com/office/drawing/2014/main" id="{DB67CBE0-F2F2-B09B-F6EB-86DFE9FC9124}"/>
                </a:ext>
              </a:extLst>
            </p:cNvPr>
            <p:cNvSpPr/>
            <p:nvPr/>
          </p:nvSpPr>
          <p:spPr>
            <a:xfrm>
              <a:off x="1686669" y="2988767"/>
              <a:ext cx="217598" cy="14031"/>
            </a:xfrm>
            <a:custGeom>
              <a:avLst/>
              <a:gdLst>
                <a:gd name="connsiteX0" fmla="*/ 11240 w 217598"/>
                <a:gd name="connsiteY0" fmla="*/ 14031 h 14031"/>
                <a:gd name="connsiteX1" fmla="*/ 206281 w 217598"/>
                <a:gd name="connsiteY1" fmla="*/ 14031 h 14031"/>
                <a:gd name="connsiteX2" fmla="*/ 217598 w 217598"/>
                <a:gd name="connsiteY2" fmla="*/ 0 h 14031"/>
                <a:gd name="connsiteX3" fmla="*/ 0 w 217598"/>
                <a:gd name="connsiteY3" fmla="*/ 0 h 14031"/>
                <a:gd name="connsiteX4" fmla="*/ 11318 w 217598"/>
                <a:gd name="connsiteY4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98" h="14031">
                  <a:moveTo>
                    <a:pt x="11240" y="14031"/>
                  </a:moveTo>
                  <a:lnTo>
                    <a:pt x="206281" y="14031"/>
                  </a:lnTo>
                  <a:cubicBezTo>
                    <a:pt x="210389" y="9612"/>
                    <a:pt x="214110" y="4961"/>
                    <a:pt x="217598" y="0"/>
                  </a:cubicBezTo>
                  <a:lnTo>
                    <a:pt x="0" y="0"/>
                  </a:lnTo>
                  <a:cubicBezTo>
                    <a:pt x="3488" y="4961"/>
                    <a:pt x="7209" y="9612"/>
                    <a:pt x="11318" y="1403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0" name="Freeform: Shape 1359">
              <a:extLst>
                <a:ext uri="{FF2B5EF4-FFF2-40B4-BE49-F238E27FC236}">
                  <a16:creationId xmlns:a16="http://schemas.microsoft.com/office/drawing/2014/main" id="{0F7C56C8-8EC0-2BED-6780-F567D4D70A0F}"/>
                </a:ext>
              </a:extLst>
            </p:cNvPr>
            <p:cNvSpPr/>
            <p:nvPr/>
          </p:nvSpPr>
          <p:spPr>
            <a:xfrm>
              <a:off x="1687134" y="2821789"/>
              <a:ext cx="216590" cy="14031"/>
            </a:xfrm>
            <a:custGeom>
              <a:avLst/>
              <a:gdLst>
                <a:gd name="connsiteX0" fmla="*/ 11473 w 216590"/>
                <a:gd name="connsiteY0" fmla="*/ 0 h 14031"/>
                <a:gd name="connsiteX1" fmla="*/ 0 w 216590"/>
                <a:gd name="connsiteY1" fmla="*/ 14031 h 14031"/>
                <a:gd name="connsiteX2" fmla="*/ 216591 w 216590"/>
                <a:gd name="connsiteY2" fmla="*/ 14031 h 14031"/>
                <a:gd name="connsiteX3" fmla="*/ 205195 w 216590"/>
                <a:gd name="connsiteY3" fmla="*/ 0 h 14031"/>
                <a:gd name="connsiteX4" fmla="*/ 11551 w 216590"/>
                <a:gd name="connsiteY4" fmla="*/ 0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90" h="14031">
                  <a:moveTo>
                    <a:pt x="11473" y="0"/>
                  </a:moveTo>
                  <a:cubicBezTo>
                    <a:pt x="7364" y="4419"/>
                    <a:pt x="3566" y="9070"/>
                    <a:pt x="0" y="14031"/>
                  </a:cubicBezTo>
                  <a:lnTo>
                    <a:pt x="216591" y="14031"/>
                  </a:lnTo>
                  <a:cubicBezTo>
                    <a:pt x="213102" y="9070"/>
                    <a:pt x="209304" y="4419"/>
                    <a:pt x="205195" y="0"/>
                  </a:cubicBezTo>
                  <a:lnTo>
                    <a:pt x="11551" y="0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1" name="Freeform: Shape 1360">
              <a:extLst>
                <a:ext uri="{FF2B5EF4-FFF2-40B4-BE49-F238E27FC236}">
                  <a16:creationId xmlns:a16="http://schemas.microsoft.com/office/drawing/2014/main" id="{5EA48CEA-8809-B4C4-5C6B-D9EF5B0941FF}"/>
                </a:ext>
              </a:extLst>
            </p:cNvPr>
            <p:cNvSpPr/>
            <p:nvPr/>
          </p:nvSpPr>
          <p:spPr>
            <a:xfrm>
              <a:off x="1775817" y="2760084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2" name="Freeform: Shape 1361">
              <a:extLst>
                <a:ext uri="{FF2B5EF4-FFF2-40B4-BE49-F238E27FC236}">
                  <a16:creationId xmlns:a16="http://schemas.microsoft.com/office/drawing/2014/main" id="{852EE64E-A61B-5287-79D3-BA8674B0B21C}"/>
                </a:ext>
              </a:extLst>
            </p:cNvPr>
            <p:cNvSpPr/>
            <p:nvPr/>
          </p:nvSpPr>
          <p:spPr>
            <a:xfrm>
              <a:off x="1773956" y="2742874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3" name="Freeform: Shape 1362">
              <a:extLst>
                <a:ext uri="{FF2B5EF4-FFF2-40B4-BE49-F238E27FC236}">
                  <a16:creationId xmlns:a16="http://schemas.microsoft.com/office/drawing/2014/main" id="{D892A892-0514-2D66-7676-CC9F149113C5}"/>
                </a:ext>
              </a:extLst>
            </p:cNvPr>
            <p:cNvSpPr/>
            <p:nvPr/>
          </p:nvSpPr>
          <p:spPr>
            <a:xfrm>
              <a:off x="1792096" y="2728068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4" name="Freeform: Shape 1363">
              <a:extLst>
                <a:ext uri="{FF2B5EF4-FFF2-40B4-BE49-F238E27FC236}">
                  <a16:creationId xmlns:a16="http://schemas.microsoft.com/office/drawing/2014/main" id="{11130A63-2AC0-AB0C-692E-81F63BE09EC7}"/>
                </a:ext>
              </a:extLst>
            </p:cNvPr>
            <p:cNvSpPr/>
            <p:nvPr/>
          </p:nvSpPr>
          <p:spPr>
            <a:xfrm>
              <a:off x="1036819" y="5344675"/>
              <a:ext cx="296746" cy="296746"/>
            </a:xfrm>
            <a:custGeom>
              <a:avLst/>
              <a:gdLst>
                <a:gd name="connsiteX0" fmla="*/ 296746 w 296746"/>
                <a:gd name="connsiteY0" fmla="*/ 148373 h 296746"/>
                <a:gd name="connsiteX1" fmla="*/ 148373 w 296746"/>
                <a:gd name="connsiteY1" fmla="*/ 296747 h 296746"/>
                <a:gd name="connsiteX2" fmla="*/ 0 w 296746"/>
                <a:gd name="connsiteY2" fmla="*/ 148373 h 296746"/>
                <a:gd name="connsiteX3" fmla="*/ 148373 w 296746"/>
                <a:gd name="connsiteY3" fmla="*/ 0 h 296746"/>
                <a:gd name="connsiteX4" fmla="*/ 296746 w 296746"/>
                <a:gd name="connsiteY4" fmla="*/ 148373 h 29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746" h="296746">
                  <a:moveTo>
                    <a:pt x="296746" y="148373"/>
                  </a:moveTo>
                  <a:cubicBezTo>
                    <a:pt x="296746" y="230318"/>
                    <a:pt x="230317" y="296747"/>
                    <a:pt x="148373" y="296747"/>
                  </a:cubicBezTo>
                  <a:cubicBezTo>
                    <a:pt x="66429" y="296747"/>
                    <a:pt x="0" y="230318"/>
                    <a:pt x="0" y="148373"/>
                  </a:cubicBezTo>
                  <a:cubicBezTo>
                    <a:pt x="0" y="66429"/>
                    <a:pt x="66429" y="0"/>
                    <a:pt x="148373" y="0"/>
                  </a:cubicBezTo>
                  <a:cubicBezTo>
                    <a:pt x="230317" y="0"/>
                    <a:pt x="296746" y="66429"/>
                    <a:pt x="296746" y="14837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5" name="Freeform: Shape 1364">
              <a:extLst>
                <a:ext uri="{FF2B5EF4-FFF2-40B4-BE49-F238E27FC236}">
                  <a16:creationId xmlns:a16="http://schemas.microsoft.com/office/drawing/2014/main" id="{7426505C-48D4-E3B7-4679-7C1E10600639}"/>
                </a:ext>
              </a:extLst>
            </p:cNvPr>
            <p:cNvSpPr/>
            <p:nvPr/>
          </p:nvSpPr>
          <p:spPr>
            <a:xfrm>
              <a:off x="1036819" y="5444288"/>
              <a:ext cx="294110" cy="102326"/>
            </a:xfrm>
            <a:custGeom>
              <a:avLst/>
              <a:gdLst>
                <a:gd name="connsiteX0" fmla="*/ 222095 w 294110"/>
                <a:gd name="connsiteY0" fmla="*/ 78683 h 102326"/>
                <a:gd name="connsiteX1" fmla="*/ 160621 w 294110"/>
                <a:gd name="connsiteY1" fmla="*/ 4419 h 102326"/>
                <a:gd name="connsiteX2" fmla="*/ 146435 w 294110"/>
                <a:gd name="connsiteY2" fmla="*/ 4419 h 102326"/>
                <a:gd name="connsiteX3" fmla="*/ 84962 w 294110"/>
                <a:gd name="connsiteY3" fmla="*/ 78683 h 102326"/>
                <a:gd name="connsiteX4" fmla="*/ 22946 w 294110"/>
                <a:gd name="connsiteY4" fmla="*/ 3799 h 102326"/>
                <a:gd name="connsiteX5" fmla="*/ 15814 w 294110"/>
                <a:gd name="connsiteY5" fmla="*/ 465 h 102326"/>
                <a:gd name="connsiteX6" fmla="*/ 8682 w 294110"/>
                <a:gd name="connsiteY6" fmla="*/ 3799 h 102326"/>
                <a:gd name="connsiteX7" fmla="*/ 5736 w 294110"/>
                <a:gd name="connsiteY7" fmla="*/ 7364 h 102326"/>
                <a:gd name="connsiteX8" fmla="*/ 0 w 294110"/>
                <a:gd name="connsiteY8" fmla="*/ 43179 h 102326"/>
                <a:gd name="connsiteX9" fmla="*/ 15814 w 294110"/>
                <a:gd name="connsiteY9" fmla="*/ 24109 h 102326"/>
                <a:gd name="connsiteX10" fmla="*/ 77830 w 294110"/>
                <a:gd name="connsiteY10" fmla="*/ 98993 h 102326"/>
                <a:gd name="connsiteX11" fmla="*/ 92016 w 294110"/>
                <a:gd name="connsiteY11" fmla="*/ 98993 h 102326"/>
                <a:gd name="connsiteX12" fmla="*/ 153489 w 294110"/>
                <a:gd name="connsiteY12" fmla="*/ 24729 h 102326"/>
                <a:gd name="connsiteX13" fmla="*/ 214963 w 294110"/>
                <a:gd name="connsiteY13" fmla="*/ 98993 h 102326"/>
                <a:gd name="connsiteX14" fmla="*/ 222095 w 294110"/>
                <a:gd name="connsiteY14" fmla="*/ 102326 h 102326"/>
                <a:gd name="connsiteX15" fmla="*/ 229226 w 294110"/>
                <a:gd name="connsiteY15" fmla="*/ 98993 h 102326"/>
                <a:gd name="connsiteX16" fmla="*/ 294111 w 294110"/>
                <a:gd name="connsiteY16" fmla="*/ 20621 h 102326"/>
                <a:gd name="connsiteX17" fmla="*/ 288607 w 294110"/>
                <a:gd name="connsiteY17" fmla="*/ 0 h 102326"/>
                <a:gd name="connsiteX18" fmla="*/ 285196 w 294110"/>
                <a:gd name="connsiteY18" fmla="*/ 2558 h 102326"/>
                <a:gd name="connsiteX19" fmla="*/ 222172 w 294110"/>
                <a:gd name="connsiteY19" fmla="*/ 78683 h 1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4110" h="102326">
                  <a:moveTo>
                    <a:pt x="222095" y="78683"/>
                  </a:moveTo>
                  <a:lnTo>
                    <a:pt x="160621" y="4419"/>
                  </a:lnTo>
                  <a:cubicBezTo>
                    <a:pt x="157133" y="155"/>
                    <a:pt x="149924" y="155"/>
                    <a:pt x="146435" y="4419"/>
                  </a:cubicBezTo>
                  <a:lnTo>
                    <a:pt x="84962" y="78683"/>
                  </a:lnTo>
                  <a:lnTo>
                    <a:pt x="22946" y="3799"/>
                  </a:lnTo>
                  <a:cubicBezTo>
                    <a:pt x="21163" y="1706"/>
                    <a:pt x="18605" y="465"/>
                    <a:pt x="15814" y="465"/>
                  </a:cubicBezTo>
                  <a:cubicBezTo>
                    <a:pt x="13101" y="465"/>
                    <a:pt x="10465" y="1706"/>
                    <a:pt x="8682" y="3799"/>
                  </a:cubicBezTo>
                  <a:lnTo>
                    <a:pt x="5736" y="7364"/>
                  </a:lnTo>
                  <a:cubicBezTo>
                    <a:pt x="2403" y="18837"/>
                    <a:pt x="465" y="30776"/>
                    <a:pt x="0" y="43179"/>
                  </a:cubicBezTo>
                  <a:lnTo>
                    <a:pt x="15814" y="24109"/>
                  </a:lnTo>
                  <a:lnTo>
                    <a:pt x="77830" y="98993"/>
                  </a:lnTo>
                  <a:cubicBezTo>
                    <a:pt x="81318" y="103257"/>
                    <a:pt x="88528" y="103257"/>
                    <a:pt x="92016" y="98993"/>
                  </a:cubicBezTo>
                  <a:lnTo>
                    <a:pt x="153489" y="24729"/>
                  </a:lnTo>
                  <a:lnTo>
                    <a:pt x="214963" y="98993"/>
                  </a:lnTo>
                  <a:cubicBezTo>
                    <a:pt x="216746" y="101086"/>
                    <a:pt x="219304" y="102326"/>
                    <a:pt x="222095" y="102326"/>
                  </a:cubicBezTo>
                  <a:cubicBezTo>
                    <a:pt x="224808" y="102326"/>
                    <a:pt x="227443" y="101086"/>
                    <a:pt x="229226" y="98993"/>
                  </a:cubicBezTo>
                  <a:lnTo>
                    <a:pt x="294111" y="20621"/>
                  </a:lnTo>
                  <a:cubicBezTo>
                    <a:pt x="292793" y="13566"/>
                    <a:pt x="290932" y="6667"/>
                    <a:pt x="288607" y="0"/>
                  </a:cubicBezTo>
                  <a:cubicBezTo>
                    <a:pt x="287289" y="543"/>
                    <a:pt x="286126" y="1395"/>
                    <a:pt x="285196" y="2558"/>
                  </a:cubicBezTo>
                  <a:lnTo>
                    <a:pt x="222172" y="78683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6" name="Freeform: Shape 1365">
              <a:extLst>
                <a:ext uri="{FF2B5EF4-FFF2-40B4-BE49-F238E27FC236}">
                  <a16:creationId xmlns:a16="http://schemas.microsoft.com/office/drawing/2014/main" id="{37DB34BC-5903-47B1-F8B0-D94EAFE59B91}"/>
                </a:ext>
              </a:extLst>
            </p:cNvPr>
            <p:cNvSpPr/>
            <p:nvPr/>
          </p:nvSpPr>
          <p:spPr>
            <a:xfrm>
              <a:off x="1063564" y="5578088"/>
              <a:ext cx="243179" cy="15659"/>
            </a:xfrm>
            <a:custGeom>
              <a:avLst/>
              <a:gdLst>
                <a:gd name="connsiteX0" fmla="*/ 12636 w 243179"/>
                <a:gd name="connsiteY0" fmla="*/ 15659 h 15659"/>
                <a:gd name="connsiteX1" fmla="*/ 230544 w 243179"/>
                <a:gd name="connsiteY1" fmla="*/ 15659 h 15659"/>
                <a:gd name="connsiteX2" fmla="*/ 243180 w 243179"/>
                <a:gd name="connsiteY2" fmla="*/ 0 h 15659"/>
                <a:gd name="connsiteX3" fmla="*/ 0 w 243179"/>
                <a:gd name="connsiteY3" fmla="*/ 0 h 15659"/>
                <a:gd name="connsiteX4" fmla="*/ 12636 w 243179"/>
                <a:gd name="connsiteY4" fmla="*/ 15659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79" h="15659">
                  <a:moveTo>
                    <a:pt x="12636" y="15659"/>
                  </a:moveTo>
                  <a:lnTo>
                    <a:pt x="230544" y="15659"/>
                  </a:lnTo>
                  <a:cubicBezTo>
                    <a:pt x="235118" y="10775"/>
                    <a:pt x="239304" y="5504"/>
                    <a:pt x="243180" y="0"/>
                  </a:cubicBezTo>
                  <a:lnTo>
                    <a:pt x="0" y="0"/>
                  </a:lnTo>
                  <a:cubicBezTo>
                    <a:pt x="3876" y="5504"/>
                    <a:pt x="8062" y="10698"/>
                    <a:pt x="12636" y="15659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7" name="Freeform: Shape 1366">
              <a:extLst>
                <a:ext uri="{FF2B5EF4-FFF2-40B4-BE49-F238E27FC236}">
                  <a16:creationId xmlns:a16="http://schemas.microsoft.com/office/drawing/2014/main" id="{0CECF14F-3325-7BBC-185B-938F271ABAB6}"/>
                </a:ext>
              </a:extLst>
            </p:cNvPr>
            <p:cNvSpPr/>
            <p:nvPr/>
          </p:nvSpPr>
          <p:spPr>
            <a:xfrm>
              <a:off x="1064184" y="5391497"/>
              <a:ext cx="241939" cy="15659"/>
            </a:xfrm>
            <a:custGeom>
              <a:avLst/>
              <a:gdLst>
                <a:gd name="connsiteX0" fmla="*/ 12791 w 241939"/>
                <a:gd name="connsiteY0" fmla="*/ 0 h 15659"/>
                <a:gd name="connsiteX1" fmla="*/ 0 w 241939"/>
                <a:gd name="connsiteY1" fmla="*/ 15659 h 15659"/>
                <a:gd name="connsiteX2" fmla="*/ 241940 w 241939"/>
                <a:gd name="connsiteY2" fmla="*/ 15659 h 15659"/>
                <a:gd name="connsiteX3" fmla="*/ 229149 w 241939"/>
                <a:gd name="connsiteY3" fmla="*/ 0 h 15659"/>
                <a:gd name="connsiteX4" fmla="*/ 12713 w 241939"/>
                <a:gd name="connsiteY4" fmla="*/ 0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39" h="15659">
                  <a:moveTo>
                    <a:pt x="12791" y="0"/>
                  </a:moveTo>
                  <a:cubicBezTo>
                    <a:pt x="8217" y="4884"/>
                    <a:pt x="3876" y="10155"/>
                    <a:pt x="0" y="15659"/>
                  </a:cubicBezTo>
                  <a:lnTo>
                    <a:pt x="241940" y="15659"/>
                  </a:lnTo>
                  <a:cubicBezTo>
                    <a:pt x="238064" y="10155"/>
                    <a:pt x="233800" y="4884"/>
                    <a:pt x="229149" y="0"/>
                  </a:cubicBezTo>
                  <a:lnTo>
                    <a:pt x="12713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8" name="Freeform: Shape 1367">
              <a:extLst>
                <a:ext uri="{FF2B5EF4-FFF2-40B4-BE49-F238E27FC236}">
                  <a16:creationId xmlns:a16="http://schemas.microsoft.com/office/drawing/2014/main" id="{DFAE7F70-7587-C292-1B52-417D025184F7}"/>
                </a:ext>
              </a:extLst>
            </p:cNvPr>
            <p:cNvSpPr/>
            <p:nvPr/>
          </p:nvSpPr>
          <p:spPr>
            <a:xfrm>
              <a:off x="1163177" y="5322582"/>
              <a:ext cx="41395" cy="32015"/>
            </a:xfrm>
            <a:custGeom>
              <a:avLst/>
              <a:gdLst>
                <a:gd name="connsiteX0" fmla="*/ 0 w 41395"/>
                <a:gd name="connsiteY0" fmla="*/ 0 h 32015"/>
                <a:gd name="connsiteX1" fmla="*/ 41396 w 41395"/>
                <a:gd name="connsiteY1" fmla="*/ 0 h 32015"/>
                <a:gd name="connsiteX2" fmla="*/ 41396 w 41395"/>
                <a:gd name="connsiteY2" fmla="*/ 32016 h 32015"/>
                <a:gd name="connsiteX3" fmla="*/ 0 w 41395"/>
                <a:gd name="connsiteY3" fmla="*/ 32016 h 3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95" h="32015">
                  <a:moveTo>
                    <a:pt x="0" y="0"/>
                  </a:moveTo>
                  <a:lnTo>
                    <a:pt x="41396" y="0"/>
                  </a:lnTo>
                  <a:lnTo>
                    <a:pt x="41396" y="32016"/>
                  </a:lnTo>
                  <a:lnTo>
                    <a:pt x="0" y="3201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9" name="Freeform: Shape 1368">
              <a:extLst>
                <a:ext uri="{FF2B5EF4-FFF2-40B4-BE49-F238E27FC236}">
                  <a16:creationId xmlns:a16="http://schemas.microsoft.com/office/drawing/2014/main" id="{EA0D10C3-DF15-358E-1B5A-F5510B5D994B}"/>
                </a:ext>
              </a:extLst>
            </p:cNvPr>
            <p:cNvSpPr/>
            <p:nvPr/>
          </p:nvSpPr>
          <p:spPr>
            <a:xfrm>
              <a:off x="1161161" y="5303279"/>
              <a:ext cx="45426" cy="28527"/>
            </a:xfrm>
            <a:custGeom>
              <a:avLst/>
              <a:gdLst>
                <a:gd name="connsiteX0" fmla="*/ 45427 w 45426"/>
                <a:gd name="connsiteY0" fmla="*/ 28528 h 28527"/>
                <a:gd name="connsiteX1" fmla="*/ 0 w 45426"/>
                <a:gd name="connsiteY1" fmla="*/ 28528 h 28527"/>
                <a:gd name="connsiteX2" fmla="*/ 0 w 45426"/>
                <a:gd name="connsiteY2" fmla="*/ 11008 h 28527"/>
                <a:gd name="connsiteX3" fmla="*/ 11008 w 45426"/>
                <a:gd name="connsiteY3" fmla="*/ 0 h 28527"/>
                <a:gd name="connsiteX4" fmla="*/ 34419 w 45426"/>
                <a:gd name="connsiteY4" fmla="*/ 0 h 28527"/>
                <a:gd name="connsiteX5" fmla="*/ 45427 w 45426"/>
                <a:gd name="connsiteY5" fmla="*/ 11008 h 28527"/>
                <a:gd name="connsiteX6" fmla="*/ 45427 w 45426"/>
                <a:gd name="connsiteY6" fmla="*/ 28528 h 2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26" h="28527">
                  <a:moveTo>
                    <a:pt x="45427" y="28528"/>
                  </a:moveTo>
                  <a:lnTo>
                    <a:pt x="0" y="28528"/>
                  </a:lnTo>
                  <a:lnTo>
                    <a:pt x="0" y="11008"/>
                  </a:lnTo>
                  <a:cubicBezTo>
                    <a:pt x="0" y="4884"/>
                    <a:pt x="4961" y="0"/>
                    <a:pt x="11008" y="0"/>
                  </a:cubicBezTo>
                  <a:lnTo>
                    <a:pt x="34419" y="0"/>
                  </a:lnTo>
                  <a:cubicBezTo>
                    <a:pt x="40543" y="0"/>
                    <a:pt x="45427" y="4961"/>
                    <a:pt x="45427" y="11008"/>
                  </a:cubicBezTo>
                  <a:lnTo>
                    <a:pt x="45427" y="2852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0" name="Freeform: Shape 1369">
              <a:extLst>
                <a:ext uri="{FF2B5EF4-FFF2-40B4-BE49-F238E27FC236}">
                  <a16:creationId xmlns:a16="http://schemas.microsoft.com/office/drawing/2014/main" id="{FE6535FE-AD88-B558-FE04-01E10BB13E87}"/>
                </a:ext>
              </a:extLst>
            </p:cNvPr>
            <p:cNvSpPr/>
            <p:nvPr/>
          </p:nvSpPr>
          <p:spPr>
            <a:xfrm>
              <a:off x="1181472" y="5286768"/>
              <a:ext cx="4806" cy="18837"/>
            </a:xfrm>
            <a:custGeom>
              <a:avLst/>
              <a:gdLst>
                <a:gd name="connsiteX0" fmla="*/ 2403 w 4806"/>
                <a:gd name="connsiteY0" fmla="*/ 18838 h 18837"/>
                <a:gd name="connsiteX1" fmla="*/ 2403 w 4806"/>
                <a:gd name="connsiteY1" fmla="*/ 18838 h 18837"/>
                <a:gd name="connsiteX2" fmla="*/ 0 w 4806"/>
                <a:gd name="connsiteY2" fmla="*/ 16435 h 18837"/>
                <a:gd name="connsiteX3" fmla="*/ 0 w 4806"/>
                <a:gd name="connsiteY3" fmla="*/ 2404 h 18837"/>
                <a:gd name="connsiteX4" fmla="*/ 2403 w 4806"/>
                <a:gd name="connsiteY4" fmla="*/ 0 h 18837"/>
                <a:gd name="connsiteX5" fmla="*/ 2403 w 4806"/>
                <a:gd name="connsiteY5" fmla="*/ 0 h 18837"/>
                <a:gd name="connsiteX6" fmla="*/ 4806 w 4806"/>
                <a:gd name="connsiteY6" fmla="*/ 2404 h 18837"/>
                <a:gd name="connsiteX7" fmla="*/ 4806 w 4806"/>
                <a:gd name="connsiteY7" fmla="*/ 16435 h 18837"/>
                <a:gd name="connsiteX8" fmla="*/ 2403 w 4806"/>
                <a:gd name="connsiteY8" fmla="*/ 18838 h 1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06" h="18837">
                  <a:moveTo>
                    <a:pt x="2403" y="18838"/>
                  </a:moveTo>
                  <a:lnTo>
                    <a:pt x="2403" y="18838"/>
                  </a:lnTo>
                  <a:cubicBezTo>
                    <a:pt x="1085" y="18838"/>
                    <a:pt x="0" y="17752"/>
                    <a:pt x="0" y="16435"/>
                  </a:cubicBezTo>
                  <a:lnTo>
                    <a:pt x="0" y="2404"/>
                  </a:lnTo>
                  <a:cubicBezTo>
                    <a:pt x="0" y="1085"/>
                    <a:pt x="1085" y="0"/>
                    <a:pt x="2403" y="0"/>
                  </a:cubicBezTo>
                  <a:lnTo>
                    <a:pt x="2403" y="0"/>
                  </a:lnTo>
                  <a:cubicBezTo>
                    <a:pt x="3721" y="0"/>
                    <a:pt x="4806" y="1085"/>
                    <a:pt x="4806" y="2404"/>
                  </a:cubicBezTo>
                  <a:lnTo>
                    <a:pt x="4806" y="16435"/>
                  </a:lnTo>
                  <a:cubicBezTo>
                    <a:pt x="4806" y="17752"/>
                    <a:pt x="3721" y="18838"/>
                    <a:pt x="2403" y="1883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1" name="Freeform: Shape 1370">
              <a:extLst>
                <a:ext uri="{FF2B5EF4-FFF2-40B4-BE49-F238E27FC236}">
                  <a16:creationId xmlns:a16="http://schemas.microsoft.com/office/drawing/2014/main" id="{52F844EB-DF46-E477-8FEA-8F5C3463DE84}"/>
                </a:ext>
              </a:extLst>
            </p:cNvPr>
            <p:cNvSpPr/>
            <p:nvPr/>
          </p:nvSpPr>
          <p:spPr>
            <a:xfrm>
              <a:off x="1219999" y="3210940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2" name="Freeform: Shape 1371">
              <a:extLst>
                <a:ext uri="{FF2B5EF4-FFF2-40B4-BE49-F238E27FC236}">
                  <a16:creationId xmlns:a16="http://schemas.microsoft.com/office/drawing/2014/main" id="{E1103B18-4FF9-2F01-62AA-38FA9AA461EB}"/>
                </a:ext>
              </a:extLst>
            </p:cNvPr>
            <p:cNvSpPr/>
            <p:nvPr/>
          </p:nvSpPr>
          <p:spPr>
            <a:xfrm>
              <a:off x="1315716" y="3302258"/>
              <a:ext cx="128025" cy="146667"/>
            </a:xfrm>
            <a:custGeom>
              <a:avLst/>
              <a:gdLst>
                <a:gd name="connsiteX0" fmla="*/ 126300 w 128025"/>
                <a:gd name="connsiteY0" fmla="*/ 105195 h 146667"/>
                <a:gd name="connsiteX1" fmla="*/ 117850 w 128025"/>
                <a:gd name="connsiteY1" fmla="*/ 100311 h 146667"/>
                <a:gd name="connsiteX2" fmla="*/ 123122 w 128025"/>
                <a:gd name="connsiteY2" fmla="*/ 91164 h 146667"/>
                <a:gd name="connsiteX3" fmla="*/ 121804 w 128025"/>
                <a:gd name="connsiteY3" fmla="*/ 86202 h 146667"/>
                <a:gd name="connsiteX4" fmla="*/ 116843 w 128025"/>
                <a:gd name="connsiteY4" fmla="*/ 87520 h 146667"/>
                <a:gd name="connsiteX5" fmla="*/ 111571 w 128025"/>
                <a:gd name="connsiteY5" fmla="*/ 96667 h 146667"/>
                <a:gd name="connsiteX6" fmla="*/ 101804 w 128025"/>
                <a:gd name="connsiteY6" fmla="*/ 91008 h 146667"/>
                <a:gd name="connsiteX7" fmla="*/ 105757 w 128025"/>
                <a:gd name="connsiteY7" fmla="*/ 73256 h 146667"/>
                <a:gd name="connsiteX8" fmla="*/ 101881 w 128025"/>
                <a:gd name="connsiteY8" fmla="*/ 55814 h 146667"/>
                <a:gd name="connsiteX9" fmla="*/ 111494 w 128025"/>
                <a:gd name="connsiteY9" fmla="*/ 50233 h 146667"/>
                <a:gd name="connsiteX10" fmla="*/ 117075 w 128025"/>
                <a:gd name="connsiteY10" fmla="*/ 59923 h 146667"/>
                <a:gd name="connsiteX11" fmla="*/ 120254 w 128025"/>
                <a:gd name="connsiteY11" fmla="*/ 61706 h 146667"/>
                <a:gd name="connsiteX12" fmla="*/ 122037 w 128025"/>
                <a:gd name="connsiteY12" fmla="*/ 61241 h 146667"/>
                <a:gd name="connsiteX13" fmla="*/ 123354 w 128025"/>
                <a:gd name="connsiteY13" fmla="*/ 56280 h 146667"/>
                <a:gd name="connsiteX14" fmla="*/ 117773 w 128025"/>
                <a:gd name="connsiteY14" fmla="*/ 46590 h 146667"/>
                <a:gd name="connsiteX15" fmla="*/ 126223 w 128025"/>
                <a:gd name="connsiteY15" fmla="*/ 41706 h 146667"/>
                <a:gd name="connsiteX16" fmla="*/ 127540 w 128025"/>
                <a:gd name="connsiteY16" fmla="*/ 36744 h 146667"/>
                <a:gd name="connsiteX17" fmla="*/ 122579 w 128025"/>
                <a:gd name="connsiteY17" fmla="*/ 35427 h 146667"/>
                <a:gd name="connsiteX18" fmla="*/ 114130 w 128025"/>
                <a:gd name="connsiteY18" fmla="*/ 40310 h 146667"/>
                <a:gd name="connsiteX19" fmla="*/ 108858 w 128025"/>
                <a:gd name="connsiteY19" fmla="*/ 31163 h 146667"/>
                <a:gd name="connsiteX20" fmla="*/ 103897 w 128025"/>
                <a:gd name="connsiteY20" fmla="*/ 29845 h 146667"/>
                <a:gd name="connsiteX21" fmla="*/ 102579 w 128025"/>
                <a:gd name="connsiteY21" fmla="*/ 34806 h 146667"/>
                <a:gd name="connsiteX22" fmla="*/ 107850 w 128025"/>
                <a:gd name="connsiteY22" fmla="*/ 43954 h 146667"/>
                <a:gd name="connsiteX23" fmla="*/ 98238 w 128025"/>
                <a:gd name="connsiteY23" fmla="*/ 49458 h 146667"/>
                <a:gd name="connsiteX24" fmla="*/ 67618 w 128025"/>
                <a:gd name="connsiteY24" fmla="*/ 31473 h 146667"/>
                <a:gd name="connsiteX25" fmla="*/ 67618 w 128025"/>
                <a:gd name="connsiteY25" fmla="*/ 20698 h 146667"/>
                <a:gd name="connsiteX26" fmla="*/ 78780 w 128025"/>
                <a:gd name="connsiteY26" fmla="*/ 20698 h 146667"/>
                <a:gd name="connsiteX27" fmla="*/ 82424 w 128025"/>
                <a:gd name="connsiteY27" fmla="*/ 17054 h 146667"/>
                <a:gd name="connsiteX28" fmla="*/ 78780 w 128025"/>
                <a:gd name="connsiteY28" fmla="*/ 13411 h 146667"/>
                <a:gd name="connsiteX29" fmla="*/ 67618 w 128025"/>
                <a:gd name="connsiteY29" fmla="*/ 13411 h 146667"/>
                <a:gd name="connsiteX30" fmla="*/ 67618 w 128025"/>
                <a:gd name="connsiteY30" fmla="*/ 3643 h 146667"/>
                <a:gd name="connsiteX31" fmla="*/ 63974 w 128025"/>
                <a:gd name="connsiteY31" fmla="*/ 0 h 146667"/>
                <a:gd name="connsiteX32" fmla="*/ 60331 w 128025"/>
                <a:gd name="connsiteY32" fmla="*/ 3643 h 146667"/>
                <a:gd name="connsiteX33" fmla="*/ 60331 w 128025"/>
                <a:gd name="connsiteY33" fmla="*/ 13411 h 146667"/>
                <a:gd name="connsiteX34" fmla="*/ 49788 w 128025"/>
                <a:gd name="connsiteY34" fmla="*/ 13411 h 146667"/>
                <a:gd name="connsiteX35" fmla="*/ 46145 w 128025"/>
                <a:gd name="connsiteY35" fmla="*/ 17054 h 146667"/>
                <a:gd name="connsiteX36" fmla="*/ 49788 w 128025"/>
                <a:gd name="connsiteY36" fmla="*/ 20698 h 146667"/>
                <a:gd name="connsiteX37" fmla="*/ 60331 w 128025"/>
                <a:gd name="connsiteY37" fmla="*/ 20698 h 146667"/>
                <a:gd name="connsiteX38" fmla="*/ 60331 w 128025"/>
                <a:gd name="connsiteY38" fmla="*/ 31395 h 146667"/>
                <a:gd name="connsiteX39" fmla="*/ 29323 w 128025"/>
                <a:gd name="connsiteY39" fmla="*/ 49148 h 146667"/>
                <a:gd name="connsiteX40" fmla="*/ 20175 w 128025"/>
                <a:gd name="connsiteY40" fmla="*/ 43876 h 146667"/>
                <a:gd name="connsiteX41" fmla="*/ 25757 w 128025"/>
                <a:gd name="connsiteY41" fmla="*/ 34186 h 146667"/>
                <a:gd name="connsiteX42" fmla="*/ 24439 w 128025"/>
                <a:gd name="connsiteY42" fmla="*/ 29225 h 146667"/>
                <a:gd name="connsiteX43" fmla="*/ 19478 w 128025"/>
                <a:gd name="connsiteY43" fmla="*/ 30543 h 146667"/>
                <a:gd name="connsiteX44" fmla="*/ 13896 w 128025"/>
                <a:gd name="connsiteY44" fmla="*/ 40233 h 146667"/>
                <a:gd name="connsiteX45" fmla="*/ 5447 w 128025"/>
                <a:gd name="connsiteY45" fmla="*/ 35349 h 146667"/>
                <a:gd name="connsiteX46" fmla="*/ 485 w 128025"/>
                <a:gd name="connsiteY46" fmla="*/ 36667 h 146667"/>
                <a:gd name="connsiteX47" fmla="*/ 1803 w 128025"/>
                <a:gd name="connsiteY47" fmla="*/ 41628 h 146667"/>
                <a:gd name="connsiteX48" fmla="*/ 10253 w 128025"/>
                <a:gd name="connsiteY48" fmla="*/ 46512 h 146667"/>
                <a:gd name="connsiteX49" fmla="*/ 4981 w 128025"/>
                <a:gd name="connsiteY49" fmla="*/ 55659 h 146667"/>
                <a:gd name="connsiteX50" fmla="*/ 6299 w 128025"/>
                <a:gd name="connsiteY50" fmla="*/ 60621 h 146667"/>
                <a:gd name="connsiteX51" fmla="*/ 8082 w 128025"/>
                <a:gd name="connsiteY51" fmla="*/ 61086 h 146667"/>
                <a:gd name="connsiteX52" fmla="*/ 11261 w 128025"/>
                <a:gd name="connsiteY52" fmla="*/ 59303 h 146667"/>
                <a:gd name="connsiteX53" fmla="*/ 16532 w 128025"/>
                <a:gd name="connsiteY53" fmla="*/ 50155 h 146667"/>
                <a:gd name="connsiteX54" fmla="*/ 25679 w 128025"/>
                <a:gd name="connsiteY54" fmla="*/ 55427 h 146667"/>
                <a:gd name="connsiteX55" fmla="*/ 21726 w 128025"/>
                <a:gd name="connsiteY55" fmla="*/ 73179 h 146667"/>
                <a:gd name="connsiteX56" fmla="*/ 25834 w 128025"/>
                <a:gd name="connsiteY56" fmla="*/ 91164 h 146667"/>
                <a:gd name="connsiteX57" fmla="*/ 16532 w 128025"/>
                <a:gd name="connsiteY57" fmla="*/ 96512 h 146667"/>
                <a:gd name="connsiteX58" fmla="*/ 10951 w 128025"/>
                <a:gd name="connsiteY58" fmla="*/ 86822 h 146667"/>
                <a:gd name="connsiteX59" fmla="*/ 5989 w 128025"/>
                <a:gd name="connsiteY59" fmla="*/ 85504 h 146667"/>
                <a:gd name="connsiteX60" fmla="*/ 4671 w 128025"/>
                <a:gd name="connsiteY60" fmla="*/ 90466 h 146667"/>
                <a:gd name="connsiteX61" fmla="*/ 10253 w 128025"/>
                <a:gd name="connsiteY61" fmla="*/ 100156 h 146667"/>
                <a:gd name="connsiteX62" fmla="*/ 1803 w 128025"/>
                <a:gd name="connsiteY62" fmla="*/ 105039 h 146667"/>
                <a:gd name="connsiteX63" fmla="*/ 485 w 128025"/>
                <a:gd name="connsiteY63" fmla="*/ 110001 h 146667"/>
                <a:gd name="connsiteX64" fmla="*/ 3664 w 128025"/>
                <a:gd name="connsiteY64" fmla="*/ 111784 h 146667"/>
                <a:gd name="connsiteX65" fmla="*/ 5447 w 128025"/>
                <a:gd name="connsiteY65" fmla="*/ 111318 h 146667"/>
                <a:gd name="connsiteX66" fmla="*/ 13896 w 128025"/>
                <a:gd name="connsiteY66" fmla="*/ 106435 h 146667"/>
                <a:gd name="connsiteX67" fmla="*/ 19168 w 128025"/>
                <a:gd name="connsiteY67" fmla="*/ 115582 h 146667"/>
                <a:gd name="connsiteX68" fmla="*/ 22346 w 128025"/>
                <a:gd name="connsiteY68" fmla="*/ 117365 h 146667"/>
                <a:gd name="connsiteX69" fmla="*/ 24129 w 128025"/>
                <a:gd name="connsiteY69" fmla="*/ 116900 h 146667"/>
                <a:gd name="connsiteX70" fmla="*/ 25447 w 128025"/>
                <a:gd name="connsiteY70" fmla="*/ 111939 h 146667"/>
                <a:gd name="connsiteX71" fmla="*/ 20175 w 128025"/>
                <a:gd name="connsiteY71" fmla="*/ 102791 h 146667"/>
                <a:gd name="connsiteX72" fmla="*/ 29555 w 128025"/>
                <a:gd name="connsiteY72" fmla="*/ 97365 h 146667"/>
                <a:gd name="connsiteX73" fmla="*/ 60408 w 128025"/>
                <a:gd name="connsiteY73" fmla="*/ 114885 h 146667"/>
                <a:gd name="connsiteX74" fmla="*/ 60408 w 128025"/>
                <a:gd name="connsiteY74" fmla="*/ 125970 h 146667"/>
                <a:gd name="connsiteX75" fmla="*/ 49245 w 128025"/>
                <a:gd name="connsiteY75" fmla="*/ 125970 h 146667"/>
                <a:gd name="connsiteX76" fmla="*/ 45602 w 128025"/>
                <a:gd name="connsiteY76" fmla="*/ 129613 h 146667"/>
                <a:gd name="connsiteX77" fmla="*/ 49245 w 128025"/>
                <a:gd name="connsiteY77" fmla="*/ 133257 h 146667"/>
                <a:gd name="connsiteX78" fmla="*/ 60408 w 128025"/>
                <a:gd name="connsiteY78" fmla="*/ 133257 h 146667"/>
                <a:gd name="connsiteX79" fmla="*/ 60408 w 128025"/>
                <a:gd name="connsiteY79" fmla="*/ 143024 h 146667"/>
                <a:gd name="connsiteX80" fmla="*/ 64052 w 128025"/>
                <a:gd name="connsiteY80" fmla="*/ 146668 h 146667"/>
                <a:gd name="connsiteX81" fmla="*/ 67695 w 128025"/>
                <a:gd name="connsiteY81" fmla="*/ 143024 h 146667"/>
                <a:gd name="connsiteX82" fmla="*/ 67695 w 128025"/>
                <a:gd name="connsiteY82" fmla="*/ 133257 h 146667"/>
                <a:gd name="connsiteX83" fmla="*/ 78238 w 128025"/>
                <a:gd name="connsiteY83" fmla="*/ 133257 h 146667"/>
                <a:gd name="connsiteX84" fmla="*/ 81881 w 128025"/>
                <a:gd name="connsiteY84" fmla="*/ 129613 h 146667"/>
                <a:gd name="connsiteX85" fmla="*/ 78238 w 128025"/>
                <a:gd name="connsiteY85" fmla="*/ 125970 h 146667"/>
                <a:gd name="connsiteX86" fmla="*/ 67695 w 128025"/>
                <a:gd name="connsiteY86" fmla="*/ 125970 h 146667"/>
                <a:gd name="connsiteX87" fmla="*/ 67695 w 128025"/>
                <a:gd name="connsiteY87" fmla="*/ 114885 h 146667"/>
                <a:gd name="connsiteX88" fmla="*/ 98083 w 128025"/>
                <a:gd name="connsiteY88" fmla="*/ 97132 h 146667"/>
                <a:gd name="connsiteX89" fmla="*/ 107850 w 128025"/>
                <a:gd name="connsiteY89" fmla="*/ 102791 h 146667"/>
                <a:gd name="connsiteX90" fmla="*/ 102269 w 128025"/>
                <a:gd name="connsiteY90" fmla="*/ 112481 h 146667"/>
                <a:gd name="connsiteX91" fmla="*/ 103587 w 128025"/>
                <a:gd name="connsiteY91" fmla="*/ 117443 h 146667"/>
                <a:gd name="connsiteX92" fmla="*/ 105370 w 128025"/>
                <a:gd name="connsiteY92" fmla="*/ 117908 h 146667"/>
                <a:gd name="connsiteX93" fmla="*/ 108548 w 128025"/>
                <a:gd name="connsiteY93" fmla="*/ 116125 h 146667"/>
                <a:gd name="connsiteX94" fmla="*/ 114130 w 128025"/>
                <a:gd name="connsiteY94" fmla="*/ 106435 h 146667"/>
                <a:gd name="connsiteX95" fmla="*/ 122579 w 128025"/>
                <a:gd name="connsiteY95" fmla="*/ 111318 h 146667"/>
                <a:gd name="connsiteX96" fmla="*/ 124362 w 128025"/>
                <a:gd name="connsiteY96" fmla="*/ 111784 h 146667"/>
                <a:gd name="connsiteX97" fmla="*/ 127540 w 128025"/>
                <a:gd name="connsiteY97" fmla="*/ 110001 h 146667"/>
                <a:gd name="connsiteX98" fmla="*/ 126223 w 128025"/>
                <a:gd name="connsiteY98" fmla="*/ 105039 h 146667"/>
                <a:gd name="connsiteX99" fmla="*/ 98548 w 128025"/>
                <a:gd name="connsiteY99" fmla="*/ 73334 h 146667"/>
                <a:gd name="connsiteX100" fmla="*/ 95525 w 128025"/>
                <a:gd name="connsiteY100" fmla="*/ 87442 h 146667"/>
                <a:gd name="connsiteX101" fmla="*/ 71416 w 128025"/>
                <a:gd name="connsiteY101" fmla="*/ 73489 h 146667"/>
                <a:gd name="connsiteX102" fmla="*/ 95680 w 128025"/>
                <a:gd name="connsiteY102" fmla="*/ 59458 h 146667"/>
                <a:gd name="connsiteX103" fmla="*/ 98548 w 128025"/>
                <a:gd name="connsiteY103" fmla="*/ 73256 h 146667"/>
                <a:gd name="connsiteX104" fmla="*/ 92036 w 128025"/>
                <a:gd name="connsiteY104" fmla="*/ 53256 h 146667"/>
                <a:gd name="connsiteX105" fmla="*/ 67773 w 128025"/>
                <a:gd name="connsiteY105" fmla="*/ 67287 h 146667"/>
                <a:gd name="connsiteX106" fmla="*/ 67773 w 128025"/>
                <a:gd name="connsiteY106" fmla="*/ 38915 h 146667"/>
                <a:gd name="connsiteX107" fmla="*/ 92036 w 128025"/>
                <a:gd name="connsiteY107" fmla="*/ 53256 h 146667"/>
                <a:gd name="connsiteX108" fmla="*/ 60486 w 128025"/>
                <a:gd name="connsiteY108" fmla="*/ 38838 h 146667"/>
                <a:gd name="connsiteX109" fmla="*/ 60486 w 128025"/>
                <a:gd name="connsiteY109" fmla="*/ 67210 h 146667"/>
                <a:gd name="connsiteX110" fmla="*/ 35757 w 128025"/>
                <a:gd name="connsiteY110" fmla="*/ 52946 h 146667"/>
                <a:gd name="connsiteX111" fmla="*/ 60486 w 128025"/>
                <a:gd name="connsiteY111" fmla="*/ 38760 h 146667"/>
                <a:gd name="connsiteX112" fmla="*/ 29090 w 128025"/>
                <a:gd name="connsiteY112" fmla="*/ 73334 h 146667"/>
                <a:gd name="connsiteX113" fmla="*/ 32113 w 128025"/>
                <a:gd name="connsiteY113" fmla="*/ 59225 h 146667"/>
                <a:gd name="connsiteX114" fmla="*/ 56842 w 128025"/>
                <a:gd name="connsiteY114" fmla="*/ 73489 h 146667"/>
                <a:gd name="connsiteX115" fmla="*/ 32269 w 128025"/>
                <a:gd name="connsiteY115" fmla="*/ 87675 h 146667"/>
                <a:gd name="connsiteX116" fmla="*/ 29090 w 128025"/>
                <a:gd name="connsiteY116" fmla="*/ 73334 h 146667"/>
                <a:gd name="connsiteX117" fmla="*/ 35912 w 128025"/>
                <a:gd name="connsiteY117" fmla="*/ 93954 h 146667"/>
                <a:gd name="connsiteX118" fmla="*/ 60408 w 128025"/>
                <a:gd name="connsiteY118" fmla="*/ 79768 h 146667"/>
                <a:gd name="connsiteX119" fmla="*/ 60408 w 128025"/>
                <a:gd name="connsiteY119" fmla="*/ 107830 h 146667"/>
                <a:gd name="connsiteX120" fmla="*/ 35912 w 128025"/>
                <a:gd name="connsiteY120" fmla="*/ 93954 h 146667"/>
                <a:gd name="connsiteX121" fmla="*/ 67695 w 128025"/>
                <a:gd name="connsiteY121" fmla="*/ 107753 h 146667"/>
                <a:gd name="connsiteX122" fmla="*/ 67695 w 128025"/>
                <a:gd name="connsiteY122" fmla="*/ 79768 h 146667"/>
                <a:gd name="connsiteX123" fmla="*/ 91804 w 128025"/>
                <a:gd name="connsiteY123" fmla="*/ 93644 h 146667"/>
                <a:gd name="connsiteX124" fmla="*/ 67695 w 128025"/>
                <a:gd name="connsiteY124" fmla="*/ 107753 h 14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7">
                  <a:moveTo>
                    <a:pt x="126300" y="105195"/>
                  </a:moveTo>
                  <a:lnTo>
                    <a:pt x="117850" y="100311"/>
                  </a:lnTo>
                  <a:lnTo>
                    <a:pt x="123122" y="91164"/>
                  </a:lnTo>
                  <a:cubicBezTo>
                    <a:pt x="124130" y="89458"/>
                    <a:pt x="123510" y="87210"/>
                    <a:pt x="121804" y="86202"/>
                  </a:cubicBezTo>
                  <a:cubicBezTo>
                    <a:pt x="120099" y="85194"/>
                    <a:pt x="117850" y="85815"/>
                    <a:pt x="116843" y="87520"/>
                  </a:cubicBezTo>
                  <a:lnTo>
                    <a:pt x="111571" y="96667"/>
                  </a:lnTo>
                  <a:lnTo>
                    <a:pt x="101804" y="91008"/>
                  </a:lnTo>
                  <a:cubicBezTo>
                    <a:pt x="104362" y="85582"/>
                    <a:pt x="105757" y="79613"/>
                    <a:pt x="105757" y="73256"/>
                  </a:cubicBezTo>
                  <a:cubicBezTo>
                    <a:pt x="105757" y="66900"/>
                    <a:pt x="104362" y="61163"/>
                    <a:pt x="101881" y="55814"/>
                  </a:cubicBezTo>
                  <a:lnTo>
                    <a:pt x="111494" y="50233"/>
                  </a:lnTo>
                  <a:lnTo>
                    <a:pt x="117075" y="59923"/>
                  </a:lnTo>
                  <a:cubicBezTo>
                    <a:pt x="117773" y="61086"/>
                    <a:pt x="118936" y="61706"/>
                    <a:pt x="120254" y="61706"/>
                  </a:cubicBezTo>
                  <a:cubicBezTo>
                    <a:pt x="120874" y="61706"/>
                    <a:pt x="121494" y="61551"/>
                    <a:pt x="122037" y="61241"/>
                  </a:cubicBezTo>
                  <a:cubicBezTo>
                    <a:pt x="123742" y="60233"/>
                    <a:pt x="124362" y="57985"/>
                    <a:pt x="123354" y="56280"/>
                  </a:cubicBezTo>
                  <a:lnTo>
                    <a:pt x="117773" y="46590"/>
                  </a:lnTo>
                  <a:lnTo>
                    <a:pt x="126223" y="41706"/>
                  </a:lnTo>
                  <a:cubicBezTo>
                    <a:pt x="127928" y="40698"/>
                    <a:pt x="128548" y="38450"/>
                    <a:pt x="127540" y="36744"/>
                  </a:cubicBezTo>
                  <a:cubicBezTo>
                    <a:pt x="126533" y="35039"/>
                    <a:pt x="124285" y="34419"/>
                    <a:pt x="122579" y="35427"/>
                  </a:cubicBezTo>
                  <a:lnTo>
                    <a:pt x="114130" y="40310"/>
                  </a:lnTo>
                  <a:lnTo>
                    <a:pt x="108858" y="31163"/>
                  </a:lnTo>
                  <a:cubicBezTo>
                    <a:pt x="107850" y="29457"/>
                    <a:pt x="105602" y="28837"/>
                    <a:pt x="103897" y="29845"/>
                  </a:cubicBezTo>
                  <a:cubicBezTo>
                    <a:pt x="102192" y="30853"/>
                    <a:pt x="101571" y="33101"/>
                    <a:pt x="102579" y="34806"/>
                  </a:cubicBezTo>
                  <a:lnTo>
                    <a:pt x="107850" y="43954"/>
                  </a:lnTo>
                  <a:lnTo>
                    <a:pt x="98238" y="49458"/>
                  </a:lnTo>
                  <a:cubicBezTo>
                    <a:pt x="91339" y="39535"/>
                    <a:pt x="80331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3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3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3" y="13411"/>
                    <a:pt x="46145" y="15039"/>
                    <a:pt x="46145" y="17054"/>
                  </a:cubicBezTo>
                  <a:cubicBezTo>
                    <a:pt x="46145" y="19070"/>
                    <a:pt x="47773" y="20698"/>
                    <a:pt x="49788" y="20698"/>
                  </a:cubicBezTo>
                  <a:lnTo>
                    <a:pt x="60331" y="20698"/>
                  </a:lnTo>
                  <a:lnTo>
                    <a:pt x="60331" y="31395"/>
                  </a:lnTo>
                  <a:cubicBezTo>
                    <a:pt x="47540" y="32403"/>
                    <a:pt x="36300" y="39147"/>
                    <a:pt x="29323" y="49148"/>
                  </a:cubicBezTo>
                  <a:lnTo>
                    <a:pt x="20175" y="43876"/>
                  </a:lnTo>
                  <a:lnTo>
                    <a:pt x="25757" y="34186"/>
                  </a:lnTo>
                  <a:cubicBezTo>
                    <a:pt x="26765" y="32481"/>
                    <a:pt x="26145" y="30233"/>
                    <a:pt x="24439" y="29225"/>
                  </a:cubicBezTo>
                  <a:cubicBezTo>
                    <a:pt x="22734" y="28217"/>
                    <a:pt x="20485" y="28837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1"/>
                    <a:pt x="1493" y="34962"/>
                    <a:pt x="485" y="36667"/>
                  </a:cubicBezTo>
                  <a:cubicBezTo>
                    <a:pt x="-522" y="38372"/>
                    <a:pt x="98" y="40620"/>
                    <a:pt x="1803" y="41628"/>
                  </a:cubicBezTo>
                  <a:lnTo>
                    <a:pt x="10253" y="46512"/>
                  </a:lnTo>
                  <a:lnTo>
                    <a:pt x="4981" y="55659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5"/>
                    <a:pt x="11261" y="59303"/>
                  </a:cubicBezTo>
                  <a:lnTo>
                    <a:pt x="16532" y="50155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4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39"/>
                  </a:lnTo>
                  <a:cubicBezTo>
                    <a:pt x="98" y="106047"/>
                    <a:pt x="-522" y="108295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8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5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3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3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7"/>
                    <a:pt x="98083" y="97132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30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8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2" y="111784"/>
                    <a:pt x="126843" y="111164"/>
                    <a:pt x="127540" y="110001"/>
                  </a:cubicBezTo>
                  <a:cubicBezTo>
                    <a:pt x="128548" y="108295"/>
                    <a:pt x="127928" y="106047"/>
                    <a:pt x="126223" y="105039"/>
                  </a:cubicBezTo>
                  <a:close/>
                  <a:moveTo>
                    <a:pt x="98548" y="73334"/>
                  </a:moveTo>
                  <a:cubicBezTo>
                    <a:pt x="98548" y="78373"/>
                    <a:pt x="97463" y="83101"/>
                    <a:pt x="95525" y="87442"/>
                  </a:cubicBezTo>
                  <a:lnTo>
                    <a:pt x="71416" y="73489"/>
                  </a:lnTo>
                  <a:lnTo>
                    <a:pt x="95680" y="59458"/>
                  </a:lnTo>
                  <a:cubicBezTo>
                    <a:pt x="97540" y="63721"/>
                    <a:pt x="98548" y="68373"/>
                    <a:pt x="98548" y="73256"/>
                  </a:cubicBezTo>
                  <a:close/>
                  <a:moveTo>
                    <a:pt x="92036" y="53256"/>
                  </a:moveTo>
                  <a:lnTo>
                    <a:pt x="67773" y="67287"/>
                  </a:lnTo>
                  <a:lnTo>
                    <a:pt x="67773" y="38915"/>
                  </a:lnTo>
                  <a:cubicBezTo>
                    <a:pt x="77773" y="40078"/>
                    <a:pt x="86455" y="45427"/>
                    <a:pt x="92036" y="53256"/>
                  </a:cubicBezTo>
                  <a:close/>
                  <a:moveTo>
                    <a:pt x="60486" y="38838"/>
                  </a:moveTo>
                  <a:lnTo>
                    <a:pt x="60486" y="67210"/>
                  </a:lnTo>
                  <a:lnTo>
                    <a:pt x="35757" y="52946"/>
                  </a:lnTo>
                  <a:cubicBezTo>
                    <a:pt x="41416" y="45117"/>
                    <a:pt x="50331" y="39768"/>
                    <a:pt x="60486" y="38760"/>
                  </a:cubicBezTo>
                  <a:close/>
                  <a:moveTo>
                    <a:pt x="29090" y="73334"/>
                  </a:moveTo>
                  <a:cubicBezTo>
                    <a:pt x="29090" y="68295"/>
                    <a:pt x="30175" y="63566"/>
                    <a:pt x="32113" y="59225"/>
                  </a:cubicBezTo>
                  <a:lnTo>
                    <a:pt x="56842" y="73489"/>
                  </a:lnTo>
                  <a:lnTo>
                    <a:pt x="32269" y="87675"/>
                  </a:lnTo>
                  <a:cubicBezTo>
                    <a:pt x="30253" y="83256"/>
                    <a:pt x="29090" y="78450"/>
                    <a:pt x="29090" y="73334"/>
                  </a:cubicBezTo>
                  <a:close/>
                  <a:moveTo>
                    <a:pt x="35912" y="93954"/>
                  </a:moveTo>
                  <a:lnTo>
                    <a:pt x="60408" y="79768"/>
                  </a:lnTo>
                  <a:lnTo>
                    <a:pt x="60408" y="107830"/>
                  </a:lnTo>
                  <a:cubicBezTo>
                    <a:pt x="50408" y="106900"/>
                    <a:pt x="41571" y="101629"/>
                    <a:pt x="35912" y="93954"/>
                  </a:cubicBezTo>
                  <a:close/>
                  <a:moveTo>
                    <a:pt x="67695" y="107753"/>
                  </a:moveTo>
                  <a:lnTo>
                    <a:pt x="67695" y="79768"/>
                  </a:lnTo>
                  <a:lnTo>
                    <a:pt x="91804" y="93644"/>
                  </a:lnTo>
                  <a:cubicBezTo>
                    <a:pt x="86222" y="101319"/>
                    <a:pt x="77618" y="106590"/>
                    <a:pt x="67695" y="10775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3" name="Freeform: Shape 1372">
              <a:extLst>
                <a:ext uri="{FF2B5EF4-FFF2-40B4-BE49-F238E27FC236}">
                  <a16:creationId xmlns:a16="http://schemas.microsoft.com/office/drawing/2014/main" id="{EC02EC4C-4A67-974B-153D-3AC9772CAF71}"/>
                </a:ext>
              </a:extLst>
            </p:cNvPr>
            <p:cNvSpPr/>
            <p:nvPr/>
          </p:nvSpPr>
          <p:spPr>
            <a:xfrm>
              <a:off x="1227751" y="3417065"/>
              <a:ext cx="6976" cy="5659"/>
            </a:xfrm>
            <a:custGeom>
              <a:avLst/>
              <a:gdLst>
                <a:gd name="connsiteX0" fmla="*/ 6977 w 6976"/>
                <a:gd name="connsiteY0" fmla="*/ 2868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8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8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4" name="Freeform: Shape 1373">
              <a:extLst>
                <a:ext uri="{FF2B5EF4-FFF2-40B4-BE49-F238E27FC236}">
                  <a16:creationId xmlns:a16="http://schemas.microsoft.com/office/drawing/2014/main" id="{EB662B5F-B177-AB27-F519-C2C667947826}"/>
                </a:ext>
              </a:extLst>
            </p:cNvPr>
            <p:cNvSpPr/>
            <p:nvPr/>
          </p:nvSpPr>
          <p:spPr>
            <a:xfrm>
              <a:off x="1219999" y="3328692"/>
              <a:ext cx="51048" cy="82015"/>
            </a:xfrm>
            <a:custGeom>
              <a:avLst/>
              <a:gdLst>
                <a:gd name="connsiteX0" fmla="*/ 50621 w 51048"/>
                <a:gd name="connsiteY0" fmla="*/ 18295 h 82015"/>
                <a:gd name="connsiteX1" fmla="*/ 46745 w 51048"/>
                <a:gd name="connsiteY1" fmla="*/ 17287 h 82015"/>
                <a:gd name="connsiteX2" fmla="*/ 40078 w 51048"/>
                <a:gd name="connsiteY2" fmla="*/ 21085 h 82015"/>
                <a:gd name="connsiteX3" fmla="*/ 35969 w 51048"/>
                <a:gd name="connsiteY3" fmla="*/ 13876 h 82015"/>
                <a:gd name="connsiteX4" fmla="*/ 32093 w 51048"/>
                <a:gd name="connsiteY4" fmla="*/ 12868 h 82015"/>
                <a:gd name="connsiteX5" fmla="*/ 31085 w 51048"/>
                <a:gd name="connsiteY5" fmla="*/ 16744 h 82015"/>
                <a:gd name="connsiteX6" fmla="*/ 35194 w 51048"/>
                <a:gd name="connsiteY6" fmla="*/ 23954 h 82015"/>
                <a:gd name="connsiteX7" fmla="*/ 27675 w 51048"/>
                <a:gd name="connsiteY7" fmla="*/ 28295 h 82015"/>
                <a:gd name="connsiteX8" fmla="*/ 3643 w 51048"/>
                <a:gd name="connsiteY8" fmla="*/ 14186 h 82015"/>
                <a:gd name="connsiteX9" fmla="*/ 3643 w 51048"/>
                <a:gd name="connsiteY9" fmla="*/ 5736 h 82015"/>
                <a:gd name="connsiteX10" fmla="*/ 12403 w 51048"/>
                <a:gd name="connsiteY10" fmla="*/ 5736 h 82015"/>
                <a:gd name="connsiteX11" fmla="*/ 15271 w 51048"/>
                <a:gd name="connsiteY11" fmla="*/ 2868 h 82015"/>
                <a:gd name="connsiteX12" fmla="*/ 12403 w 51048"/>
                <a:gd name="connsiteY12" fmla="*/ 0 h 82015"/>
                <a:gd name="connsiteX13" fmla="*/ 4961 w 51048"/>
                <a:gd name="connsiteY13" fmla="*/ 0 h 82015"/>
                <a:gd name="connsiteX14" fmla="*/ 0 w 51048"/>
                <a:gd name="connsiteY14" fmla="*/ 39380 h 82015"/>
                <a:gd name="connsiteX15" fmla="*/ 3643 w 51048"/>
                <a:gd name="connsiteY15" fmla="*/ 73101 h 82015"/>
                <a:gd name="connsiteX16" fmla="*/ 3643 w 51048"/>
                <a:gd name="connsiteY16" fmla="*/ 52016 h 82015"/>
                <a:gd name="connsiteX17" fmla="*/ 22558 w 51048"/>
                <a:gd name="connsiteY17" fmla="*/ 62946 h 82015"/>
                <a:gd name="connsiteX18" fmla="*/ 3876 w 51048"/>
                <a:gd name="connsiteY18" fmla="*/ 73954 h 82015"/>
                <a:gd name="connsiteX19" fmla="*/ 5194 w 51048"/>
                <a:gd name="connsiteY19" fmla="*/ 79458 h 82015"/>
                <a:gd name="connsiteX20" fmla="*/ 27519 w 51048"/>
                <a:gd name="connsiteY20" fmla="*/ 65737 h 82015"/>
                <a:gd name="connsiteX21" fmla="*/ 35194 w 51048"/>
                <a:gd name="connsiteY21" fmla="*/ 70155 h 82015"/>
                <a:gd name="connsiteX22" fmla="*/ 30775 w 51048"/>
                <a:gd name="connsiteY22" fmla="*/ 77752 h 82015"/>
                <a:gd name="connsiteX23" fmla="*/ 31783 w 51048"/>
                <a:gd name="connsiteY23" fmla="*/ 81628 h 82015"/>
                <a:gd name="connsiteX24" fmla="*/ 33179 w 51048"/>
                <a:gd name="connsiteY24" fmla="*/ 82016 h 82015"/>
                <a:gd name="connsiteX25" fmla="*/ 35659 w 51048"/>
                <a:gd name="connsiteY25" fmla="*/ 80621 h 82015"/>
                <a:gd name="connsiteX26" fmla="*/ 40078 w 51048"/>
                <a:gd name="connsiteY26" fmla="*/ 73024 h 82015"/>
                <a:gd name="connsiteX27" fmla="*/ 46745 w 51048"/>
                <a:gd name="connsiteY27" fmla="*/ 76822 h 82015"/>
                <a:gd name="connsiteX28" fmla="*/ 48140 w 51048"/>
                <a:gd name="connsiteY28" fmla="*/ 77210 h 82015"/>
                <a:gd name="connsiteX29" fmla="*/ 50621 w 51048"/>
                <a:gd name="connsiteY29" fmla="*/ 75814 h 82015"/>
                <a:gd name="connsiteX30" fmla="*/ 49613 w 51048"/>
                <a:gd name="connsiteY30" fmla="*/ 71938 h 82015"/>
                <a:gd name="connsiteX31" fmla="*/ 42946 w 51048"/>
                <a:gd name="connsiteY31" fmla="*/ 68140 h 82015"/>
                <a:gd name="connsiteX32" fmla="*/ 47055 w 51048"/>
                <a:gd name="connsiteY32" fmla="*/ 60931 h 82015"/>
                <a:gd name="connsiteX33" fmla="*/ 46047 w 51048"/>
                <a:gd name="connsiteY33" fmla="*/ 57055 h 82015"/>
                <a:gd name="connsiteX34" fmla="*/ 42171 w 51048"/>
                <a:gd name="connsiteY34" fmla="*/ 58062 h 82015"/>
                <a:gd name="connsiteX35" fmla="*/ 38062 w 51048"/>
                <a:gd name="connsiteY35" fmla="*/ 65272 h 82015"/>
                <a:gd name="connsiteX36" fmla="*/ 30388 w 51048"/>
                <a:gd name="connsiteY36" fmla="*/ 60853 h 82015"/>
                <a:gd name="connsiteX37" fmla="*/ 33489 w 51048"/>
                <a:gd name="connsiteY37" fmla="*/ 46977 h 82015"/>
                <a:gd name="connsiteX38" fmla="*/ 30465 w 51048"/>
                <a:gd name="connsiteY38" fmla="*/ 33256 h 82015"/>
                <a:gd name="connsiteX39" fmla="*/ 38062 w 51048"/>
                <a:gd name="connsiteY39" fmla="*/ 28915 h 82015"/>
                <a:gd name="connsiteX40" fmla="*/ 42481 w 51048"/>
                <a:gd name="connsiteY40" fmla="*/ 36512 h 82015"/>
                <a:gd name="connsiteX41" fmla="*/ 44961 w 51048"/>
                <a:gd name="connsiteY41" fmla="*/ 37907 h 82015"/>
                <a:gd name="connsiteX42" fmla="*/ 46357 w 51048"/>
                <a:gd name="connsiteY42" fmla="*/ 37520 h 82015"/>
                <a:gd name="connsiteX43" fmla="*/ 47365 w 51048"/>
                <a:gd name="connsiteY43" fmla="*/ 33644 h 82015"/>
                <a:gd name="connsiteX44" fmla="*/ 42946 w 51048"/>
                <a:gd name="connsiteY44" fmla="*/ 26047 h 82015"/>
                <a:gd name="connsiteX45" fmla="*/ 49613 w 51048"/>
                <a:gd name="connsiteY45" fmla="*/ 22248 h 82015"/>
                <a:gd name="connsiteX46" fmla="*/ 50621 w 51048"/>
                <a:gd name="connsiteY46" fmla="*/ 18372 h 82015"/>
                <a:gd name="connsiteX47" fmla="*/ 3643 w 51048"/>
                <a:gd name="connsiteY47" fmla="*/ 19923 h 82015"/>
                <a:gd name="connsiteX48" fmla="*/ 22713 w 51048"/>
                <a:gd name="connsiteY48" fmla="*/ 31163 h 82015"/>
                <a:gd name="connsiteX49" fmla="*/ 3643 w 51048"/>
                <a:gd name="connsiteY49" fmla="*/ 42171 h 82015"/>
                <a:gd name="connsiteX50" fmla="*/ 3643 w 51048"/>
                <a:gd name="connsiteY50" fmla="*/ 19923 h 82015"/>
                <a:gd name="connsiteX51" fmla="*/ 25427 w 51048"/>
                <a:gd name="connsiteY51" fmla="*/ 57985 h 82015"/>
                <a:gd name="connsiteX52" fmla="*/ 6512 w 51048"/>
                <a:gd name="connsiteY52" fmla="*/ 47055 h 82015"/>
                <a:gd name="connsiteX53" fmla="*/ 25504 w 51048"/>
                <a:gd name="connsiteY53" fmla="*/ 36047 h 82015"/>
                <a:gd name="connsiteX54" fmla="*/ 27752 w 51048"/>
                <a:gd name="connsiteY54" fmla="*/ 46899 h 82015"/>
                <a:gd name="connsiteX55" fmla="*/ 25349 w 51048"/>
                <a:gd name="connsiteY55" fmla="*/ 57985 h 8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5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5" y="16744"/>
                  </a:cubicBezTo>
                  <a:lnTo>
                    <a:pt x="35194" y="23954"/>
                  </a:lnTo>
                  <a:lnTo>
                    <a:pt x="27675" y="28295"/>
                  </a:lnTo>
                  <a:cubicBezTo>
                    <a:pt x="22248" y="20465"/>
                    <a:pt x="13643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3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0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19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1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1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3" y="37442"/>
                    <a:pt x="43954" y="37907"/>
                    <a:pt x="44961" y="37907"/>
                  </a:cubicBezTo>
                  <a:cubicBezTo>
                    <a:pt x="45427" y="37907"/>
                    <a:pt x="45969" y="37752"/>
                    <a:pt x="46357" y="37520"/>
                  </a:cubicBezTo>
                  <a:cubicBezTo>
                    <a:pt x="47752" y="36744"/>
                    <a:pt x="48217" y="34962"/>
                    <a:pt x="47365" y="33644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7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5" name="Freeform: Shape 1374">
              <a:extLst>
                <a:ext uri="{FF2B5EF4-FFF2-40B4-BE49-F238E27FC236}">
                  <a16:creationId xmlns:a16="http://schemas.microsoft.com/office/drawing/2014/main" id="{880F5199-5959-75D5-6046-55E093757890}"/>
                </a:ext>
              </a:extLst>
            </p:cNvPr>
            <p:cNvSpPr/>
            <p:nvPr/>
          </p:nvSpPr>
          <p:spPr>
            <a:xfrm>
              <a:off x="1519769" y="3417065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8 h 5736"/>
                <a:gd name="connsiteX2" fmla="*/ 2868 w 6589"/>
                <a:gd name="connsiteY2" fmla="*/ 5736 h 5736"/>
                <a:gd name="connsiteX3" fmla="*/ 4651 w 6589"/>
                <a:gd name="connsiteY3" fmla="*/ 5736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0"/>
                    <a:pt x="0" y="2868"/>
                  </a:cubicBezTo>
                  <a:cubicBezTo>
                    <a:pt x="0" y="4496"/>
                    <a:pt x="1240" y="5736"/>
                    <a:pt x="2868" y="5736"/>
                  </a:cubicBezTo>
                  <a:lnTo>
                    <a:pt x="4651" y="5736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6" name="Freeform: Shape 1375">
              <a:extLst>
                <a:ext uri="{FF2B5EF4-FFF2-40B4-BE49-F238E27FC236}">
                  <a16:creationId xmlns:a16="http://schemas.microsoft.com/office/drawing/2014/main" id="{A24F8B9A-F26D-654E-DF3B-2A21F4DC8842}"/>
                </a:ext>
              </a:extLst>
            </p:cNvPr>
            <p:cNvSpPr/>
            <p:nvPr/>
          </p:nvSpPr>
          <p:spPr>
            <a:xfrm>
              <a:off x="1520234" y="3328847"/>
              <a:ext cx="10387" cy="5659"/>
            </a:xfrm>
            <a:custGeom>
              <a:avLst/>
              <a:gdLst>
                <a:gd name="connsiteX0" fmla="*/ 0 w 10387"/>
                <a:gd name="connsiteY0" fmla="*/ 2791 h 5659"/>
                <a:gd name="connsiteX1" fmla="*/ 2868 w 10387"/>
                <a:gd name="connsiteY1" fmla="*/ 5659 h 5659"/>
                <a:gd name="connsiteX2" fmla="*/ 10388 w 10387"/>
                <a:gd name="connsiteY2" fmla="*/ 5659 h 5659"/>
                <a:gd name="connsiteX3" fmla="*/ 9070 w 10387"/>
                <a:gd name="connsiteY3" fmla="*/ 0 h 5659"/>
                <a:gd name="connsiteX4" fmla="*/ 2868 w 10387"/>
                <a:gd name="connsiteY4" fmla="*/ 0 h 5659"/>
                <a:gd name="connsiteX5" fmla="*/ 0 w 10387"/>
                <a:gd name="connsiteY5" fmla="*/ 2868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9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1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7" name="Freeform: Shape 1376">
              <a:extLst>
                <a:ext uri="{FF2B5EF4-FFF2-40B4-BE49-F238E27FC236}">
                  <a16:creationId xmlns:a16="http://schemas.microsoft.com/office/drawing/2014/main" id="{BC88B05E-9DF8-B666-DA3F-C725E46447DE}"/>
                </a:ext>
              </a:extLst>
            </p:cNvPr>
            <p:cNvSpPr/>
            <p:nvPr/>
          </p:nvSpPr>
          <p:spPr>
            <a:xfrm>
              <a:off x="1484043" y="3338305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10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900 h 71861"/>
                <a:gd name="connsiteX25" fmla="*/ 3710 w 50221"/>
                <a:gd name="connsiteY25" fmla="*/ 50776 h 71861"/>
                <a:gd name="connsiteX26" fmla="*/ 8128 w 50221"/>
                <a:gd name="connsiteY26" fmla="*/ 58372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5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3 w 50221"/>
                <a:gd name="connsiteY45" fmla="*/ 26279 h 71861"/>
                <a:gd name="connsiteX46" fmla="*/ 44563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6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10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900"/>
                  </a:cubicBezTo>
                  <a:cubicBezTo>
                    <a:pt x="3322" y="47675"/>
                    <a:pt x="2857" y="49458"/>
                    <a:pt x="3710" y="50776"/>
                  </a:cubicBezTo>
                  <a:lnTo>
                    <a:pt x="8128" y="58372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7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5" y="56124"/>
                  </a:lnTo>
                  <a:cubicBezTo>
                    <a:pt x="28283" y="63256"/>
                    <a:pt x="36113" y="68218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3" y="26279"/>
                  </a:cubicBezTo>
                  <a:lnTo>
                    <a:pt x="44563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8" name="Freeform: Shape 1377">
              <a:extLst>
                <a:ext uri="{FF2B5EF4-FFF2-40B4-BE49-F238E27FC236}">
                  <a16:creationId xmlns:a16="http://schemas.microsoft.com/office/drawing/2014/main" id="{02FB530F-86AE-70D5-8057-2DF979E92052}"/>
                </a:ext>
              </a:extLst>
            </p:cNvPr>
            <p:cNvSpPr/>
            <p:nvPr/>
          </p:nvSpPr>
          <p:spPr>
            <a:xfrm>
              <a:off x="1361395" y="3190397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4 w 37054"/>
                <a:gd name="connsiteY1" fmla="*/ 0 h 28682"/>
                <a:gd name="connsiteX2" fmla="*/ 37054 w 37054"/>
                <a:gd name="connsiteY2" fmla="*/ 28683 h 28682"/>
                <a:gd name="connsiteX3" fmla="*/ 0 w 37054"/>
                <a:gd name="connsiteY3" fmla="*/ 28683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4" y="0"/>
                  </a:lnTo>
                  <a:lnTo>
                    <a:pt x="37054" y="28683"/>
                  </a:lnTo>
                  <a:lnTo>
                    <a:pt x="0" y="286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9" name="Freeform: Shape 1378">
              <a:extLst>
                <a:ext uri="{FF2B5EF4-FFF2-40B4-BE49-F238E27FC236}">
                  <a16:creationId xmlns:a16="http://schemas.microsoft.com/office/drawing/2014/main" id="{4DCD41A7-646F-9813-FBA1-B0DDD485BC0B}"/>
                </a:ext>
              </a:extLst>
            </p:cNvPr>
            <p:cNvSpPr/>
            <p:nvPr/>
          </p:nvSpPr>
          <p:spPr>
            <a:xfrm>
              <a:off x="1359535" y="3173187"/>
              <a:ext cx="40697" cy="25503"/>
            </a:xfrm>
            <a:custGeom>
              <a:avLst/>
              <a:gdLst>
                <a:gd name="connsiteX0" fmla="*/ 40698 w 40697"/>
                <a:gd name="connsiteY0" fmla="*/ 25504 h 25503"/>
                <a:gd name="connsiteX1" fmla="*/ 0 w 40697"/>
                <a:gd name="connsiteY1" fmla="*/ 25504 h 25503"/>
                <a:gd name="connsiteX2" fmla="*/ 0 w 40697"/>
                <a:gd name="connsiteY2" fmla="*/ 9845 h 25503"/>
                <a:gd name="connsiteX3" fmla="*/ 9845 w 40697"/>
                <a:gd name="connsiteY3" fmla="*/ 0 h 25503"/>
                <a:gd name="connsiteX4" fmla="*/ 30775 w 40697"/>
                <a:gd name="connsiteY4" fmla="*/ 0 h 25503"/>
                <a:gd name="connsiteX5" fmla="*/ 40620 w 40697"/>
                <a:gd name="connsiteY5" fmla="*/ 9845 h 25503"/>
                <a:gd name="connsiteX6" fmla="*/ 40620 w 40697"/>
                <a:gd name="connsiteY6" fmla="*/ 25504 h 25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3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0" name="Freeform: Shape 1379">
              <a:extLst>
                <a:ext uri="{FF2B5EF4-FFF2-40B4-BE49-F238E27FC236}">
                  <a16:creationId xmlns:a16="http://schemas.microsoft.com/office/drawing/2014/main" id="{E5470CCB-A2A0-B875-D377-DE5002173472}"/>
                </a:ext>
              </a:extLst>
            </p:cNvPr>
            <p:cNvSpPr/>
            <p:nvPr/>
          </p:nvSpPr>
          <p:spPr>
            <a:xfrm>
              <a:off x="1377752" y="3158303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1" name="Freeform: Shape 1380">
              <a:extLst>
                <a:ext uri="{FF2B5EF4-FFF2-40B4-BE49-F238E27FC236}">
                  <a16:creationId xmlns:a16="http://schemas.microsoft.com/office/drawing/2014/main" id="{70DEBF5A-8B27-3BE3-974A-3CB98CDDFC79}"/>
                </a:ext>
              </a:extLst>
            </p:cNvPr>
            <p:cNvSpPr/>
            <p:nvPr/>
          </p:nvSpPr>
          <p:spPr>
            <a:xfrm>
              <a:off x="1947989" y="4430948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2" name="Freeform: Shape 1381">
              <a:extLst>
                <a:ext uri="{FF2B5EF4-FFF2-40B4-BE49-F238E27FC236}">
                  <a16:creationId xmlns:a16="http://schemas.microsoft.com/office/drawing/2014/main" id="{3C6D7C2E-A39F-7B0A-6D79-0A4E189C5F27}"/>
                </a:ext>
              </a:extLst>
            </p:cNvPr>
            <p:cNvSpPr/>
            <p:nvPr/>
          </p:nvSpPr>
          <p:spPr>
            <a:xfrm>
              <a:off x="2043860" y="4522266"/>
              <a:ext cx="128025" cy="146668"/>
            </a:xfrm>
            <a:custGeom>
              <a:avLst/>
              <a:gdLst>
                <a:gd name="connsiteX0" fmla="*/ 126223 w 128025"/>
                <a:gd name="connsiteY0" fmla="*/ 105195 h 146668"/>
                <a:gd name="connsiteX1" fmla="*/ 117773 w 128025"/>
                <a:gd name="connsiteY1" fmla="*/ 100311 h 146668"/>
                <a:gd name="connsiteX2" fmla="*/ 123044 w 128025"/>
                <a:gd name="connsiteY2" fmla="*/ 91164 h 146668"/>
                <a:gd name="connsiteX3" fmla="*/ 121727 w 128025"/>
                <a:gd name="connsiteY3" fmla="*/ 86202 h 146668"/>
                <a:gd name="connsiteX4" fmla="*/ 116765 w 128025"/>
                <a:gd name="connsiteY4" fmla="*/ 87520 h 146668"/>
                <a:gd name="connsiteX5" fmla="*/ 111494 w 128025"/>
                <a:gd name="connsiteY5" fmla="*/ 96668 h 146668"/>
                <a:gd name="connsiteX6" fmla="*/ 101726 w 128025"/>
                <a:gd name="connsiteY6" fmla="*/ 91009 h 146668"/>
                <a:gd name="connsiteX7" fmla="*/ 105680 w 128025"/>
                <a:gd name="connsiteY7" fmla="*/ 73256 h 146668"/>
                <a:gd name="connsiteX8" fmla="*/ 101804 w 128025"/>
                <a:gd name="connsiteY8" fmla="*/ 55814 h 146668"/>
                <a:gd name="connsiteX9" fmla="*/ 111417 w 128025"/>
                <a:gd name="connsiteY9" fmla="*/ 50233 h 146668"/>
                <a:gd name="connsiteX10" fmla="*/ 116998 w 128025"/>
                <a:gd name="connsiteY10" fmla="*/ 59923 h 146668"/>
                <a:gd name="connsiteX11" fmla="*/ 120176 w 128025"/>
                <a:gd name="connsiteY11" fmla="*/ 61706 h 146668"/>
                <a:gd name="connsiteX12" fmla="*/ 121959 w 128025"/>
                <a:gd name="connsiteY12" fmla="*/ 61241 h 146668"/>
                <a:gd name="connsiteX13" fmla="*/ 123277 w 128025"/>
                <a:gd name="connsiteY13" fmla="*/ 56280 h 146668"/>
                <a:gd name="connsiteX14" fmla="*/ 117696 w 128025"/>
                <a:gd name="connsiteY14" fmla="*/ 46590 h 146668"/>
                <a:gd name="connsiteX15" fmla="*/ 126145 w 128025"/>
                <a:gd name="connsiteY15" fmla="*/ 41706 h 146668"/>
                <a:gd name="connsiteX16" fmla="*/ 127463 w 128025"/>
                <a:gd name="connsiteY16" fmla="*/ 36745 h 146668"/>
                <a:gd name="connsiteX17" fmla="*/ 122502 w 128025"/>
                <a:gd name="connsiteY17" fmla="*/ 35427 h 146668"/>
                <a:gd name="connsiteX18" fmla="*/ 114052 w 128025"/>
                <a:gd name="connsiteY18" fmla="*/ 40310 h 146668"/>
                <a:gd name="connsiteX19" fmla="*/ 108781 w 128025"/>
                <a:gd name="connsiteY19" fmla="*/ 31163 h 146668"/>
                <a:gd name="connsiteX20" fmla="*/ 103819 w 128025"/>
                <a:gd name="connsiteY20" fmla="*/ 29845 h 146668"/>
                <a:gd name="connsiteX21" fmla="*/ 102502 w 128025"/>
                <a:gd name="connsiteY21" fmla="*/ 34807 h 146668"/>
                <a:gd name="connsiteX22" fmla="*/ 107773 w 128025"/>
                <a:gd name="connsiteY22" fmla="*/ 43954 h 146668"/>
                <a:gd name="connsiteX23" fmla="*/ 98160 w 128025"/>
                <a:gd name="connsiteY23" fmla="*/ 49458 h 146668"/>
                <a:gd name="connsiteX24" fmla="*/ 67618 w 128025"/>
                <a:gd name="connsiteY24" fmla="*/ 31473 h 146668"/>
                <a:gd name="connsiteX25" fmla="*/ 67618 w 128025"/>
                <a:gd name="connsiteY25" fmla="*/ 20698 h 146668"/>
                <a:gd name="connsiteX26" fmla="*/ 78780 w 128025"/>
                <a:gd name="connsiteY26" fmla="*/ 20698 h 146668"/>
                <a:gd name="connsiteX27" fmla="*/ 82424 w 128025"/>
                <a:gd name="connsiteY27" fmla="*/ 17054 h 146668"/>
                <a:gd name="connsiteX28" fmla="*/ 78780 w 128025"/>
                <a:gd name="connsiteY28" fmla="*/ 13411 h 146668"/>
                <a:gd name="connsiteX29" fmla="*/ 67618 w 128025"/>
                <a:gd name="connsiteY29" fmla="*/ 13411 h 146668"/>
                <a:gd name="connsiteX30" fmla="*/ 67618 w 128025"/>
                <a:gd name="connsiteY30" fmla="*/ 3644 h 146668"/>
                <a:gd name="connsiteX31" fmla="*/ 63974 w 128025"/>
                <a:gd name="connsiteY31" fmla="*/ 0 h 146668"/>
                <a:gd name="connsiteX32" fmla="*/ 60331 w 128025"/>
                <a:gd name="connsiteY32" fmla="*/ 3644 h 146668"/>
                <a:gd name="connsiteX33" fmla="*/ 60331 w 128025"/>
                <a:gd name="connsiteY33" fmla="*/ 13411 h 146668"/>
                <a:gd name="connsiteX34" fmla="*/ 49788 w 128025"/>
                <a:gd name="connsiteY34" fmla="*/ 13411 h 146668"/>
                <a:gd name="connsiteX35" fmla="*/ 46145 w 128025"/>
                <a:gd name="connsiteY35" fmla="*/ 17054 h 146668"/>
                <a:gd name="connsiteX36" fmla="*/ 49788 w 128025"/>
                <a:gd name="connsiteY36" fmla="*/ 20698 h 146668"/>
                <a:gd name="connsiteX37" fmla="*/ 60331 w 128025"/>
                <a:gd name="connsiteY37" fmla="*/ 20698 h 146668"/>
                <a:gd name="connsiteX38" fmla="*/ 60331 w 128025"/>
                <a:gd name="connsiteY38" fmla="*/ 31396 h 146668"/>
                <a:gd name="connsiteX39" fmla="*/ 29323 w 128025"/>
                <a:gd name="connsiteY39" fmla="*/ 49148 h 146668"/>
                <a:gd name="connsiteX40" fmla="*/ 20175 w 128025"/>
                <a:gd name="connsiteY40" fmla="*/ 43877 h 146668"/>
                <a:gd name="connsiteX41" fmla="*/ 25757 w 128025"/>
                <a:gd name="connsiteY41" fmla="*/ 34187 h 146668"/>
                <a:gd name="connsiteX42" fmla="*/ 24439 w 128025"/>
                <a:gd name="connsiteY42" fmla="*/ 29225 h 146668"/>
                <a:gd name="connsiteX43" fmla="*/ 19478 w 128025"/>
                <a:gd name="connsiteY43" fmla="*/ 30543 h 146668"/>
                <a:gd name="connsiteX44" fmla="*/ 13896 w 128025"/>
                <a:gd name="connsiteY44" fmla="*/ 40233 h 146668"/>
                <a:gd name="connsiteX45" fmla="*/ 5447 w 128025"/>
                <a:gd name="connsiteY45" fmla="*/ 35349 h 146668"/>
                <a:gd name="connsiteX46" fmla="*/ 485 w 128025"/>
                <a:gd name="connsiteY46" fmla="*/ 36667 h 146668"/>
                <a:gd name="connsiteX47" fmla="*/ 1803 w 128025"/>
                <a:gd name="connsiteY47" fmla="*/ 41628 h 146668"/>
                <a:gd name="connsiteX48" fmla="*/ 10253 w 128025"/>
                <a:gd name="connsiteY48" fmla="*/ 46512 h 146668"/>
                <a:gd name="connsiteX49" fmla="*/ 4982 w 128025"/>
                <a:gd name="connsiteY49" fmla="*/ 55660 h 146668"/>
                <a:gd name="connsiteX50" fmla="*/ 6299 w 128025"/>
                <a:gd name="connsiteY50" fmla="*/ 60621 h 146668"/>
                <a:gd name="connsiteX51" fmla="*/ 8082 w 128025"/>
                <a:gd name="connsiteY51" fmla="*/ 61086 h 146668"/>
                <a:gd name="connsiteX52" fmla="*/ 11261 w 128025"/>
                <a:gd name="connsiteY52" fmla="*/ 59303 h 146668"/>
                <a:gd name="connsiteX53" fmla="*/ 16532 w 128025"/>
                <a:gd name="connsiteY53" fmla="*/ 50156 h 146668"/>
                <a:gd name="connsiteX54" fmla="*/ 25679 w 128025"/>
                <a:gd name="connsiteY54" fmla="*/ 55427 h 146668"/>
                <a:gd name="connsiteX55" fmla="*/ 21726 w 128025"/>
                <a:gd name="connsiteY55" fmla="*/ 73179 h 146668"/>
                <a:gd name="connsiteX56" fmla="*/ 25834 w 128025"/>
                <a:gd name="connsiteY56" fmla="*/ 91164 h 146668"/>
                <a:gd name="connsiteX57" fmla="*/ 16532 w 128025"/>
                <a:gd name="connsiteY57" fmla="*/ 96512 h 146668"/>
                <a:gd name="connsiteX58" fmla="*/ 10951 w 128025"/>
                <a:gd name="connsiteY58" fmla="*/ 86822 h 146668"/>
                <a:gd name="connsiteX59" fmla="*/ 5989 w 128025"/>
                <a:gd name="connsiteY59" fmla="*/ 85505 h 146668"/>
                <a:gd name="connsiteX60" fmla="*/ 4671 w 128025"/>
                <a:gd name="connsiteY60" fmla="*/ 90466 h 146668"/>
                <a:gd name="connsiteX61" fmla="*/ 10253 w 128025"/>
                <a:gd name="connsiteY61" fmla="*/ 100156 h 146668"/>
                <a:gd name="connsiteX62" fmla="*/ 1803 w 128025"/>
                <a:gd name="connsiteY62" fmla="*/ 105040 h 146668"/>
                <a:gd name="connsiteX63" fmla="*/ 485 w 128025"/>
                <a:gd name="connsiteY63" fmla="*/ 110001 h 146668"/>
                <a:gd name="connsiteX64" fmla="*/ 3664 w 128025"/>
                <a:gd name="connsiteY64" fmla="*/ 111784 h 146668"/>
                <a:gd name="connsiteX65" fmla="*/ 5447 w 128025"/>
                <a:gd name="connsiteY65" fmla="*/ 111319 h 146668"/>
                <a:gd name="connsiteX66" fmla="*/ 13896 w 128025"/>
                <a:gd name="connsiteY66" fmla="*/ 106435 h 146668"/>
                <a:gd name="connsiteX67" fmla="*/ 19168 w 128025"/>
                <a:gd name="connsiteY67" fmla="*/ 115582 h 146668"/>
                <a:gd name="connsiteX68" fmla="*/ 22346 w 128025"/>
                <a:gd name="connsiteY68" fmla="*/ 117365 h 146668"/>
                <a:gd name="connsiteX69" fmla="*/ 24129 w 128025"/>
                <a:gd name="connsiteY69" fmla="*/ 116900 h 146668"/>
                <a:gd name="connsiteX70" fmla="*/ 25447 w 128025"/>
                <a:gd name="connsiteY70" fmla="*/ 111939 h 146668"/>
                <a:gd name="connsiteX71" fmla="*/ 20175 w 128025"/>
                <a:gd name="connsiteY71" fmla="*/ 102791 h 146668"/>
                <a:gd name="connsiteX72" fmla="*/ 29555 w 128025"/>
                <a:gd name="connsiteY72" fmla="*/ 97365 h 146668"/>
                <a:gd name="connsiteX73" fmla="*/ 60408 w 128025"/>
                <a:gd name="connsiteY73" fmla="*/ 114885 h 146668"/>
                <a:gd name="connsiteX74" fmla="*/ 60408 w 128025"/>
                <a:gd name="connsiteY74" fmla="*/ 125970 h 146668"/>
                <a:gd name="connsiteX75" fmla="*/ 49245 w 128025"/>
                <a:gd name="connsiteY75" fmla="*/ 125970 h 146668"/>
                <a:gd name="connsiteX76" fmla="*/ 45602 w 128025"/>
                <a:gd name="connsiteY76" fmla="*/ 129614 h 146668"/>
                <a:gd name="connsiteX77" fmla="*/ 49245 w 128025"/>
                <a:gd name="connsiteY77" fmla="*/ 133257 h 146668"/>
                <a:gd name="connsiteX78" fmla="*/ 60408 w 128025"/>
                <a:gd name="connsiteY78" fmla="*/ 133257 h 146668"/>
                <a:gd name="connsiteX79" fmla="*/ 60408 w 128025"/>
                <a:gd name="connsiteY79" fmla="*/ 143024 h 146668"/>
                <a:gd name="connsiteX80" fmla="*/ 64052 w 128025"/>
                <a:gd name="connsiteY80" fmla="*/ 146668 h 146668"/>
                <a:gd name="connsiteX81" fmla="*/ 67695 w 128025"/>
                <a:gd name="connsiteY81" fmla="*/ 143024 h 146668"/>
                <a:gd name="connsiteX82" fmla="*/ 67695 w 128025"/>
                <a:gd name="connsiteY82" fmla="*/ 133257 h 146668"/>
                <a:gd name="connsiteX83" fmla="*/ 78238 w 128025"/>
                <a:gd name="connsiteY83" fmla="*/ 133257 h 146668"/>
                <a:gd name="connsiteX84" fmla="*/ 81881 w 128025"/>
                <a:gd name="connsiteY84" fmla="*/ 129614 h 146668"/>
                <a:gd name="connsiteX85" fmla="*/ 78238 w 128025"/>
                <a:gd name="connsiteY85" fmla="*/ 125970 h 146668"/>
                <a:gd name="connsiteX86" fmla="*/ 67695 w 128025"/>
                <a:gd name="connsiteY86" fmla="*/ 125970 h 146668"/>
                <a:gd name="connsiteX87" fmla="*/ 67695 w 128025"/>
                <a:gd name="connsiteY87" fmla="*/ 114885 h 146668"/>
                <a:gd name="connsiteX88" fmla="*/ 98083 w 128025"/>
                <a:gd name="connsiteY88" fmla="*/ 97133 h 146668"/>
                <a:gd name="connsiteX89" fmla="*/ 107850 w 128025"/>
                <a:gd name="connsiteY89" fmla="*/ 102791 h 146668"/>
                <a:gd name="connsiteX90" fmla="*/ 102269 w 128025"/>
                <a:gd name="connsiteY90" fmla="*/ 112481 h 146668"/>
                <a:gd name="connsiteX91" fmla="*/ 103587 w 128025"/>
                <a:gd name="connsiteY91" fmla="*/ 117443 h 146668"/>
                <a:gd name="connsiteX92" fmla="*/ 105370 w 128025"/>
                <a:gd name="connsiteY92" fmla="*/ 117908 h 146668"/>
                <a:gd name="connsiteX93" fmla="*/ 108548 w 128025"/>
                <a:gd name="connsiteY93" fmla="*/ 116125 h 146668"/>
                <a:gd name="connsiteX94" fmla="*/ 114130 w 128025"/>
                <a:gd name="connsiteY94" fmla="*/ 106435 h 146668"/>
                <a:gd name="connsiteX95" fmla="*/ 122579 w 128025"/>
                <a:gd name="connsiteY95" fmla="*/ 111319 h 146668"/>
                <a:gd name="connsiteX96" fmla="*/ 124362 w 128025"/>
                <a:gd name="connsiteY96" fmla="*/ 111784 h 146668"/>
                <a:gd name="connsiteX97" fmla="*/ 127541 w 128025"/>
                <a:gd name="connsiteY97" fmla="*/ 110001 h 146668"/>
                <a:gd name="connsiteX98" fmla="*/ 126223 w 128025"/>
                <a:gd name="connsiteY98" fmla="*/ 105040 h 146668"/>
                <a:gd name="connsiteX99" fmla="*/ 98471 w 128025"/>
                <a:gd name="connsiteY99" fmla="*/ 73334 h 146668"/>
                <a:gd name="connsiteX100" fmla="*/ 95447 w 128025"/>
                <a:gd name="connsiteY100" fmla="*/ 87443 h 146668"/>
                <a:gd name="connsiteX101" fmla="*/ 71339 w 128025"/>
                <a:gd name="connsiteY101" fmla="*/ 73489 h 146668"/>
                <a:gd name="connsiteX102" fmla="*/ 95602 w 128025"/>
                <a:gd name="connsiteY102" fmla="*/ 59458 h 146668"/>
                <a:gd name="connsiteX103" fmla="*/ 98471 w 128025"/>
                <a:gd name="connsiteY103" fmla="*/ 73256 h 146668"/>
                <a:gd name="connsiteX104" fmla="*/ 91959 w 128025"/>
                <a:gd name="connsiteY104" fmla="*/ 53256 h 146668"/>
                <a:gd name="connsiteX105" fmla="*/ 67695 w 128025"/>
                <a:gd name="connsiteY105" fmla="*/ 67288 h 146668"/>
                <a:gd name="connsiteX106" fmla="*/ 67695 w 128025"/>
                <a:gd name="connsiteY106" fmla="*/ 38915 h 146668"/>
                <a:gd name="connsiteX107" fmla="*/ 91959 w 128025"/>
                <a:gd name="connsiteY107" fmla="*/ 53256 h 146668"/>
                <a:gd name="connsiteX108" fmla="*/ 60408 w 128025"/>
                <a:gd name="connsiteY108" fmla="*/ 38838 h 146668"/>
                <a:gd name="connsiteX109" fmla="*/ 60408 w 128025"/>
                <a:gd name="connsiteY109" fmla="*/ 67210 h 146668"/>
                <a:gd name="connsiteX110" fmla="*/ 35679 w 128025"/>
                <a:gd name="connsiteY110" fmla="*/ 52946 h 146668"/>
                <a:gd name="connsiteX111" fmla="*/ 60408 w 128025"/>
                <a:gd name="connsiteY111" fmla="*/ 38760 h 146668"/>
                <a:gd name="connsiteX112" fmla="*/ 29013 w 128025"/>
                <a:gd name="connsiteY112" fmla="*/ 73334 h 146668"/>
                <a:gd name="connsiteX113" fmla="*/ 32036 w 128025"/>
                <a:gd name="connsiteY113" fmla="*/ 59225 h 146668"/>
                <a:gd name="connsiteX114" fmla="*/ 56765 w 128025"/>
                <a:gd name="connsiteY114" fmla="*/ 73489 h 146668"/>
                <a:gd name="connsiteX115" fmla="*/ 32191 w 128025"/>
                <a:gd name="connsiteY115" fmla="*/ 87675 h 146668"/>
                <a:gd name="connsiteX116" fmla="*/ 29013 w 128025"/>
                <a:gd name="connsiteY116" fmla="*/ 73334 h 146668"/>
                <a:gd name="connsiteX117" fmla="*/ 35834 w 128025"/>
                <a:gd name="connsiteY117" fmla="*/ 93954 h 146668"/>
                <a:gd name="connsiteX118" fmla="*/ 60331 w 128025"/>
                <a:gd name="connsiteY118" fmla="*/ 79768 h 146668"/>
                <a:gd name="connsiteX119" fmla="*/ 60331 w 128025"/>
                <a:gd name="connsiteY119" fmla="*/ 107830 h 146668"/>
                <a:gd name="connsiteX120" fmla="*/ 35834 w 128025"/>
                <a:gd name="connsiteY120" fmla="*/ 93954 h 146668"/>
                <a:gd name="connsiteX121" fmla="*/ 67618 w 128025"/>
                <a:gd name="connsiteY121" fmla="*/ 107753 h 146668"/>
                <a:gd name="connsiteX122" fmla="*/ 67618 w 128025"/>
                <a:gd name="connsiteY122" fmla="*/ 79768 h 146668"/>
                <a:gd name="connsiteX123" fmla="*/ 91726 w 128025"/>
                <a:gd name="connsiteY123" fmla="*/ 93644 h 146668"/>
                <a:gd name="connsiteX124" fmla="*/ 67618 w 128025"/>
                <a:gd name="connsiteY124" fmla="*/ 107753 h 1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8">
                  <a:moveTo>
                    <a:pt x="126223" y="105195"/>
                  </a:moveTo>
                  <a:lnTo>
                    <a:pt x="117773" y="100311"/>
                  </a:lnTo>
                  <a:lnTo>
                    <a:pt x="123044" y="91164"/>
                  </a:lnTo>
                  <a:cubicBezTo>
                    <a:pt x="124052" y="89458"/>
                    <a:pt x="123432" y="87210"/>
                    <a:pt x="121727" y="86202"/>
                  </a:cubicBezTo>
                  <a:cubicBezTo>
                    <a:pt x="120021" y="85195"/>
                    <a:pt x="117773" y="85815"/>
                    <a:pt x="116765" y="87520"/>
                  </a:cubicBezTo>
                  <a:lnTo>
                    <a:pt x="111494" y="96668"/>
                  </a:lnTo>
                  <a:lnTo>
                    <a:pt x="101726" y="91009"/>
                  </a:lnTo>
                  <a:cubicBezTo>
                    <a:pt x="104285" y="85582"/>
                    <a:pt x="105680" y="79613"/>
                    <a:pt x="105680" y="73256"/>
                  </a:cubicBezTo>
                  <a:cubicBezTo>
                    <a:pt x="105680" y="66900"/>
                    <a:pt x="104285" y="61163"/>
                    <a:pt x="101804" y="55814"/>
                  </a:cubicBezTo>
                  <a:lnTo>
                    <a:pt x="111417" y="50233"/>
                  </a:lnTo>
                  <a:lnTo>
                    <a:pt x="116998" y="59923"/>
                  </a:lnTo>
                  <a:cubicBezTo>
                    <a:pt x="117696" y="61086"/>
                    <a:pt x="118858" y="61706"/>
                    <a:pt x="120176" y="61706"/>
                  </a:cubicBezTo>
                  <a:cubicBezTo>
                    <a:pt x="120796" y="61706"/>
                    <a:pt x="121416" y="61551"/>
                    <a:pt x="121959" y="61241"/>
                  </a:cubicBezTo>
                  <a:cubicBezTo>
                    <a:pt x="123665" y="60233"/>
                    <a:pt x="124285" y="57985"/>
                    <a:pt x="123277" y="56280"/>
                  </a:cubicBezTo>
                  <a:lnTo>
                    <a:pt x="117696" y="46590"/>
                  </a:lnTo>
                  <a:lnTo>
                    <a:pt x="126145" y="41706"/>
                  </a:lnTo>
                  <a:cubicBezTo>
                    <a:pt x="127851" y="40698"/>
                    <a:pt x="128471" y="38450"/>
                    <a:pt x="127463" y="36745"/>
                  </a:cubicBezTo>
                  <a:cubicBezTo>
                    <a:pt x="126455" y="35039"/>
                    <a:pt x="124207" y="34419"/>
                    <a:pt x="122502" y="35427"/>
                  </a:cubicBezTo>
                  <a:lnTo>
                    <a:pt x="114052" y="40310"/>
                  </a:lnTo>
                  <a:lnTo>
                    <a:pt x="108781" y="31163"/>
                  </a:lnTo>
                  <a:cubicBezTo>
                    <a:pt x="107773" y="29458"/>
                    <a:pt x="105525" y="28838"/>
                    <a:pt x="103819" y="29845"/>
                  </a:cubicBezTo>
                  <a:cubicBezTo>
                    <a:pt x="102114" y="30853"/>
                    <a:pt x="101494" y="33101"/>
                    <a:pt x="102502" y="34807"/>
                  </a:cubicBezTo>
                  <a:lnTo>
                    <a:pt x="107773" y="43954"/>
                  </a:lnTo>
                  <a:lnTo>
                    <a:pt x="98160" y="49458"/>
                  </a:lnTo>
                  <a:cubicBezTo>
                    <a:pt x="91261" y="39535"/>
                    <a:pt x="80253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4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4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2" y="13411"/>
                    <a:pt x="46145" y="15039"/>
                    <a:pt x="46145" y="17054"/>
                  </a:cubicBezTo>
                  <a:cubicBezTo>
                    <a:pt x="46145" y="19070"/>
                    <a:pt x="47772" y="20698"/>
                    <a:pt x="49788" y="20698"/>
                  </a:cubicBezTo>
                  <a:lnTo>
                    <a:pt x="60331" y="20698"/>
                  </a:lnTo>
                  <a:lnTo>
                    <a:pt x="60331" y="31396"/>
                  </a:lnTo>
                  <a:cubicBezTo>
                    <a:pt x="47540" y="32404"/>
                    <a:pt x="36300" y="39225"/>
                    <a:pt x="29323" y="49148"/>
                  </a:cubicBezTo>
                  <a:lnTo>
                    <a:pt x="20175" y="43877"/>
                  </a:lnTo>
                  <a:lnTo>
                    <a:pt x="25757" y="34187"/>
                  </a:lnTo>
                  <a:cubicBezTo>
                    <a:pt x="26765" y="32481"/>
                    <a:pt x="26144" y="30233"/>
                    <a:pt x="24439" y="29225"/>
                  </a:cubicBezTo>
                  <a:cubicBezTo>
                    <a:pt x="22734" y="28217"/>
                    <a:pt x="20486" y="28838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2"/>
                    <a:pt x="1493" y="34962"/>
                    <a:pt x="485" y="36667"/>
                  </a:cubicBezTo>
                  <a:cubicBezTo>
                    <a:pt x="-522" y="38372"/>
                    <a:pt x="98" y="40621"/>
                    <a:pt x="1803" y="41628"/>
                  </a:cubicBezTo>
                  <a:lnTo>
                    <a:pt x="10253" y="46512"/>
                  </a:lnTo>
                  <a:lnTo>
                    <a:pt x="4982" y="55660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6"/>
                    <a:pt x="11261" y="59303"/>
                  </a:cubicBezTo>
                  <a:lnTo>
                    <a:pt x="16532" y="50156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5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40"/>
                  </a:lnTo>
                  <a:cubicBezTo>
                    <a:pt x="98" y="106048"/>
                    <a:pt x="-522" y="108296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9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4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4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4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8"/>
                    <a:pt x="98083" y="97133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29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9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3" y="111784"/>
                    <a:pt x="126843" y="111164"/>
                    <a:pt x="127541" y="110001"/>
                  </a:cubicBezTo>
                  <a:cubicBezTo>
                    <a:pt x="128548" y="108296"/>
                    <a:pt x="127928" y="106048"/>
                    <a:pt x="126223" y="105040"/>
                  </a:cubicBezTo>
                  <a:close/>
                  <a:moveTo>
                    <a:pt x="98471" y="73334"/>
                  </a:moveTo>
                  <a:cubicBezTo>
                    <a:pt x="98471" y="78373"/>
                    <a:pt x="97385" y="83102"/>
                    <a:pt x="95447" y="87443"/>
                  </a:cubicBezTo>
                  <a:lnTo>
                    <a:pt x="71339" y="73489"/>
                  </a:lnTo>
                  <a:lnTo>
                    <a:pt x="95602" y="59458"/>
                  </a:lnTo>
                  <a:cubicBezTo>
                    <a:pt x="97463" y="63722"/>
                    <a:pt x="98471" y="68373"/>
                    <a:pt x="98471" y="73256"/>
                  </a:cubicBezTo>
                  <a:close/>
                  <a:moveTo>
                    <a:pt x="91959" y="53256"/>
                  </a:moveTo>
                  <a:lnTo>
                    <a:pt x="67695" y="67288"/>
                  </a:lnTo>
                  <a:lnTo>
                    <a:pt x="67695" y="38915"/>
                  </a:lnTo>
                  <a:cubicBezTo>
                    <a:pt x="77695" y="40078"/>
                    <a:pt x="86377" y="45427"/>
                    <a:pt x="91959" y="53256"/>
                  </a:cubicBezTo>
                  <a:close/>
                  <a:moveTo>
                    <a:pt x="60408" y="38838"/>
                  </a:moveTo>
                  <a:lnTo>
                    <a:pt x="60408" y="67210"/>
                  </a:lnTo>
                  <a:lnTo>
                    <a:pt x="35679" y="52946"/>
                  </a:lnTo>
                  <a:cubicBezTo>
                    <a:pt x="41338" y="45117"/>
                    <a:pt x="50253" y="39768"/>
                    <a:pt x="60408" y="38760"/>
                  </a:cubicBezTo>
                  <a:close/>
                  <a:moveTo>
                    <a:pt x="29013" y="73334"/>
                  </a:moveTo>
                  <a:cubicBezTo>
                    <a:pt x="29013" y="68295"/>
                    <a:pt x="30098" y="63566"/>
                    <a:pt x="32036" y="59225"/>
                  </a:cubicBezTo>
                  <a:lnTo>
                    <a:pt x="56765" y="73489"/>
                  </a:lnTo>
                  <a:lnTo>
                    <a:pt x="32191" y="87675"/>
                  </a:lnTo>
                  <a:cubicBezTo>
                    <a:pt x="30176" y="83257"/>
                    <a:pt x="29013" y="78450"/>
                    <a:pt x="29013" y="73334"/>
                  </a:cubicBezTo>
                  <a:close/>
                  <a:moveTo>
                    <a:pt x="35834" y="93954"/>
                  </a:moveTo>
                  <a:lnTo>
                    <a:pt x="60331" y="79768"/>
                  </a:lnTo>
                  <a:lnTo>
                    <a:pt x="60331" y="107830"/>
                  </a:lnTo>
                  <a:cubicBezTo>
                    <a:pt x="50331" y="106900"/>
                    <a:pt x="41493" y="101629"/>
                    <a:pt x="35834" y="93954"/>
                  </a:cubicBezTo>
                  <a:close/>
                  <a:moveTo>
                    <a:pt x="67618" y="107753"/>
                  </a:moveTo>
                  <a:lnTo>
                    <a:pt x="67618" y="79768"/>
                  </a:lnTo>
                  <a:lnTo>
                    <a:pt x="91726" y="93644"/>
                  </a:lnTo>
                  <a:cubicBezTo>
                    <a:pt x="86145" y="101319"/>
                    <a:pt x="77540" y="106590"/>
                    <a:pt x="67618" y="10775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3" name="Freeform: Shape 1382">
              <a:extLst>
                <a:ext uri="{FF2B5EF4-FFF2-40B4-BE49-F238E27FC236}">
                  <a16:creationId xmlns:a16="http://schemas.microsoft.com/office/drawing/2014/main" id="{A59BD221-8CD7-0CBF-5FFC-B906368B6E53}"/>
                </a:ext>
              </a:extLst>
            </p:cNvPr>
            <p:cNvSpPr/>
            <p:nvPr/>
          </p:nvSpPr>
          <p:spPr>
            <a:xfrm>
              <a:off x="1955818" y="4637073"/>
              <a:ext cx="6976" cy="5659"/>
            </a:xfrm>
            <a:custGeom>
              <a:avLst/>
              <a:gdLst>
                <a:gd name="connsiteX0" fmla="*/ 6977 w 6976"/>
                <a:gd name="connsiteY0" fmla="*/ 2869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9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9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4" name="Freeform: Shape 1383">
              <a:extLst>
                <a:ext uri="{FF2B5EF4-FFF2-40B4-BE49-F238E27FC236}">
                  <a16:creationId xmlns:a16="http://schemas.microsoft.com/office/drawing/2014/main" id="{D71D949A-6A5B-B8E7-5CA3-1A7C76AD376F}"/>
                </a:ext>
              </a:extLst>
            </p:cNvPr>
            <p:cNvSpPr/>
            <p:nvPr/>
          </p:nvSpPr>
          <p:spPr>
            <a:xfrm>
              <a:off x="1947989" y="4548701"/>
              <a:ext cx="51048" cy="82016"/>
            </a:xfrm>
            <a:custGeom>
              <a:avLst/>
              <a:gdLst>
                <a:gd name="connsiteX0" fmla="*/ 50621 w 51048"/>
                <a:gd name="connsiteY0" fmla="*/ 18295 h 82016"/>
                <a:gd name="connsiteX1" fmla="*/ 46745 w 51048"/>
                <a:gd name="connsiteY1" fmla="*/ 17287 h 82016"/>
                <a:gd name="connsiteX2" fmla="*/ 40078 w 51048"/>
                <a:gd name="connsiteY2" fmla="*/ 21085 h 82016"/>
                <a:gd name="connsiteX3" fmla="*/ 35969 w 51048"/>
                <a:gd name="connsiteY3" fmla="*/ 13876 h 82016"/>
                <a:gd name="connsiteX4" fmla="*/ 32093 w 51048"/>
                <a:gd name="connsiteY4" fmla="*/ 12868 h 82016"/>
                <a:gd name="connsiteX5" fmla="*/ 31086 w 51048"/>
                <a:gd name="connsiteY5" fmla="*/ 16744 h 82016"/>
                <a:gd name="connsiteX6" fmla="*/ 35194 w 51048"/>
                <a:gd name="connsiteY6" fmla="*/ 23953 h 82016"/>
                <a:gd name="connsiteX7" fmla="*/ 27675 w 51048"/>
                <a:gd name="connsiteY7" fmla="*/ 28294 h 82016"/>
                <a:gd name="connsiteX8" fmla="*/ 3643 w 51048"/>
                <a:gd name="connsiteY8" fmla="*/ 14186 h 82016"/>
                <a:gd name="connsiteX9" fmla="*/ 3643 w 51048"/>
                <a:gd name="connsiteY9" fmla="*/ 5736 h 82016"/>
                <a:gd name="connsiteX10" fmla="*/ 12403 w 51048"/>
                <a:gd name="connsiteY10" fmla="*/ 5736 h 82016"/>
                <a:gd name="connsiteX11" fmla="*/ 15271 w 51048"/>
                <a:gd name="connsiteY11" fmla="*/ 2868 h 82016"/>
                <a:gd name="connsiteX12" fmla="*/ 12403 w 51048"/>
                <a:gd name="connsiteY12" fmla="*/ 0 h 82016"/>
                <a:gd name="connsiteX13" fmla="*/ 4961 w 51048"/>
                <a:gd name="connsiteY13" fmla="*/ 0 h 82016"/>
                <a:gd name="connsiteX14" fmla="*/ 0 w 51048"/>
                <a:gd name="connsiteY14" fmla="*/ 39380 h 82016"/>
                <a:gd name="connsiteX15" fmla="*/ 3643 w 51048"/>
                <a:gd name="connsiteY15" fmla="*/ 73101 h 82016"/>
                <a:gd name="connsiteX16" fmla="*/ 3643 w 51048"/>
                <a:gd name="connsiteY16" fmla="*/ 52016 h 82016"/>
                <a:gd name="connsiteX17" fmla="*/ 22558 w 51048"/>
                <a:gd name="connsiteY17" fmla="*/ 62946 h 82016"/>
                <a:gd name="connsiteX18" fmla="*/ 3876 w 51048"/>
                <a:gd name="connsiteY18" fmla="*/ 73954 h 82016"/>
                <a:gd name="connsiteX19" fmla="*/ 5194 w 51048"/>
                <a:gd name="connsiteY19" fmla="*/ 79458 h 82016"/>
                <a:gd name="connsiteX20" fmla="*/ 27520 w 51048"/>
                <a:gd name="connsiteY20" fmla="*/ 65737 h 82016"/>
                <a:gd name="connsiteX21" fmla="*/ 35194 w 51048"/>
                <a:gd name="connsiteY21" fmla="*/ 70155 h 82016"/>
                <a:gd name="connsiteX22" fmla="*/ 30775 w 51048"/>
                <a:gd name="connsiteY22" fmla="*/ 77752 h 82016"/>
                <a:gd name="connsiteX23" fmla="*/ 31783 w 51048"/>
                <a:gd name="connsiteY23" fmla="*/ 81628 h 82016"/>
                <a:gd name="connsiteX24" fmla="*/ 33179 w 51048"/>
                <a:gd name="connsiteY24" fmla="*/ 82016 h 82016"/>
                <a:gd name="connsiteX25" fmla="*/ 35659 w 51048"/>
                <a:gd name="connsiteY25" fmla="*/ 80620 h 82016"/>
                <a:gd name="connsiteX26" fmla="*/ 40078 w 51048"/>
                <a:gd name="connsiteY26" fmla="*/ 73024 h 82016"/>
                <a:gd name="connsiteX27" fmla="*/ 46745 w 51048"/>
                <a:gd name="connsiteY27" fmla="*/ 76822 h 82016"/>
                <a:gd name="connsiteX28" fmla="*/ 48140 w 51048"/>
                <a:gd name="connsiteY28" fmla="*/ 77210 h 82016"/>
                <a:gd name="connsiteX29" fmla="*/ 50621 w 51048"/>
                <a:gd name="connsiteY29" fmla="*/ 75814 h 82016"/>
                <a:gd name="connsiteX30" fmla="*/ 49613 w 51048"/>
                <a:gd name="connsiteY30" fmla="*/ 71938 h 82016"/>
                <a:gd name="connsiteX31" fmla="*/ 42946 w 51048"/>
                <a:gd name="connsiteY31" fmla="*/ 68140 h 82016"/>
                <a:gd name="connsiteX32" fmla="*/ 47055 w 51048"/>
                <a:gd name="connsiteY32" fmla="*/ 60931 h 82016"/>
                <a:gd name="connsiteX33" fmla="*/ 46047 w 51048"/>
                <a:gd name="connsiteY33" fmla="*/ 57055 h 82016"/>
                <a:gd name="connsiteX34" fmla="*/ 42171 w 51048"/>
                <a:gd name="connsiteY34" fmla="*/ 58062 h 82016"/>
                <a:gd name="connsiteX35" fmla="*/ 38062 w 51048"/>
                <a:gd name="connsiteY35" fmla="*/ 65272 h 82016"/>
                <a:gd name="connsiteX36" fmla="*/ 30388 w 51048"/>
                <a:gd name="connsiteY36" fmla="*/ 60853 h 82016"/>
                <a:gd name="connsiteX37" fmla="*/ 33489 w 51048"/>
                <a:gd name="connsiteY37" fmla="*/ 46977 h 82016"/>
                <a:gd name="connsiteX38" fmla="*/ 30465 w 51048"/>
                <a:gd name="connsiteY38" fmla="*/ 33256 h 82016"/>
                <a:gd name="connsiteX39" fmla="*/ 38062 w 51048"/>
                <a:gd name="connsiteY39" fmla="*/ 28915 h 82016"/>
                <a:gd name="connsiteX40" fmla="*/ 42481 w 51048"/>
                <a:gd name="connsiteY40" fmla="*/ 36512 h 82016"/>
                <a:gd name="connsiteX41" fmla="*/ 44962 w 51048"/>
                <a:gd name="connsiteY41" fmla="*/ 37907 h 82016"/>
                <a:gd name="connsiteX42" fmla="*/ 46357 w 51048"/>
                <a:gd name="connsiteY42" fmla="*/ 37519 h 82016"/>
                <a:gd name="connsiteX43" fmla="*/ 47365 w 51048"/>
                <a:gd name="connsiteY43" fmla="*/ 33643 h 82016"/>
                <a:gd name="connsiteX44" fmla="*/ 42946 w 51048"/>
                <a:gd name="connsiteY44" fmla="*/ 26047 h 82016"/>
                <a:gd name="connsiteX45" fmla="*/ 49613 w 51048"/>
                <a:gd name="connsiteY45" fmla="*/ 22248 h 82016"/>
                <a:gd name="connsiteX46" fmla="*/ 50621 w 51048"/>
                <a:gd name="connsiteY46" fmla="*/ 18372 h 82016"/>
                <a:gd name="connsiteX47" fmla="*/ 3643 w 51048"/>
                <a:gd name="connsiteY47" fmla="*/ 19923 h 82016"/>
                <a:gd name="connsiteX48" fmla="*/ 22713 w 51048"/>
                <a:gd name="connsiteY48" fmla="*/ 31163 h 82016"/>
                <a:gd name="connsiteX49" fmla="*/ 3643 w 51048"/>
                <a:gd name="connsiteY49" fmla="*/ 42171 h 82016"/>
                <a:gd name="connsiteX50" fmla="*/ 3643 w 51048"/>
                <a:gd name="connsiteY50" fmla="*/ 19923 h 82016"/>
                <a:gd name="connsiteX51" fmla="*/ 25427 w 51048"/>
                <a:gd name="connsiteY51" fmla="*/ 57985 h 82016"/>
                <a:gd name="connsiteX52" fmla="*/ 6512 w 51048"/>
                <a:gd name="connsiteY52" fmla="*/ 47055 h 82016"/>
                <a:gd name="connsiteX53" fmla="*/ 25504 w 51048"/>
                <a:gd name="connsiteY53" fmla="*/ 36046 h 82016"/>
                <a:gd name="connsiteX54" fmla="*/ 27752 w 51048"/>
                <a:gd name="connsiteY54" fmla="*/ 46899 h 82016"/>
                <a:gd name="connsiteX55" fmla="*/ 25349 w 51048"/>
                <a:gd name="connsiteY55" fmla="*/ 57985 h 82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6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6" y="16744"/>
                  </a:cubicBezTo>
                  <a:lnTo>
                    <a:pt x="35194" y="23953"/>
                  </a:lnTo>
                  <a:lnTo>
                    <a:pt x="27675" y="28294"/>
                  </a:lnTo>
                  <a:cubicBezTo>
                    <a:pt x="22248" y="20465"/>
                    <a:pt x="13644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4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1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20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0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2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4" y="37442"/>
                    <a:pt x="43954" y="37907"/>
                    <a:pt x="44962" y="37907"/>
                  </a:cubicBezTo>
                  <a:cubicBezTo>
                    <a:pt x="45427" y="37907"/>
                    <a:pt x="45969" y="37752"/>
                    <a:pt x="46357" y="37519"/>
                  </a:cubicBezTo>
                  <a:cubicBezTo>
                    <a:pt x="47752" y="36744"/>
                    <a:pt x="48217" y="34962"/>
                    <a:pt x="47365" y="33643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6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5" name="Freeform: Shape 1384">
              <a:extLst>
                <a:ext uri="{FF2B5EF4-FFF2-40B4-BE49-F238E27FC236}">
                  <a16:creationId xmlns:a16="http://schemas.microsoft.com/office/drawing/2014/main" id="{3F1639BE-6C1B-746D-F0A0-FF32A689D5A3}"/>
                </a:ext>
              </a:extLst>
            </p:cNvPr>
            <p:cNvSpPr/>
            <p:nvPr/>
          </p:nvSpPr>
          <p:spPr>
            <a:xfrm>
              <a:off x="2247758" y="4637073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9 h 5736"/>
                <a:gd name="connsiteX2" fmla="*/ 2868 w 6589"/>
                <a:gd name="connsiteY2" fmla="*/ 5737 h 5736"/>
                <a:gd name="connsiteX3" fmla="*/ 4651 w 6589"/>
                <a:gd name="connsiteY3" fmla="*/ 5737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1"/>
                    <a:pt x="0" y="2869"/>
                  </a:cubicBezTo>
                  <a:cubicBezTo>
                    <a:pt x="0" y="4496"/>
                    <a:pt x="1240" y="5737"/>
                    <a:pt x="2868" y="5737"/>
                  </a:cubicBezTo>
                  <a:lnTo>
                    <a:pt x="4651" y="5737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6" name="Freeform: Shape 1385">
              <a:extLst>
                <a:ext uri="{FF2B5EF4-FFF2-40B4-BE49-F238E27FC236}">
                  <a16:creationId xmlns:a16="http://schemas.microsoft.com/office/drawing/2014/main" id="{79C7B771-0328-E037-69E6-228D86910319}"/>
                </a:ext>
              </a:extLst>
            </p:cNvPr>
            <p:cNvSpPr/>
            <p:nvPr/>
          </p:nvSpPr>
          <p:spPr>
            <a:xfrm>
              <a:off x="2248223" y="4548778"/>
              <a:ext cx="10387" cy="5658"/>
            </a:xfrm>
            <a:custGeom>
              <a:avLst/>
              <a:gdLst>
                <a:gd name="connsiteX0" fmla="*/ 0 w 10387"/>
                <a:gd name="connsiteY0" fmla="*/ 2791 h 5658"/>
                <a:gd name="connsiteX1" fmla="*/ 2868 w 10387"/>
                <a:gd name="connsiteY1" fmla="*/ 5659 h 5658"/>
                <a:gd name="connsiteX2" fmla="*/ 10388 w 10387"/>
                <a:gd name="connsiteY2" fmla="*/ 5659 h 5658"/>
                <a:gd name="connsiteX3" fmla="*/ 9070 w 10387"/>
                <a:gd name="connsiteY3" fmla="*/ 0 h 5658"/>
                <a:gd name="connsiteX4" fmla="*/ 2868 w 10387"/>
                <a:gd name="connsiteY4" fmla="*/ 0 h 5658"/>
                <a:gd name="connsiteX5" fmla="*/ 0 w 10387"/>
                <a:gd name="connsiteY5" fmla="*/ 2868 h 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8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0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7" name="Freeform: Shape 1386">
              <a:extLst>
                <a:ext uri="{FF2B5EF4-FFF2-40B4-BE49-F238E27FC236}">
                  <a16:creationId xmlns:a16="http://schemas.microsoft.com/office/drawing/2014/main" id="{5085502D-2726-387F-1DDC-A332DAFCA7F5}"/>
                </a:ext>
              </a:extLst>
            </p:cNvPr>
            <p:cNvSpPr/>
            <p:nvPr/>
          </p:nvSpPr>
          <p:spPr>
            <a:xfrm>
              <a:off x="2212033" y="4558313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09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899 h 71861"/>
                <a:gd name="connsiteX25" fmla="*/ 3709 w 50221"/>
                <a:gd name="connsiteY25" fmla="*/ 50775 h 71861"/>
                <a:gd name="connsiteX26" fmla="*/ 8128 w 50221"/>
                <a:gd name="connsiteY26" fmla="*/ 58373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4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2 w 50221"/>
                <a:gd name="connsiteY45" fmla="*/ 26279 h 71861"/>
                <a:gd name="connsiteX46" fmla="*/ 44562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7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09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899"/>
                  </a:cubicBezTo>
                  <a:cubicBezTo>
                    <a:pt x="3322" y="47675"/>
                    <a:pt x="2857" y="49458"/>
                    <a:pt x="3709" y="50775"/>
                  </a:cubicBezTo>
                  <a:lnTo>
                    <a:pt x="8128" y="58373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6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4" y="56124"/>
                  </a:lnTo>
                  <a:cubicBezTo>
                    <a:pt x="28283" y="63256"/>
                    <a:pt x="36113" y="68217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2" y="26279"/>
                  </a:cubicBezTo>
                  <a:lnTo>
                    <a:pt x="44562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8" name="Freeform: Shape 1387">
              <a:extLst>
                <a:ext uri="{FF2B5EF4-FFF2-40B4-BE49-F238E27FC236}">
                  <a16:creationId xmlns:a16="http://schemas.microsoft.com/office/drawing/2014/main" id="{639F8D99-437A-0130-03A0-FFD68506C6EB}"/>
                </a:ext>
              </a:extLst>
            </p:cNvPr>
            <p:cNvSpPr/>
            <p:nvPr/>
          </p:nvSpPr>
          <p:spPr>
            <a:xfrm>
              <a:off x="2089385" y="4410405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9" name="Freeform: Shape 1388">
              <a:extLst>
                <a:ext uri="{FF2B5EF4-FFF2-40B4-BE49-F238E27FC236}">
                  <a16:creationId xmlns:a16="http://schemas.microsoft.com/office/drawing/2014/main" id="{CE8C0931-726F-7AFA-9913-3FB7B1F0BA00}"/>
                </a:ext>
              </a:extLst>
            </p:cNvPr>
            <p:cNvSpPr/>
            <p:nvPr/>
          </p:nvSpPr>
          <p:spPr>
            <a:xfrm>
              <a:off x="2087524" y="4393118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0" name="Freeform: Shape 1389">
              <a:extLst>
                <a:ext uri="{FF2B5EF4-FFF2-40B4-BE49-F238E27FC236}">
                  <a16:creationId xmlns:a16="http://schemas.microsoft.com/office/drawing/2014/main" id="{AC92F698-C84E-87F6-9F83-9F1D5DF32061}"/>
                </a:ext>
              </a:extLst>
            </p:cNvPr>
            <p:cNvSpPr/>
            <p:nvPr/>
          </p:nvSpPr>
          <p:spPr>
            <a:xfrm>
              <a:off x="2105742" y="4378312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1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1" name="Freeform: Shape 1390">
              <a:extLst>
                <a:ext uri="{FF2B5EF4-FFF2-40B4-BE49-F238E27FC236}">
                  <a16:creationId xmlns:a16="http://schemas.microsoft.com/office/drawing/2014/main" id="{2BC3FF8B-864F-FC4F-8B85-8166778ED8D9}"/>
                </a:ext>
              </a:extLst>
            </p:cNvPr>
            <p:cNvSpPr/>
            <p:nvPr/>
          </p:nvSpPr>
          <p:spPr>
            <a:xfrm>
              <a:off x="755267" y="5114596"/>
              <a:ext cx="137287" cy="392173"/>
            </a:xfrm>
            <a:custGeom>
              <a:avLst/>
              <a:gdLst>
                <a:gd name="connsiteX0" fmla="*/ 0 w 137287"/>
                <a:gd name="connsiteY0" fmla="*/ 392173 h 392173"/>
                <a:gd name="connsiteX1" fmla="*/ 116823 w 137287"/>
                <a:gd name="connsiteY1" fmla="*/ 312328 h 392173"/>
                <a:gd name="connsiteX2" fmla="*/ 137288 w 137287"/>
                <a:gd name="connsiteY2" fmla="*/ 7442 h 392173"/>
                <a:gd name="connsiteX3" fmla="*/ 26357 w 137287"/>
                <a:gd name="connsiteY3" fmla="*/ 0 h 392173"/>
                <a:gd name="connsiteX4" fmla="*/ 0 w 137287"/>
                <a:gd name="connsiteY4" fmla="*/ 392173 h 39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87" h="392173">
                  <a:moveTo>
                    <a:pt x="0" y="392173"/>
                  </a:moveTo>
                  <a:lnTo>
                    <a:pt x="116823" y="312328"/>
                  </a:lnTo>
                  <a:lnTo>
                    <a:pt x="137288" y="7442"/>
                  </a:lnTo>
                  <a:lnTo>
                    <a:pt x="26357" y="0"/>
                  </a:lnTo>
                  <a:lnTo>
                    <a:pt x="0" y="392173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2" name="Freeform: Shape 1391">
              <a:extLst>
                <a:ext uri="{FF2B5EF4-FFF2-40B4-BE49-F238E27FC236}">
                  <a16:creationId xmlns:a16="http://schemas.microsoft.com/office/drawing/2014/main" id="{FFE966E5-1664-9AB3-1042-1BE1CF5CA5C0}"/>
                </a:ext>
              </a:extLst>
            </p:cNvPr>
            <p:cNvSpPr/>
            <p:nvPr/>
          </p:nvSpPr>
          <p:spPr>
            <a:xfrm>
              <a:off x="627359" y="5058782"/>
              <a:ext cx="252714" cy="394188"/>
            </a:xfrm>
            <a:custGeom>
              <a:avLst/>
              <a:gdLst>
                <a:gd name="connsiteX0" fmla="*/ 50233 w 252714"/>
                <a:gd name="connsiteY0" fmla="*/ 394189 h 394188"/>
                <a:gd name="connsiteX1" fmla="*/ 0 w 252714"/>
                <a:gd name="connsiteY1" fmla="*/ 261940 h 394188"/>
                <a:gd name="connsiteX2" fmla="*/ 157365 w 252714"/>
                <a:gd name="connsiteY2" fmla="*/ 0 h 394188"/>
                <a:gd name="connsiteX3" fmla="*/ 252715 w 252714"/>
                <a:gd name="connsiteY3" fmla="*/ 57287 h 394188"/>
                <a:gd name="connsiteX4" fmla="*/ 50233 w 252714"/>
                <a:gd name="connsiteY4" fmla="*/ 394189 h 39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14" h="394188">
                  <a:moveTo>
                    <a:pt x="50233" y="394189"/>
                  </a:moveTo>
                  <a:lnTo>
                    <a:pt x="0" y="261940"/>
                  </a:lnTo>
                  <a:lnTo>
                    <a:pt x="157365" y="0"/>
                  </a:lnTo>
                  <a:lnTo>
                    <a:pt x="252715" y="57287"/>
                  </a:lnTo>
                  <a:lnTo>
                    <a:pt x="50233" y="39418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3" name="Freeform: Shape 1392">
              <a:extLst>
                <a:ext uri="{FF2B5EF4-FFF2-40B4-BE49-F238E27FC236}">
                  <a16:creationId xmlns:a16="http://schemas.microsoft.com/office/drawing/2014/main" id="{A9DED661-C5E6-66A8-01DF-442696D14E44}"/>
                </a:ext>
              </a:extLst>
            </p:cNvPr>
            <p:cNvSpPr/>
            <p:nvPr/>
          </p:nvSpPr>
          <p:spPr>
            <a:xfrm>
              <a:off x="605399" y="4947775"/>
              <a:ext cx="250919" cy="200236"/>
            </a:xfrm>
            <a:custGeom>
              <a:avLst/>
              <a:gdLst>
                <a:gd name="connsiteX0" fmla="*/ 203512 w 250919"/>
                <a:gd name="connsiteY0" fmla="*/ 200077 h 200236"/>
                <a:gd name="connsiteX1" fmla="*/ 15371 w 250919"/>
                <a:gd name="connsiteY1" fmla="*/ 180465 h 200236"/>
                <a:gd name="connsiteX2" fmla="*/ 1573 w 250919"/>
                <a:gd name="connsiteY2" fmla="*/ 151162 h 200236"/>
                <a:gd name="connsiteX3" fmla="*/ 47697 w 250919"/>
                <a:gd name="connsiteY3" fmla="*/ 16975 h 200236"/>
                <a:gd name="connsiteX4" fmla="*/ 75372 w 250919"/>
                <a:gd name="connsiteY4" fmla="*/ 1704 h 200236"/>
                <a:gd name="connsiteX5" fmla="*/ 241032 w 250919"/>
                <a:gd name="connsiteY5" fmla="*/ 86665 h 200236"/>
                <a:gd name="connsiteX6" fmla="*/ 249326 w 250919"/>
                <a:gd name="connsiteY6" fmla="*/ 114340 h 200236"/>
                <a:gd name="connsiteX7" fmla="*/ 225683 w 250919"/>
                <a:gd name="connsiteY7" fmla="*/ 183255 h 200236"/>
                <a:gd name="connsiteX8" fmla="*/ 203434 w 250919"/>
                <a:gd name="connsiteY8" fmla="*/ 200155 h 20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919" h="200236">
                  <a:moveTo>
                    <a:pt x="203512" y="200077"/>
                  </a:moveTo>
                  <a:lnTo>
                    <a:pt x="15371" y="180465"/>
                  </a:lnTo>
                  <a:cubicBezTo>
                    <a:pt x="3433" y="179224"/>
                    <a:pt x="-3234" y="165193"/>
                    <a:pt x="1573" y="151162"/>
                  </a:cubicBezTo>
                  <a:lnTo>
                    <a:pt x="47697" y="16975"/>
                  </a:lnTo>
                  <a:cubicBezTo>
                    <a:pt x="52271" y="3642"/>
                    <a:pt x="65216" y="-3490"/>
                    <a:pt x="75372" y="1704"/>
                  </a:cubicBezTo>
                  <a:lnTo>
                    <a:pt x="241032" y="86665"/>
                  </a:lnTo>
                  <a:cubicBezTo>
                    <a:pt x="249636" y="91084"/>
                    <a:pt x="253280" y="102945"/>
                    <a:pt x="249326" y="114340"/>
                  </a:cubicBezTo>
                  <a:lnTo>
                    <a:pt x="225683" y="183255"/>
                  </a:lnTo>
                  <a:cubicBezTo>
                    <a:pt x="221962" y="194031"/>
                    <a:pt x="212659" y="201085"/>
                    <a:pt x="203434" y="200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4" name="Freeform: Shape 1393">
              <a:extLst>
                <a:ext uri="{FF2B5EF4-FFF2-40B4-BE49-F238E27FC236}">
                  <a16:creationId xmlns:a16="http://schemas.microsoft.com/office/drawing/2014/main" id="{ECE65590-DAEB-6828-130B-FB695B066821}"/>
                </a:ext>
              </a:extLst>
            </p:cNvPr>
            <p:cNvSpPr/>
            <p:nvPr/>
          </p:nvSpPr>
          <p:spPr>
            <a:xfrm>
              <a:off x="605700" y="5092699"/>
              <a:ext cx="224714" cy="55286"/>
            </a:xfrm>
            <a:custGeom>
              <a:avLst/>
              <a:gdLst>
                <a:gd name="connsiteX0" fmla="*/ 223753 w 224714"/>
                <a:gd name="connsiteY0" fmla="*/ 43293 h 55286"/>
                <a:gd name="connsiteX1" fmla="*/ 212668 w 224714"/>
                <a:gd name="connsiteY1" fmla="*/ 20502 h 55286"/>
                <a:gd name="connsiteX2" fmla="*/ 204684 w 224714"/>
                <a:gd name="connsiteY2" fmla="*/ 19649 h 55286"/>
                <a:gd name="connsiteX3" fmla="*/ 23209 w 224714"/>
                <a:gd name="connsiteY3" fmla="*/ 812 h 55286"/>
                <a:gd name="connsiteX4" fmla="*/ 961 w 224714"/>
                <a:gd name="connsiteY4" fmla="*/ 12052 h 55286"/>
                <a:gd name="connsiteX5" fmla="*/ 12047 w 224714"/>
                <a:gd name="connsiteY5" fmla="*/ 34843 h 55286"/>
                <a:gd name="connsiteX6" fmla="*/ 18248 w 224714"/>
                <a:gd name="connsiteY6" fmla="*/ 35774 h 55286"/>
                <a:gd name="connsiteX7" fmla="*/ 203211 w 224714"/>
                <a:gd name="connsiteY7" fmla="*/ 55076 h 55286"/>
                <a:gd name="connsiteX8" fmla="*/ 203211 w 224714"/>
                <a:gd name="connsiteY8" fmla="*/ 54921 h 55286"/>
                <a:gd name="connsiteX9" fmla="*/ 223753 w 224714"/>
                <a:gd name="connsiteY9" fmla="*/ 43216 h 5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714" h="55286">
                  <a:moveTo>
                    <a:pt x="223753" y="43293"/>
                  </a:moveTo>
                  <a:cubicBezTo>
                    <a:pt x="226932" y="33913"/>
                    <a:pt x="221970" y="23758"/>
                    <a:pt x="212668" y="20502"/>
                  </a:cubicBezTo>
                  <a:cubicBezTo>
                    <a:pt x="210032" y="19572"/>
                    <a:pt x="207319" y="19339"/>
                    <a:pt x="204684" y="19649"/>
                  </a:cubicBezTo>
                  <a:lnTo>
                    <a:pt x="23209" y="812"/>
                  </a:lnTo>
                  <a:cubicBezTo>
                    <a:pt x="13985" y="-2056"/>
                    <a:pt x="4140" y="2905"/>
                    <a:pt x="961" y="12052"/>
                  </a:cubicBezTo>
                  <a:cubicBezTo>
                    <a:pt x="-2217" y="21433"/>
                    <a:pt x="2744" y="31588"/>
                    <a:pt x="12047" y="34843"/>
                  </a:cubicBezTo>
                  <a:cubicBezTo>
                    <a:pt x="14140" y="35541"/>
                    <a:pt x="16233" y="35851"/>
                    <a:pt x="18248" y="35774"/>
                  </a:cubicBezTo>
                  <a:lnTo>
                    <a:pt x="203211" y="55076"/>
                  </a:lnTo>
                  <a:lnTo>
                    <a:pt x="203211" y="54921"/>
                  </a:lnTo>
                  <a:cubicBezTo>
                    <a:pt x="211893" y="56704"/>
                    <a:pt x="220808" y="51820"/>
                    <a:pt x="223753" y="4321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5" name="Freeform: Shape 1394">
              <a:extLst>
                <a:ext uri="{FF2B5EF4-FFF2-40B4-BE49-F238E27FC236}">
                  <a16:creationId xmlns:a16="http://schemas.microsoft.com/office/drawing/2014/main" id="{8F79BEFB-E12A-28A5-9E5C-8F98B1DEE894}"/>
                </a:ext>
              </a:extLst>
            </p:cNvPr>
            <p:cNvSpPr/>
            <p:nvPr/>
          </p:nvSpPr>
          <p:spPr>
            <a:xfrm>
              <a:off x="832911" y="5046261"/>
              <a:ext cx="245708" cy="215353"/>
            </a:xfrm>
            <a:custGeom>
              <a:avLst/>
              <a:gdLst>
                <a:gd name="connsiteX0" fmla="*/ 8713 w 245708"/>
                <a:gd name="connsiteY0" fmla="*/ 112831 h 215353"/>
                <a:gd name="connsiteX1" fmla="*/ 169179 w 245708"/>
                <a:gd name="connsiteY1" fmla="*/ 212987 h 215353"/>
                <a:gd name="connsiteX2" fmla="*/ 198017 w 245708"/>
                <a:gd name="connsiteY2" fmla="*/ 198336 h 215353"/>
                <a:gd name="connsiteX3" fmla="*/ 244141 w 245708"/>
                <a:gd name="connsiteY3" fmla="*/ 64149 h 215353"/>
                <a:gd name="connsiteX4" fmla="*/ 231660 w 245708"/>
                <a:gd name="connsiteY4" fmla="*/ 35079 h 215353"/>
                <a:gd name="connsiteX5" fmla="*/ 48791 w 245708"/>
                <a:gd name="connsiteY5" fmla="*/ 272 h 215353"/>
                <a:gd name="connsiteX6" fmla="*/ 25225 w 245708"/>
                <a:gd name="connsiteY6" fmla="*/ 16939 h 215353"/>
                <a:gd name="connsiteX7" fmla="*/ 1581 w 245708"/>
                <a:gd name="connsiteY7" fmla="*/ 85855 h 215353"/>
                <a:gd name="connsiteX8" fmla="*/ 8791 w 245708"/>
                <a:gd name="connsiteY8" fmla="*/ 112831 h 21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708" h="215353">
                  <a:moveTo>
                    <a:pt x="8713" y="112831"/>
                  </a:moveTo>
                  <a:lnTo>
                    <a:pt x="169179" y="212987"/>
                  </a:lnTo>
                  <a:cubicBezTo>
                    <a:pt x="179412" y="219344"/>
                    <a:pt x="193210" y="212367"/>
                    <a:pt x="198017" y="198336"/>
                  </a:cubicBezTo>
                  <a:lnTo>
                    <a:pt x="244141" y="64149"/>
                  </a:lnTo>
                  <a:cubicBezTo>
                    <a:pt x="248715" y="50815"/>
                    <a:pt x="242901" y="37172"/>
                    <a:pt x="231660" y="35079"/>
                  </a:cubicBezTo>
                  <a:lnTo>
                    <a:pt x="48791" y="272"/>
                  </a:lnTo>
                  <a:cubicBezTo>
                    <a:pt x="39256" y="-1510"/>
                    <a:pt x="29101" y="5621"/>
                    <a:pt x="25225" y="16939"/>
                  </a:cubicBezTo>
                  <a:lnTo>
                    <a:pt x="1581" y="85855"/>
                  </a:lnTo>
                  <a:cubicBezTo>
                    <a:pt x="-2140" y="96630"/>
                    <a:pt x="883" y="107948"/>
                    <a:pt x="8791" y="112831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6" name="Freeform: Shape 1395">
              <a:extLst>
                <a:ext uri="{FF2B5EF4-FFF2-40B4-BE49-F238E27FC236}">
                  <a16:creationId xmlns:a16="http://schemas.microsoft.com/office/drawing/2014/main" id="{ED006961-5A84-1F26-E859-417252F8CF6D}"/>
                </a:ext>
              </a:extLst>
            </p:cNvPr>
            <p:cNvSpPr/>
            <p:nvPr/>
          </p:nvSpPr>
          <p:spPr>
            <a:xfrm>
              <a:off x="831735" y="5125070"/>
              <a:ext cx="196917" cy="136650"/>
            </a:xfrm>
            <a:custGeom>
              <a:avLst/>
              <a:gdLst>
                <a:gd name="connsiteX0" fmla="*/ 974 w 196917"/>
                <a:gd name="connsiteY0" fmla="*/ 12085 h 136650"/>
                <a:gd name="connsiteX1" fmla="*/ 23765 w 196917"/>
                <a:gd name="connsiteY1" fmla="*/ 999 h 136650"/>
                <a:gd name="connsiteX2" fmla="*/ 30587 w 196917"/>
                <a:gd name="connsiteY2" fmla="*/ 5263 h 136650"/>
                <a:gd name="connsiteX3" fmla="*/ 185316 w 196917"/>
                <a:gd name="connsiteY3" fmla="*/ 102008 h 136650"/>
                <a:gd name="connsiteX4" fmla="*/ 195937 w 196917"/>
                <a:gd name="connsiteY4" fmla="*/ 124566 h 136650"/>
                <a:gd name="connsiteX5" fmla="*/ 173146 w 196917"/>
                <a:gd name="connsiteY5" fmla="*/ 135651 h 136650"/>
                <a:gd name="connsiteX6" fmla="*/ 167642 w 196917"/>
                <a:gd name="connsiteY6" fmla="*/ 132551 h 136650"/>
                <a:gd name="connsiteX7" fmla="*/ 9889 w 196917"/>
                <a:gd name="connsiteY7" fmla="*/ 34100 h 136650"/>
                <a:gd name="connsiteX8" fmla="*/ 9889 w 196917"/>
                <a:gd name="connsiteY8" fmla="*/ 33945 h 136650"/>
                <a:gd name="connsiteX9" fmla="*/ 974 w 196917"/>
                <a:gd name="connsiteY9" fmla="*/ 12085 h 13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917" h="136650">
                  <a:moveTo>
                    <a:pt x="974" y="12085"/>
                  </a:moveTo>
                  <a:cubicBezTo>
                    <a:pt x="4152" y="2705"/>
                    <a:pt x="14385" y="-2256"/>
                    <a:pt x="23765" y="999"/>
                  </a:cubicBezTo>
                  <a:cubicBezTo>
                    <a:pt x="26401" y="1929"/>
                    <a:pt x="28726" y="3402"/>
                    <a:pt x="30587" y="5263"/>
                  </a:cubicBezTo>
                  <a:lnTo>
                    <a:pt x="185316" y="102008"/>
                  </a:lnTo>
                  <a:cubicBezTo>
                    <a:pt x="194309" y="105419"/>
                    <a:pt x="199115" y="115419"/>
                    <a:pt x="195937" y="124566"/>
                  </a:cubicBezTo>
                  <a:cubicBezTo>
                    <a:pt x="192758" y="133946"/>
                    <a:pt x="182526" y="138907"/>
                    <a:pt x="173146" y="135651"/>
                  </a:cubicBezTo>
                  <a:cubicBezTo>
                    <a:pt x="171053" y="134954"/>
                    <a:pt x="169270" y="133868"/>
                    <a:pt x="167642" y="132551"/>
                  </a:cubicBezTo>
                  <a:lnTo>
                    <a:pt x="9889" y="34100"/>
                  </a:lnTo>
                  <a:lnTo>
                    <a:pt x="9889" y="33945"/>
                  </a:lnTo>
                  <a:cubicBezTo>
                    <a:pt x="1982" y="29992"/>
                    <a:pt x="-1972" y="20690"/>
                    <a:pt x="974" y="1208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7" name="Freeform: Shape 1396">
              <a:extLst>
                <a:ext uri="{FF2B5EF4-FFF2-40B4-BE49-F238E27FC236}">
                  <a16:creationId xmlns:a16="http://schemas.microsoft.com/office/drawing/2014/main" id="{F22968DE-CF96-2954-1047-BD9613E3C3F3}"/>
                </a:ext>
              </a:extLst>
            </p:cNvPr>
            <p:cNvSpPr/>
            <p:nvPr/>
          </p:nvSpPr>
          <p:spPr>
            <a:xfrm>
              <a:off x="770581" y="5028813"/>
              <a:ext cx="126902" cy="163057"/>
            </a:xfrm>
            <a:custGeom>
              <a:avLst/>
              <a:gdLst>
                <a:gd name="connsiteX0" fmla="*/ 67555 w 126902"/>
                <a:gd name="connsiteY0" fmla="*/ 161985 h 163057"/>
                <a:gd name="connsiteX1" fmla="*/ 15151 w 126902"/>
                <a:gd name="connsiteY1" fmla="*/ 144001 h 163057"/>
                <a:gd name="connsiteX2" fmla="*/ 2748 w 126902"/>
                <a:gd name="connsiteY2" fmla="*/ 107179 h 163057"/>
                <a:gd name="connsiteX3" fmla="*/ 41896 w 126902"/>
                <a:gd name="connsiteY3" fmla="*/ 14233 h 163057"/>
                <a:gd name="connsiteX4" fmla="*/ 69880 w 126902"/>
                <a:gd name="connsiteY4" fmla="*/ 1132 h 163057"/>
                <a:gd name="connsiteX5" fmla="*/ 112051 w 126902"/>
                <a:gd name="connsiteY5" fmla="*/ 15628 h 163057"/>
                <a:gd name="connsiteX6" fmla="*/ 126082 w 126902"/>
                <a:gd name="connsiteY6" fmla="*/ 43147 h 163057"/>
                <a:gd name="connsiteX7" fmla="*/ 99881 w 126902"/>
                <a:gd name="connsiteY7" fmla="*/ 140512 h 163057"/>
                <a:gd name="connsiteX8" fmla="*/ 67477 w 126902"/>
                <a:gd name="connsiteY8" fmla="*/ 161908 h 16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902" h="163057">
                  <a:moveTo>
                    <a:pt x="67555" y="161985"/>
                  </a:moveTo>
                  <a:lnTo>
                    <a:pt x="15151" y="144001"/>
                  </a:lnTo>
                  <a:cubicBezTo>
                    <a:pt x="1663" y="139349"/>
                    <a:pt x="-3763" y="122605"/>
                    <a:pt x="2748" y="107179"/>
                  </a:cubicBezTo>
                  <a:lnTo>
                    <a:pt x="41896" y="14233"/>
                  </a:lnTo>
                  <a:cubicBezTo>
                    <a:pt x="46547" y="3147"/>
                    <a:pt x="59028" y="-2590"/>
                    <a:pt x="69880" y="1132"/>
                  </a:cubicBezTo>
                  <a:lnTo>
                    <a:pt x="112051" y="15628"/>
                  </a:lnTo>
                  <a:cubicBezTo>
                    <a:pt x="122904" y="19349"/>
                    <a:pt x="129261" y="31519"/>
                    <a:pt x="126082" y="43147"/>
                  </a:cubicBezTo>
                  <a:lnTo>
                    <a:pt x="99881" y="140512"/>
                  </a:lnTo>
                  <a:cubicBezTo>
                    <a:pt x="95540" y="156637"/>
                    <a:pt x="80966" y="166559"/>
                    <a:pt x="67477" y="16190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8" name="Freeform: Shape 1397">
              <a:extLst>
                <a:ext uri="{FF2B5EF4-FFF2-40B4-BE49-F238E27FC236}">
                  <a16:creationId xmlns:a16="http://schemas.microsoft.com/office/drawing/2014/main" id="{84DFD395-D25F-BA9B-ED09-ADA62D6556A7}"/>
                </a:ext>
              </a:extLst>
            </p:cNvPr>
            <p:cNvSpPr/>
            <p:nvPr/>
          </p:nvSpPr>
          <p:spPr>
            <a:xfrm rot="17338200">
              <a:off x="780226" y="505921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2 h 63101"/>
                <a:gd name="connsiteX4" fmla="*/ 17985 w 126124"/>
                <a:gd name="connsiteY4" fmla="*/ 63102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50"/>
                    <a:pt x="118073" y="63102"/>
                    <a:pt x="108140" y="63102"/>
                  </a:cubicBezTo>
                  <a:lnTo>
                    <a:pt x="17985" y="63102"/>
                  </a:lnTo>
                  <a:cubicBezTo>
                    <a:pt x="8052" y="63102"/>
                    <a:pt x="0" y="55050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9" name="Freeform: Shape 1398">
              <a:extLst>
                <a:ext uri="{FF2B5EF4-FFF2-40B4-BE49-F238E27FC236}">
                  <a16:creationId xmlns:a16="http://schemas.microsoft.com/office/drawing/2014/main" id="{144D7FDA-D7AB-C4E7-66D2-9C221593D23C}"/>
                </a:ext>
              </a:extLst>
            </p:cNvPr>
            <p:cNvSpPr/>
            <p:nvPr/>
          </p:nvSpPr>
          <p:spPr>
            <a:xfrm>
              <a:off x="2452876" y="4678082"/>
              <a:ext cx="236513" cy="401087"/>
            </a:xfrm>
            <a:custGeom>
              <a:avLst/>
              <a:gdLst>
                <a:gd name="connsiteX0" fmla="*/ 176435 w 236513"/>
                <a:gd name="connsiteY0" fmla="*/ 401088 h 401087"/>
                <a:gd name="connsiteX1" fmla="*/ 236513 w 236513"/>
                <a:gd name="connsiteY1" fmla="*/ 273025 h 401087"/>
                <a:gd name="connsiteX2" fmla="*/ 99381 w 236513"/>
                <a:gd name="connsiteY2" fmla="*/ 0 h 401087"/>
                <a:gd name="connsiteX3" fmla="*/ 0 w 236513"/>
                <a:gd name="connsiteY3" fmla="*/ 49923 h 401087"/>
                <a:gd name="connsiteX4" fmla="*/ 176435 w 236513"/>
                <a:gd name="connsiteY4" fmla="*/ 401088 h 40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13" h="401087">
                  <a:moveTo>
                    <a:pt x="176435" y="401088"/>
                  </a:moveTo>
                  <a:lnTo>
                    <a:pt x="236513" y="273025"/>
                  </a:lnTo>
                  <a:lnTo>
                    <a:pt x="99381" y="0"/>
                  </a:lnTo>
                  <a:lnTo>
                    <a:pt x="0" y="49923"/>
                  </a:lnTo>
                  <a:lnTo>
                    <a:pt x="176435" y="401088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0" name="Freeform: Shape 1399">
              <a:extLst>
                <a:ext uri="{FF2B5EF4-FFF2-40B4-BE49-F238E27FC236}">
                  <a16:creationId xmlns:a16="http://schemas.microsoft.com/office/drawing/2014/main" id="{6C082436-1FD9-F397-F890-BF5E03E40DE6}"/>
                </a:ext>
              </a:extLst>
            </p:cNvPr>
            <p:cNvSpPr/>
            <p:nvPr/>
          </p:nvSpPr>
          <p:spPr>
            <a:xfrm>
              <a:off x="2424581" y="4678314"/>
              <a:ext cx="113799" cy="394033"/>
            </a:xfrm>
            <a:custGeom>
              <a:avLst/>
              <a:gdLst>
                <a:gd name="connsiteX0" fmla="*/ 110388 w 113799"/>
                <a:gd name="connsiteY0" fmla="*/ 394034 h 394033"/>
                <a:gd name="connsiteX1" fmla="*/ 0 w 113799"/>
                <a:gd name="connsiteY1" fmla="*/ 305584 h 394033"/>
                <a:gd name="connsiteX2" fmla="*/ 2636 w 113799"/>
                <a:gd name="connsiteY2" fmla="*/ 0 h 394033"/>
                <a:gd name="connsiteX3" fmla="*/ 113799 w 113799"/>
                <a:gd name="connsiteY3" fmla="*/ 930 h 394033"/>
                <a:gd name="connsiteX4" fmla="*/ 110388 w 113799"/>
                <a:gd name="connsiteY4" fmla="*/ 394034 h 39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99" h="394033">
                  <a:moveTo>
                    <a:pt x="110388" y="394034"/>
                  </a:moveTo>
                  <a:lnTo>
                    <a:pt x="0" y="305584"/>
                  </a:lnTo>
                  <a:lnTo>
                    <a:pt x="2636" y="0"/>
                  </a:lnTo>
                  <a:lnTo>
                    <a:pt x="113799" y="930"/>
                  </a:lnTo>
                  <a:lnTo>
                    <a:pt x="110388" y="39403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1" name="Freeform: Shape 1400">
              <a:extLst>
                <a:ext uri="{FF2B5EF4-FFF2-40B4-BE49-F238E27FC236}">
                  <a16:creationId xmlns:a16="http://schemas.microsoft.com/office/drawing/2014/main" id="{559E0AE2-EC4F-13BA-7A8C-2D025D57C50C}"/>
                </a:ext>
              </a:extLst>
            </p:cNvPr>
            <p:cNvSpPr/>
            <p:nvPr/>
          </p:nvSpPr>
          <p:spPr>
            <a:xfrm>
              <a:off x="2265392" y="4625963"/>
              <a:ext cx="238996" cy="196857"/>
            </a:xfrm>
            <a:custGeom>
              <a:avLst/>
              <a:gdLst>
                <a:gd name="connsiteX0" fmla="*/ 227795 w 238996"/>
                <a:gd name="connsiteY0" fmla="*/ 116848 h 196857"/>
                <a:gd name="connsiteX1" fmla="*/ 55778 w 238996"/>
                <a:gd name="connsiteY1" fmla="*/ 195453 h 196857"/>
                <a:gd name="connsiteX2" fmla="*/ 29033 w 238996"/>
                <a:gd name="connsiteY2" fmla="*/ 177236 h 196857"/>
                <a:gd name="connsiteX3" fmla="*/ 584 w 238996"/>
                <a:gd name="connsiteY3" fmla="*/ 38165 h 196857"/>
                <a:gd name="connsiteX4" fmla="*/ 16708 w 238996"/>
                <a:gd name="connsiteY4" fmla="*/ 10956 h 196857"/>
                <a:gd name="connsiteX5" fmla="*/ 202601 w 238996"/>
                <a:gd name="connsiteY5" fmla="*/ 25 h 196857"/>
                <a:gd name="connsiteX6" fmla="*/ 223841 w 238996"/>
                <a:gd name="connsiteY6" fmla="*/ 19638 h 196857"/>
                <a:gd name="connsiteX7" fmla="*/ 238415 w 238996"/>
                <a:gd name="connsiteY7" fmla="*/ 91033 h 196857"/>
                <a:gd name="connsiteX8" fmla="*/ 227795 w 238996"/>
                <a:gd name="connsiteY8" fmla="*/ 116848 h 19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96" h="196857">
                  <a:moveTo>
                    <a:pt x="227795" y="116848"/>
                  </a:moveTo>
                  <a:lnTo>
                    <a:pt x="55778" y="195453"/>
                  </a:lnTo>
                  <a:cubicBezTo>
                    <a:pt x="44847" y="200414"/>
                    <a:pt x="31979" y="191732"/>
                    <a:pt x="29033" y="177236"/>
                  </a:cubicBezTo>
                  <a:lnTo>
                    <a:pt x="584" y="38165"/>
                  </a:lnTo>
                  <a:cubicBezTo>
                    <a:pt x="-2207" y="24366"/>
                    <a:pt x="5312" y="11575"/>
                    <a:pt x="16708" y="10956"/>
                  </a:cubicBezTo>
                  <a:lnTo>
                    <a:pt x="202601" y="25"/>
                  </a:lnTo>
                  <a:cubicBezTo>
                    <a:pt x="212291" y="-518"/>
                    <a:pt x="221438" y="7855"/>
                    <a:pt x="223841" y="19638"/>
                  </a:cubicBezTo>
                  <a:lnTo>
                    <a:pt x="238415" y="91033"/>
                  </a:lnTo>
                  <a:cubicBezTo>
                    <a:pt x="240663" y="102196"/>
                    <a:pt x="236244" y="113049"/>
                    <a:pt x="227795" y="1168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2" name="Freeform: Shape 1401">
              <a:extLst>
                <a:ext uri="{FF2B5EF4-FFF2-40B4-BE49-F238E27FC236}">
                  <a16:creationId xmlns:a16="http://schemas.microsoft.com/office/drawing/2014/main" id="{C30CF089-2F40-EC3A-E71B-D9636D1B8446}"/>
                </a:ext>
              </a:extLst>
            </p:cNvPr>
            <p:cNvSpPr/>
            <p:nvPr/>
          </p:nvSpPr>
          <p:spPr>
            <a:xfrm>
              <a:off x="2296673" y="4707783"/>
              <a:ext cx="208572" cy="114939"/>
            </a:xfrm>
            <a:custGeom>
              <a:avLst/>
              <a:gdLst>
                <a:gd name="connsiteX0" fmla="*/ 208219 w 208572"/>
                <a:gd name="connsiteY0" fmla="*/ 14330 h 114939"/>
                <a:gd name="connsiteX1" fmla="*/ 187056 w 208572"/>
                <a:gd name="connsiteY1" fmla="*/ 377 h 114939"/>
                <a:gd name="connsiteX2" fmla="*/ 179769 w 208572"/>
                <a:gd name="connsiteY2" fmla="*/ 3710 h 114939"/>
                <a:gd name="connsiteX3" fmla="*/ 13799 w 208572"/>
                <a:gd name="connsiteY3" fmla="*/ 79602 h 114939"/>
                <a:gd name="connsiteX4" fmla="*/ 388 w 208572"/>
                <a:gd name="connsiteY4" fmla="*/ 100610 h 114939"/>
                <a:gd name="connsiteX5" fmla="*/ 21551 w 208572"/>
                <a:gd name="connsiteY5" fmla="*/ 114563 h 114939"/>
                <a:gd name="connsiteX6" fmla="*/ 27365 w 208572"/>
                <a:gd name="connsiteY6" fmla="*/ 112238 h 114939"/>
                <a:gd name="connsiteX7" fmla="*/ 196513 w 208572"/>
                <a:gd name="connsiteY7" fmla="*/ 34950 h 114939"/>
                <a:gd name="connsiteX8" fmla="*/ 196513 w 208572"/>
                <a:gd name="connsiteY8" fmla="*/ 34795 h 114939"/>
                <a:gd name="connsiteX9" fmla="*/ 208219 w 208572"/>
                <a:gd name="connsiteY9" fmla="*/ 14330 h 11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572" h="114939">
                  <a:moveTo>
                    <a:pt x="208219" y="14330"/>
                  </a:moveTo>
                  <a:cubicBezTo>
                    <a:pt x="206203" y="4640"/>
                    <a:pt x="196746" y="-1639"/>
                    <a:pt x="187056" y="377"/>
                  </a:cubicBezTo>
                  <a:cubicBezTo>
                    <a:pt x="184343" y="919"/>
                    <a:pt x="181862" y="2082"/>
                    <a:pt x="179769" y="3710"/>
                  </a:cubicBezTo>
                  <a:lnTo>
                    <a:pt x="13799" y="79602"/>
                  </a:lnTo>
                  <a:cubicBezTo>
                    <a:pt x="4419" y="81850"/>
                    <a:pt x="-1628" y="91075"/>
                    <a:pt x="388" y="100610"/>
                  </a:cubicBezTo>
                  <a:cubicBezTo>
                    <a:pt x="2403" y="110300"/>
                    <a:pt x="11861" y="116579"/>
                    <a:pt x="21551" y="114563"/>
                  </a:cubicBezTo>
                  <a:cubicBezTo>
                    <a:pt x="23644" y="114098"/>
                    <a:pt x="25659" y="113323"/>
                    <a:pt x="27365" y="112238"/>
                  </a:cubicBezTo>
                  <a:lnTo>
                    <a:pt x="196513" y="34950"/>
                  </a:lnTo>
                  <a:lnTo>
                    <a:pt x="196513" y="34795"/>
                  </a:lnTo>
                  <a:cubicBezTo>
                    <a:pt x="204885" y="31927"/>
                    <a:pt x="210002" y="23245"/>
                    <a:pt x="208219" y="1433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3" name="Freeform: Shape 1402">
              <a:extLst>
                <a:ext uri="{FF2B5EF4-FFF2-40B4-BE49-F238E27FC236}">
                  <a16:creationId xmlns:a16="http://schemas.microsoft.com/office/drawing/2014/main" id="{EFCBC3CD-8F89-2280-7B1F-CE691681B8CE}"/>
                </a:ext>
              </a:extLst>
            </p:cNvPr>
            <p:cNvSpPr/>
            <p:nvPr/>
          </p:nvSpPr>
          <p:spPr>
            <a:xfrm>
              <a:off x="2492047" y="4554756"/>
              <a:ext cx="242199" cy="185889"/>
            </a:xfrm>
            <a:custGeom>
              <a:avLst/>
              <a:gdLst>
                <a:gd name="connsiteX0" fmla="*/ 35093 w 242199"/>
                <a:gd name="connsiteY0" fmla="*/ 181078 h 185889"/>
                <a:gd name="connsiteX1" fmla="*/ 224164 w 242199"/>
                <a:gd name="connsiteY1" fmla="*/ 185884 h 185889"/>
                <a:gd name="connsiteX2" fmla="*/ 241606 w 242199"/>
                <a:gd name="connsiteY2" fmla="*/ 158675 h 185889"/>
                <a:gd name="connsiteX3" fmla="*/ 213156 w 242199"/>
                <a:gd name="connsiteY3" fmla="*/ 19604 h 185889"/>
                <a:gd name="connsiteX4" fmla="*/ 187652 w 242199"/>
                <a:gd name="connsiteY4" fmla="*/ 921 h 185889"/>
                <a:gd name="connsiteX5" fmla="*/ 12380 w 242199"/>
                <a:gd name="connsiteY5" fmla="*/ 63790 h 185889"/>
                <a:gd name="connsiteX6" fmla="*/ 597 w 242199"/>
                <a:gd name="connsiteY6" fmla="*/ 90147 h 185889"/>
                <a:gd name="connsiteX7" fmla="*/ 15171 w 242199"/>
                <a:gd name="connsiteY7" fmla="*/ 161543 h 185889"/>
                <a:gd name="connsiteX8" fmla="*/ 35093 w 242199"/>
                <a:gd name="connsiteY8" fmla="*/ 181155 h 185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199" h="185889">
                  <a:moveTo>
                    <a:pt x="35093" y="181078"/>
                  </a:moveTo>
                  <a:lnTo>
                    <a:pt x="224164" y="185884"/>
                  </a:lnTo>
                  <a:cubicBezTo>
                    <a:pt x="236180" y="186194"/>
                    <a:pt x="244552" y="173093"/>
                    <a:pt x="241606" y="158675"/>
                  </a:cubicBezTo>
                  <a:lnTo>
                    <a:pt x="213156" y="19604"/>
                  </a:lnTo>
                  <a:cubicBezTo>
                    <a:pt x="210366" y="5805"/>
                    <a:pt x="198428" y="-2955"/>
                    <a:pt x="187652" y="921"/>
                  </a:cubicBezTo>
                  <a:lnTo>
                    <a:pt x="12380" y="63790"/>
                  </a:lnTo>
                  <a:cubicBezTo>
                    <a:pt x="3233" y="67046"/>
                    <a:pt x="-1806" y="78364"/>
                    <a:pt x="597" y="90147"/>
                  </a:cubicBezTo>
                  <a:lnTo>
                    <a:pt x="15171" y="161543"/>
                  </a:lnTo>
                  <a:cubicBezTo>
                    <a:pt x="17419" y="172706"/>
                    <a:pt x="25791" y="180923"/>
                    <a:pt x="35093" y="181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4" name="Freeform: Shape 1403">
              <a:extLst>
                <a:ext uri="{FF2B5EF4-FFF2-40B4-BE49-F238E27FC236}">
                  <a16:creationId xmlns:a16="http://schemas.microsoft.com/office/drawing/2014/main" id="{4BA9D959-C2F6-9683-8258-59E31C77EE63}"/>
                </a:ext>
              </a:extLst>
            </p:cNvPr>
            <p:cNvSpPr/>
            <p:nvPr/>
          </p:nvSpPr>
          <p:spPr>
            <a:xfrm>
              <a:off x="2507926" y="4699896"/>
              <a:ext cx="225716" cy="40882"/>
            </a:xfrm>
            <a:custGeom>
              <a:avLst/>
              <a:gdLst>
                <a:gd name="connsiteX0" fmla="*/ 377 w 225716"/>
                <a:gd name="connsiteY0" fmla="*/ 21519 h 40882"/>
                <a:gd name="connsiteX1" fmla="*/ 14330 w 225716"/>
                <a:gd name="connsiteY1" fmla="*/ 356 h 40882"/>
                <a:gd name="connsiteX2" fmla="*/ 22315 w 225716"/>
                <a:gd name="connsiteY2" fmla="*/ 589 h 40882"/>
                <a:gd name="connsiteX3" fmla="*/ 204719 w 225716"/>
                <a:gd name="connsiteY3" fmla="*/ 5317 h 40882"/>
                <a:gd name="connsiteX4" fmla="*/ 225340 w 225716"/>
                <a:gd name="connsiteY4" fmla="*/ 19349 h 40882"/>
                <a:gd name="connsiteX5" fmla="*/ 211386 w 225716"/>
                <a:gd name="connsiteY5" fmla="*/ 40511 h 40882"/>
                <a:gd name="connsiteX6" fmla="*/ 205107 w 225716"/>
                <a:gd name="connsiteY6" fmla="*/ 40667 h 40882"/>
                <a:gd name="connsiteX7" fmla="*/ 19214 w 225716"/>
                <a:gd name="connsiteY7" fmla="*/ 35938 h 40882"/>
                <a:gd name="connsiteX8" fmla="*/ 19214 w 225716"/>
                <a:gd name="connsiteY8" fmla="*/ 35783 h 40882"/>
                <a:gd name="connsiteX9" fmla="*/ 377 w 225716"/>
                <a:gd name="connsiteY9" fmla="*/ 21519 h 4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716" h="40882">
                  <a:moveTo>
                    <a:pt x="377" y="21519"/>
                  </a:moveTo>
                  <a:cubicBezTo>
                    <a:pt x="-1639" y="11829"/>
                    <a:pt x="4640" y="2372"/>
                    <a:pt x="14330" y="356"/>
                  </a:cubicBezTo>
                  <a:cubicBezTo>
                    <a:pt x="17043" y="-187"/>
                    <a:pt x="19757" y="-109"/>
                    <a:pt x="22315" y="589"/>
                  </a:cubicBezTo>
                  <a:lnTo>
                    <a:pt x="204719" y="5317"/>
                  </a:lnTo>
                  <a:cubicBezTo>
                    <a:pt x="214254" y="3689"/>
                    <a:pt x="223402" y="9814"/>
                    <a:pt x="225340" y="19349"/>
                  </a:cubicBezTo>
                  <a:cubicBezTo>
                    <a:pt x="227355" y="29039"/>
                    <a:pt x="221076" y="38496"/>
                    <a:pt x="211386" y="40511"/>
                  </a:cubicBezTo>
                  <a:cubicBezTo>
                    <a:pt x="209293" y="40976"/>
                    <a:pt x="207122" y="40976"/>
                    <a:pt x="205107" y="40667"/>
                  </a:cubicBezTo>
                  <a:lnTo>
                    <a:pt x="19214" y="35938"/>
                  </a:lnTo>
                  <a:lnTo>
                    <a:pt x="19214" y="35783"/>
                  </a:lnTo>
                  <a:cubicBezTo>
                    <a:pt x="10377" y="36403"/>
                    <a:pt x="2237" y="30434"/>
                    <a:pt x="377" y="2151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5" name="Freeform: Shape 1404">
              <a:extLst>
                <a:ext uri="{FF2B5EF4-FFF2-40B4-BE49-F238E27FC236}">
                  <a16:creationId xmlns:a16="http://schemas.microsoft.com/office/drawing/2014/main" id="{DF3E3C49-951A-4FBB-92AA-2A358FD25FF9}"/>
                </a:ext>
              </a:extLst>
            </p:cNvPr>
            <p:cNvSpPr/>
            <p:nvPr/>
          </p:nvSpPr>
          <p:spPr>
            <a:xfrm>
              <a:off x="2442896" y="4615789"/>
              <a:ext cx="115585" cy="160633"/>
            </a:xfrm>
            <a:custGeom>
              <a:avLst/>
              <a:gdLst>
                <a:gd name="connsiteX0" fmla="*/ 97268 w 115585"/>
                <a:gd name="connsiteY0" fmla="*/ 149115 h 160633"/>
                <a:gd name="connsiteX1" fmla="*/ 43004 w 115585"/>
                <a:gd name="connsiteY1" fmla="*/ 160201 h 160633"/>
                <a:gd name="connsiteX2" fmla="*/ 13623 w 115585"/>
                <a:gd name="connsiteY2" fmla="*/ 134774 h 160633"/>
                <a:gd name="connsiteX3" fmla="*/ 212 w 115585"/>
                <a:gd name="connsiteY3" fmla="*/ 34851 h 160633"/>
                <a:gd name="connsiteX4" fmla="*/ 17732 w 115585"/>
                <a:gd name="connsiteY4" fmla="*/ 9347 h 160633"/>
                <a:gd name="connsiteX5" fmla="*/ 61453 w 115585"/>
                <a:gd name="connsiteY5" fmla="*/ 432 h 160633"/>
                <a:gd name="connsiteX6" fmla="*/ 87500 w 115585"/>
                <a:gd name="connsiteY6" fmla="*/ 17021 h 160633"/>
                <a:gd name="connsiteX7" fmla="*/ 114322 w 115585"/>
                <a:gd name="connsiteY7" fmla="*/ 114231 h 160633"/>
                <a:gd name="connsiteX8" fmla="*/ 97268 w 115585"/>
                <a:gd name="connsiteY8" fmla="*/ 149115 h 16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585" h="160633">
                  <a:moveTo>
                    <a:pt x="97268" y="149115"/>
                  </a:moveTo>
                  <a:lnTo>
                    <a:pt x="43004" y="160201"/>
                  </a:lnTo>
                  <a:cubicBezTo>
                    <a:pt x="29050" y="163069"/>
                    <a:pt x="15872" y="151363"/>
                    <a:pt x="13623" y="134774"/>
                  </a:cubicBezTo>
                  <a:lnTo>
                    <a:pt x="212" y="34851"/>
                  </a:lnTo>
                  <a:cubicBezTo>
                    <a:pt x="-1415" y="22913"/>
                    <a:pt x="6492" y="11672"/>
                    <a:pt x="17732" y="9347"/>
                  </a:cubicBezTo>
                  <a:lnTo>
                    <a:pt x="61453" y="432"/>
                  </a:lnTo>
                  <a:cubicBezTo>
                    <a:pt x="72694" y="-1894"/>
                    <a:pt x="84322" y="5393"/>
                    <a:pt x="87500" y="17021"/>
                  </a:cubicBezTo>
                  <a:lnTo>
                    <a:pt x="114322" y="114231"/>
                  </a:lnTo>
                  <a:cubicBezTo>
                    <a:pt x="118741" y="130355"/>
                    <a:pt x="111221" y="146247"/>
                    <a:pt x="97268" y="14911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6" name="Freeform: Shape 1405">
              <a:extLst>
                <a:ext uri="{FF2B5EF4-FFF2-40B4-BE49-F238E27FC236}">
                  <a16:creationId xmlns:a16="http://schemas.microsoft.com/office/drawing/2014/main" id="{753489CB-3DB2-B457-876B-0823D7E0E6D1}"/>
                </a:ext>
              </a:extLst>
            </p:cNvPr>
            <p:cNvSpPr/>
            <p:nvPr/>
          </p:nvSpPr>
          <p:spPr>
            <a:xfrm rot="20907000">
              <a:off x="2462050" y="4612878"/>
              <a:ext cx="63101" cy="126124"/>
            </a:xfrm>
            <a:custGeom>
              <a:avLst/>
              <a:gdLst>
                <a:gd name="connsiteX0" fmla="*/ 45116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1 h 126124"/>
                <a:gd name="connsiteX3" fmla="*/ 45116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1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6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1"/>
                  </a:lnTo>
                  <a:cubicBezTo>
                    <a:pt x="63101" y="118073"/>
                    <a:pt x="55049" y="126125"/>
                    <a:pt x="45116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1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7" name="Freeform: Shape 1406">
              <a:extLst>
                <a:ext uri="{FF2B5EF4-FFF2-40B4-BE49-F238E27FC236}">
                  <a16:creationId xmlns:a16="http://schemas.microsoft.com/office/drawing/2014/main" id="{5F1F36E9-C04D-5AB3-EFFE-7BA9A1687F14}"/>
                </a:ext>
              </a:extLst>
            </p:cNvPr>
            <p:cNvSpPr/>
            <p:nvPr/>
          </p:nvSpPr>
          <p:spPr>
            <a:xfrm>
              <a:off x="1047052" y="3851022"/>
              <a:ext cx="122559" cy="392870"/>
            </a:xfrm>
            <a:custGeom>
              <a:avLst/>
              <a:gdLst>
                <a:gd name="connsiteX0" fmla="*/ 0 w 122559"/>
                <a:gd name="connsiteY0" fmla="*/ 392871 h 392870"/>
                <a:gd name="connsiteX1" fmla="*/ 113722 w 122559"/>
                <a:gd name="connsiteY1" fmla="*/ 308607 h 392870"/>
                <a:gd name="connsiteX2" fmla="*/ 122559 w 122559"/>
                <a:gd name="connsiteY2" fmla="*/ 3178 h 392870"/>
                <a:gd name="connsiteX3" fmla="*/ 11395 w 122559"/>
                <a:gd name="connsiteY3" fmla="*/ 0 h 392870"/>
                <a:gd name="connsiteX4" fmla="*/ 0 w 122559"/>
                <a:gd name="connsiteY4" fmla="*/ 392871 h 39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9" h="392870">
                  <a:moveTo>
                    <a:pt x="0" y="392871"/>
                  </a:moveTo>
                  <a:lnTo>
                    <a:pt x="113722" y="308607"/>
                  </a:lnTo>
                  <a:lnTo>
                    <a:pt x="122559" y="3178"/>
                  </a:lnTo>
                  <a:lnTo>
                    <a:pt x="11395" y="0"/>
                  </a:lnTo>
                  <a:lnTo>
                    <a:pt x="0" y="392871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8" name="Freeform: Shape 1407">
              <a:extLst>
                <a:ext uri="{FF2B5EF4-FFF2-40B4-BE49-F238E27FC236}">
                  <a16:creationId xmlns:a16="http://schemas.microsoft.com/office/drawing/2014/main" id="{0B26CB96-44FC-3356-297B-3C2C613A2227}"/>
                </a:ext>
              </a:extLst>
            </p:cNvPr>
            <p:cNvSpPr/>
            <p:nvPr/>
          </p:nvSpPr>
          <p:spPr>
            <a:xfrm>
              <a:off x="912090" y="3795130"/>
              <a:ext cx="244730" cy="397987"/>
            </a:xfrm>
            <a:custGeom>
              <a:avLst/>
              <a:gdLst>
                <a:gd name="connsiteX0" fmla="*/ 55272 w 244730"/>
                <a:gd name="connsiteY0" fmla="*/ 397987 h 397987"/>
                <a:gd name="connsiteX1" fmla="*/ 0 w 244730"/>
                <a:gd name="connsiteY1" fmla="*/ 267676 h 397987"/>
                <a:gd name="connsiteX2" fmla="*/ 147288 w 244730"/>
                <a:gd name="connsiteY2" fmla="*/ 0 h 397987"/>
                <a:gd name="connsiteX3" fmla="*/ 244730 w 244730"/>
                <a:gd name="connsiteY3" fmla="*/ 53566 h 397987"/>
                <a:gd name="connsiteX4" fmla="*/ 55272 w 244730"/>
                <a:gd name="connsiteY4" fmla="*/ 397987 h 39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730" h="397987">
                  <a:moveTo>
                    <a:pt x="55272" y="397987"/>
                  </a:moveTo>
                  <a:lnTo>
                    <a:pt x="0" y="267676"/>
                  </a:lnTo>
                  <a:lnTo>
                    <a:pt x="147288" y="0"/>
                  </a:lnTo>
                  <a:lnTo>
                    <a:pt x="244730" y="53566"/>
                  </a:lnTo>
                  <a:lnTo>
                    <a:pt x="55272" y="39798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9" name="Freeform: Shape 1408">
              <a:extLst>
                <a:ext uri="{FF2B5EF4-FFF2-40B4-BE49-F238E27FC236}">
                  <a16:creationId xmlns:a16="http://schemas.microsoft.com/office/drawing/2014/main" id="{FE306D18-5CD4-446E-B88C-E7E8A5DBE801}"/>
                </a:ext>
              </a:extLst>
            </p:cNvPr>
            <p:cNvSpPr/>
            <p:nvPr/>
          </p:nvSpPr>
          <p:spPr>
            <a:xfrm>
              <a:off x="882010" y="3688457"/>
              <a:ext cx="248663" cy="194926"/>
            </a:xfrm>
            <a:custGeom>
              <a:avLst/>
              <a:gdLst>
                <a:gd name="connsiteX0" fmla="*/ 204888 w 248663"/>
                <a:gd name="connsiteY0" fmla="*/ 194735 h 194926"/>
                <a:gd name="connsiteX1" fmla="*/ 16127 w 248663"/>
                <a:gd name="connsiteY1" fmla="*/ 182332 h 194926"/>
                <a:gd name="connsiteX2" fmla="*/ 1243 w 248663"/>
                <a:gd name="connsiteY2" fmla="*/ 153650 h 194926"/>
                <a:gd name="connsiteX3" fmla="*/ 42173 w 248663"/>
                <a:gd name="connsiteY3" fmla="*/ 17757 h 194926"/>
                <a:gd name="connsiteX4" fmla="*/ 69305 w 248663"/>
                <a:gd name="connsiteY4" fmla="*/ 1478 h 194926"/>
                <a:gd name="connsiteX5" fmla="*/ 238066 w 248663"/>
                <a:gd name="connsiteY5" fmla="*/ 80083 h 194926"/>
                <a:gd name="connsiteX6" fmla="*/ 247446 w 248663"/>
                <a:gd name="connsiteY6" fmla="*/ 107371 h 194926"/>
                <a:gd name="connsiteX7" fmla="*/ 226438 w 248663"/>
                <a:gd name="connsiteY7" fmla="*/ 177139 h 194926"/>
                <a:gd name="connsiteX8" fmla="*/ 204810 w 248663"/>
                <a:gd name="connsiteY8" fmla="*/ 194890 h 19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663" h="194926">
                  <a:moveTo>
                    <a:pt x="204888" y="194735"/>
                  </a:moveTo>
                  <a:lnTo>
                    <a:pt x="16127" y="182332"/>
                  </a:lnTo>
                  <a:cubicBezTo>
                    <a:pt x="4111" y="181557"/>
                    <a:pt x="-3021" y="167758"/>
                    <a:pt x="1243" y="153650"/>
                  </a:cubicBezTo>
                  <a:lnTo>
                    <a:pt x="42173" y="17757"/>
                  </a:lnTo>
                  <a:cubicBezTo>
                    <a:pt x="46282" y="4269"/>
                    <a:pt x="58918" y="-3405"/>
                    <a:pt x="69305" y="1478"/>
                  </a:cubicBezTo>
                  <a:lnTo>
                    <a:pt x="238066" y="80083"/>
                  </a:lnTo>
                  <a:cubicBezTo>
                    <a:pt x="246904" y="84192"/>
                    <a:pt x="250857" y="95898"/>
                    <a:pt x="247446" y="107371"/>
                  </a:cubicBezTo>
                  <a:lnTo>
                    <a:pt x="226438" y="177139"/>
                  </a:lnTo>
                  <a:cubicBezTo>
                    <a:pt x="223182" y="187991"/>
                    <a:pt x="214113" y="195511"/>
                    <a:pt x="204810" y="19489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0" name="Freeform: Shape 1409">
              <a:extLst>
                <a:ext uri="{FF2B5EF4-FFF2-40B4-BE49-F238E27FC236}">
                  <a16:creationId xmlns:a16="http://schemas.microsoft.com/office/drawing/2014/main" id="{E60780CE-8686-DE2D-5426-9163ACA367A4}"/>
                </a:ext>
              </a:extLst>
            </p:cNvPr>
            <p:cNvSpPr/>
            <p:nvPr/>
          </p:nvSpPr>
          <p:spPr>
            <a:xfrm>
              <a:off x="882324" y="3835139"/>
              <a:ext cx="225425" cy="48066"/>
            </a:xfrm>
            <a:custGeom>
              <a:avLst/>
              <a:gdLst>
                <a:gd name="connsiteX0" fmla="*/ 224651 w 225425"/>
                <a:gd name="connsiteY0" fmla="*/ 35418 h 48066"/>
                <a:gd name="connsiteX1" fmla="*/ 212636 w 225425"/>
                <a:gd name="connsiteY1" fmla="*/ 13092 h 48066"/>
                <a:gd name="connsiteX2" fmla="*/ 204651 w 225425"/>
                <a:gd name="connsiteY2" fmla="*/ 12549 h 48066"/>
                <a:gd name="connsiteX3" fmla="*/ 22557 w 225425"/>
                <a:gd name="connsiteY3" fmla="*/ 612 h 48066"/>
                <a:gd name="connsiteX4" fmla="*/ 774 w 225425"/>
                <a:gd name="connsiteY4" fmla="*/ 12705 h 48066"/>
                <a:gd name="connsiteX5" fmla="*/ 12789 w 225425"/>
                <a:gd name="connsiteY5" fmla="*/ 35030 h 48066"/>
                <a:gd name="connsiteX6" fmla="*/ 18991 w 225425"/>
                <a:gd name="connsiteY6" fmla="*/ 35728 h 48066"/>
                <a:gd name="connsiteX7" fmla="*/ 204574 w 225425"/>
                <a:gd name="connsiteY7" fmla="*/ 47976 h 48066"/>
                <a:gd name="connsiteX8" fmla="*/ 204574 w 225425"/>
                <a:gd name="connsiteY8" fmla="*/ 47821 h 48066"/>
                <a:gd name="connsiteX9" fmla="*/ 224651 w 225425"/>
                <a:gd name="connsiteY9" fmla="*/ 35340 h 4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25" h="48066">
                  <a:moveTo>
                    <a:pt x="224651" y="35418"/>
                  </a:moveTo>
                  <a:cubicBezTo>
                    <a:pt x="227520" y="25961"/>
                    <a:pt x="222171" y="15960"/>
                    <a:pt x="212636" y="13092"/>
                  </a:cubicBezTo>
                  <a:cubicBezTo>
                    <a:pt x="209923" y="12317"/>
                    <a:pt x="207209" y="12162"/>
                    <a:pt x="204651" y="12549"/>
                  </a:cubicBezTo>
                  <a:lnTo>
                    <a:pt x="22557" y="612"/>
                  </a:lnTo>
                  <a:cubicBezTo>
                    <a:pt x="13255" y="-1869"/>
                    <a:pt x="3565" y="3402"/>
                    <a:pt x="774" y="12705"/>
                  </a:cubicBezTo>
                  <a:cubicBezTo>
                    <a:pt x="-2094" y="22162"/>
                    <a:pt x="3254" y="32162"/>
                    <a:pt x="12789" y="35030"/>
                  </a:cubicBezTo>
                  <a:cubicBezTo>
                    <a:pt x="14882" y="35650"/>
                    <a:pt x="16976" y="35883"/>
                    <a:pt x="18991" y="35728"/>
                  </a:cubicBezTo>
                  <a:lnTo>
                    <a:pt x="204574" y="47976"/>
                  </a:lnTo>
                  <a:lnTo>
                    <a:pt x="204574" y="47821"/>
                  </a:lnTo>
                  <a:cubicBezTo>
                    <a:pt x="213333" y="49294"/>
                    <a:pt x="222016" y="44023"/>
                    <a:pt x="224651" y="3534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1" name="Freeform: Shape 1410">
              <a:extLst>
                <a:ext uri="{FF2B5EF4-FFF2-40B4-BE49-F238E27FC236}">
                  <a16:creationId xmlns:a16="http://schemas.microsoft.com/office/drawing/2014/main" id="{4D554691-D9DF-CC7F-D69D-3186BDAE0EF5}"/>
                </a:ext>
              </a:extLst>
            </p:cNvPr>
            <p:cNvSpPr/>
            <p:nvPr/>
          </p:nvSpPr>
          <p:spPr>
            <a:xfrm>
              <a:off x="1110713" y="3778901"/>
              <a:ext cx="244030" cy="210307"/>
            </a:xfrm>
            <a:custGeom>
              <a:avLst/>
              <a:gdLst>
                <a:gd name="connsiteX0" fmla="*/ 9363 w 244030"/>
                <a:gd name="connsiteY0" fmla="*/ 114292 h 210307"/>
                <a:gd name="connsiteX1" fmla="*/ 173550 w 244030"/>
                <a:gd name="connsiteY1" fmla="*/ 208246 h 210307"/>
                <a:gd name="connsiteX2" fmla="*/ 201845 w 244030"/>
                <a:gd name="connsiteY2" fmla="*/ 192509 h 210307"/>
                <a:gd name="connsiteX3" fmla="*/ 242776 w 244030"/>
                <a:gd name="connsiteY3" fmla="*/ 56617 h 210307"/>
                <a:gd name="connsiteX4" fmla="*/ 229210 w 244030"/>
                <a:gd name="connsiteY4" fmla="*/ 28012 h 210307"/>
                <a:gd name="connsiteX5" fmla="*/ 45100 w 244030"/>
                <a:gd name="connsiteY5" fmla="*/ 182 h 210307"/>
                <a:gd name="connsiteX6" fmla="*/ 22232 w 244030"/>
                <a:gd name="connsiteY6" fmla="*/ 17779 h 210307"/>
                <a:gd name="connsiteX7" fmla="*/ 1224 w 244030"/>
                <a:gd name="connsiteY7" fmla="*/ 87547 h 210307"/>
                <a:gd name="connsiteX8" fmla="*/ 9441 w 244030"/>
                <a:gd name="connsiteY8" fmla="*/ 114292 h 21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030" h="210307">
                  <a:moveTo>
                    <a:pt x="9363" y="114292"/>
                  </a:moveTo>
                  <a:lnTo>
                    <a:pt x="173550" y="208246"/>
                  </a:lnTo>
                  <a:cubicBezTo>
                    <a:pt x="184016" y="214215"/>
                    <a:pt x="197582" y="206695"/>
                    <a:pt x="201845" y="192509"/>
                  </a:cubicBezTo>
                  <a:lnTo>
                    <a:pt x="242776" y="56617"/>
                  </a:lnTo>
                  <a:cubicBezTo>
                    <a:pt x="246884" y="43128"/>
                    <a:pt x="240528" y="29717"/>
                    <a:pt x="229210" y="28012"/>
                  </a:cubicBezTo>
                  <a:lnTo>
                    <a:pt x="45100" y="182"/>
                  </a:lnTo>
                  <a:cubicBezTo>
                    <a:pt x="35487" y="-1291"/>
                    <a:pt x="25642" y="6306"/>
                    <a:pt x="22232" y="17779"/>
                  </a:cubicBezTo>
                  <a:lnTo>
                    <a:pt x="1224" y="87547"/>
                  </a:lnTo>
                  <a:cubicBezTo>
                    <a:pt x="-2032" y="98400"/>
                    <a:pt x="1379" y="109640"/>
                    <a:pt x="9441" y="1142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2" name="Freeform: Shape 1411">
              <a:extLst>
                <a:ext uri="{FF2B5EF4-FFF2-40B4-BE49-F238E27FC236}">
                  <a16:creationId xmlns:a16="http://schemas.microsoft.com/office/drawing/2014/main" id="{C613DDFA-EC82-C517-51A4-7861505B60BB}"/>
                </a:ext>
              </a:extLst>
            </p:cNvPr>
            <p:cNvSpPr/>
            <p:nvPr/>
          </p:nvSpPr>
          <p:spPr>
            <a:xfrm>
              <a:off x="1109615" y="3858809"/>
              <a:ext cx="200603" cy="130316"/>
            </a:xfrm>
            <a:custGeom>
              <a:avLst/>
              <a:gdLst>
                <a:gd name="connsiteX0" fmla="*/ 693 w 200603"/>
                <a:gd name="connsiteY0" fmla="*/ 12755 h 130316"/>
                <a:gd name="connsiteX1" fmla="*/ 23019 w 200603"/>
                <a:gd name="connsiteY1" fmla="*/ 739 h 130316"/>
                <a:gd name="connsiteX2" fmla="*/ 29995 w 200603"/>
                <a:gd name="connsiteY2" fmla="*/ 4693 h 130316"/>
                <a:gd name="connsiteX3" fmla="*/ 188369 w 200603"/>
                <a:gd name="connsiteY3" fmla="*/ 95391 h 130316"/>
                <a:gd name="connsiteX4" fmla="*/ 199841 w 200603"/>
                <a:gd name="connsiteY4" fmla="*/ 117562 h 130316"/>
                <a:gd name="connsiteX5" fmla="*/ 177516 w 200603"/>
                <a:gd name="connsiteY5" fmla="*/ 129578 h 130316"/>
                <a:gd name="connsiteX6" fmla="*/ 171934 w 200603"/>
                <a:gd name="connsiteY6" fmla="*/ 126709 h 130316"/>
                <a:gd name="connsiteX7" fmla="*/ 10538 w 200603"/>
                <a:gd name="connsiteY7" fmla="*/ 34306 h 130316"/>
                <a:gd name="connsiteX8" fmla="*/ 10538 w 200603"/>
                <a:gd name="connsiteY8" fmla="*/ 34151 h 130316"/>
                <a:gd name="connsiteX9" fmla="*/ 770 w 200603"/>
                <a:gd name="connsiteY9" fmla="*/ 12677 h 13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603" h="130316">
                  <a:moveTo>
                    <a:pt x="693" y="12755"/>
                  </a:moveTo>
                  <a:cubicBezTo>
                    <a:pt x="3561" y="3298"/>
                    <a:pt x="13561" y="-2051"/>
                    <a:pt x="23019" y="739"/>
                  </a:cubicBezTo>
                  <a:cubicBezTo>
                    <a:pt x="25732" y="1515"/>
                    <a:pt x="28057" y="2910"/>
                    <a:pt x="29995" y="4693"/>
                  </a:cubicBezTo>
                  <a:lnTo>
                    <a:pt x="188369" y="95391"/>
                  </a:lnTo>
                  <a:cubicBezTo>
                    <a:pt x="197516" y="98414"/>
                    <a:pt x="202632" y="108260"/>
                    <a:pt x="199841" y="117562"/>
                  </a:cubicBezTo>
                  <a:cubicBezTo>
                    <a:pt x="196973" y="127019"/>
                    <a:pt x="186973" y="132368"/>
                    <a:pt x="177516" y="129578"/>
                  </a:cubicBezTo>
                  <a:cubicBezTo>
                    <a:pt x="175423" y="128957"/>
                    <a:pt x="173562" y="127950"/>
                    <a:pt x="171934" y="126709"/>
                  </a:cubicBezTo>
                  <a:lnTo>
                    <a:pt x="10538" y="34306"/>
                  </a:lnTo>
                  <a:lnTo>
                    <a:pt x="10538" y="34151"/>
                  </a:lnTo>
                  <a:cubicBezTo>
                    <a:pt x="2476" y="30507"/>
                    <a:pt x="-1865" y="21360"/>
                    <a:pt x="770" y="1267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3" name="Freeform: Shape 1412">
              <a:extLst>
                <a:ext uri="{FF2B5EF4-FFF2-40B4-BE49-F238E27FC236}">
                  <a16:creationId xmlns:a16="http://schemas.microsoft.com/office/drawing/2014/main" id="{C1F1806F-81D5-4FB5-7AE1-14C95ADC4334}"/>
                </a:ext>
              </a:extLst>
            </p:cNvPr>
            <p:cNvSpPr/>
            <p:nvPr/>
          </p:nvSpPr>
          <p:spPr>
            <a:xfrm>
              <a:off x="1048677" y="3763371"/>
              <a:ext cx="123752" cy="162577"/>
            </a:xfrm>
            <a:custGeom>
              <a:avLst/>
              <a:gdLst>
                <a:gd name="connsiteX0" fmla="*/ 69073 w 123752"/>
                <a:gd name="connsiteY0" fmla="*/ 161605 h 162577"/>
                <a:gd name="connsiteX1" fmla="*/ 16049 w 123752"/>
                <a:gd name="connsiteY1" fmla="*/ 145636 h 162577"/>
                <a:gd name="connsiteX2" fmla="*/ 2251 w 123752"/>
                <a:gd name="connsiteY2" fmla="*/ 109356 h 162577"/>
                <a:gd name="connsiteX3" fmla="*/ 37832 w 123752"/>
                <a:gd name="connsiteY3" fmla="*/ 15015 h 162577"/>
                <a:gd name="connsiteX4" fmla="*/ 65352 w 123752"/>
                <a:gd name="connsiteY4" fmla="*/ 906 h 162577"/>
                <a:gd name="connsiteX5" fmla="*/ 108065 w 123752"/>
                <a:gd name="connsiteY5" fmla="*/ 13774 h 162577"/>
                <a:gd name="connsiteX6" fmla="*/ 123182 w 123752"/>
                <a:gd name="connsiteY6" fmla="*/ 40751 h 162577"/>
                <a:gd name="connsiteX7" fmla="*/ 100701 w 123752"/>
                <a:gd name="connsiteY7" fmla="*/ 139047 h 162577"/>
                <a:gd name="connsiteX8" fmla="*/ 69150 w 123752"/>
                <a:gd name="connsiteY8" fmla="*/ 161682 h 1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52" h="162577">
                  <a:moveTo>
                    <a:pt x="69073" y="161605"/>
                  </a:moveTo>
                  <a:lnTo>
                    <a:pt x="16049" y="145636"/>
                  </a:lnTo>
                  <a:cubicBezTo>
                    <a:pt x="2406" y="141527"/>
                    <a:pt x="-3641" y="125015"/>
                    <a:pt x="2251" y="109356"/>
                  </a:cubicBezTo>
                  <a:lnTo>
                    <a:pt x="37832" y="15015"/>
                  </a:lnTo>
                  <a:cubicBezTo>
                    <a:pt x="42096" y="3697"/>
                    <a:pt x="54344" y="-2427"/>
                    <a:pt x="65352" y="906"/>
                  </a:cubicBezTo>
                  <a:lnTo>
                    <a:pt x="108065" y="13774"/>
                  </a:lnTo>
                  <a:cubicBezTo>
                    <a:pt x="119073" y="17108"/>
                    <a:pt x="125817" y="28968"/>
                    <a:pt x="123182" y="40751"/>
                  </a:cubicBezTo>
                  <a:lnTo>
                    <a:pt x="100701" y="139047"/>
                  </a:lnTo>
                  <a:cubicBezTo>
                    <a:pt x="96980" y="155326"/>
                    <a:pt x="82794" y="165791"/>
                    <a:pt x="69150" y="16168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4" name="Freeform: Shape 1413">
              <a:extLst>
                <a:ext uri="{FF2B5EF4-FFF2-40B4-BE49-F238E27FC236}">
                  <a16:creationId xmlns:a16="http://schemas.microsoft.com/office/drawing/2014/main" id="{D5A122CC-4CAB-B1AF-FC97-842938B26EA5}"/>
                </a:ext>
              </a:extLst>
            </p:cNvPr>
            <p:cNvSpPr/>
            <p:nvPr/>
          </p:nvSpPr>
          <p:spPr>
            <a:xfrm rot="17206802">
              <a:off x="1056032" y="379323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5" name="Freeform: Shape 1414">
              <a:extLst>
                <a:ext uri="{FF2B5EF4-FFF2-40B4-BE49-F238E27FC236}">
                  <a16:creationId xmlns:a16="http://schemas.microsoft.com/office/drawing/2014/main" id="{DC96CE4D-FD6D-5BEC-198A-3153954CF6F8}"/>
                </a:ext>
              </a:extLst>
            </p:cNvPr>
            <p:cNvSpPr/>
            <p:nvPr/>
          </p:nvSpPr>
          <p:spPr>
            <a:xfrm>
              <a:off x="1945585" y="2364034"/>
              <a:ext cx="253567" cy="393723"/>
            </a:xfrm>
            <a:custGeom>
              <a:avLst/>
              <a:gdLst>
                <a:gd name="connsiteX0" fmla="*/ 203955 w 253567"/>
                <a:gd name="connsiteY0" fmla="*/ 393724 h 393723"/>
                <a:gd name="connsiteX1" fmla="*/ 253568 w 253567"/>
                <a:gd name="connsiteY1" fmla="*/ 261242 h 393723"/>
                <a:gd name="connsiteX2" fmla="*/ 95040 w 253567"/>
                <a:gd name="connsiteY2" fmla="*/ 0 h 393723"/>
                <a:gd name="connsiteX3" fmla="*/ 0 w 253567"/>
                <a:gd name="connsiteY3" fmla="*/ 57675 h 393723"/>
                <a:gd name="connsiteX4" fmla="*/ 203955 w 253567"/>
                <a:gd name="connsiteY4" fmla="*/ 393724 h 39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567" h="393723">
                  <a:moveTo>
                    <a:pt x="203955" y="393724"/>
                  </a:moveTo>
                  <a:lnTo>
                    <a:pt x="253568" y="261242"/>
                  </a:lnTo>
                  <a:lnTo>
                    <a:pt x="95040" y="0"/>
                  </a:lnTo>
                  <a:lnTo>
                    <a:pt x="0" y="57675"/>
                  </a:lnTo>
                  <a:lnTo>
                    <a:pt x="203955" y="393724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6" name="Freeform: Shape 1415">
              <a:extLst>
                <a:ext uri="{FF2B5EF4-FFF2-40B4-BE49-F238E27FC236}">
                  <a16:creationId xmlns:a16="http://schemas.microsoft.com/office/drawing/2014/main" id="{0A3966F3-6B0A-EF29-61A4-ECE3C9276C9F}"/>
                </a:ext>
              </a:extLst>
            </p:cNvPr>
            <p:cNvSpPr/>
            <p:nvPr/>
          </p:nvSpPr>
          <p:spPr>
            <a:xfrm>
              <a:off x="1915973" y="2366360"/>
              <a:ext cx="138993" cy="392018"/>
            </a:xfrm>
            <a:custGeom>
              <a:avLst/>
              <a:gdLst>
                <a:gd name="connsiteX0" fmla="*/ 138993 w 138993"/>
                <a:gd name="connsiteY0" fmla="*/ 392018 h 392018"/>
                <a:gd name="connsiteX1" fmla="*/ 21861 w 138993"/>
                <a:gd name="connsiteY1" fmla="*/ 312715 h 392018"/>
                <a:gd name="connsiteX2" fmla="*/ 0 w 138993"/>
                <a:gd name="connsiteY2" fmla="*/ 7907 h 392018"/>
                <a:gd name="connsiteX3" fmla="*/ 110931 w 138993"/>
                <a:gd name="connsiteY3" fmla="*/ 0 h 392018"/>
                <a:gd name="connsiteX4" fmla="*/ 138993 w 138993"/>
                <a:gd name="connsiteY4" fmla="*/ 392018 h 3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93" h="392018">
                  <a:moveTo>
                    <a:pt x="138993" y="392018"/>
                  </a:moveTo>
                  <a:lnTo>
                    <a:pt x="21861" y="312715"/>
                  </a:lnTo>
                  <a:lnTo>
                    <a:pt x="0" y="7907"/>
                  </a:lnTo>
                  <a:lnTo>
                    <a:pt x="110931" y="0"/>
                  </a:lnTo>
                  <a:lnTo>
                    <a:pt x="138993" y="39201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7" name="Freeform: Shape 1416">
              <a:extLst>
                <a:ext uri="{FF2B5EF4-FFF2-40B4-BE49-F238E27FC236}">
                  <a16:creationId xmlns:a16="http://schemas.microsoft.com/office/drawing/2014/main" id="{BF970A11-4A59-F1A8-1D82-9CB3B9B7C395}"/>
                </a:ext>
              </a:extLst>
            </p:cNvPr>
            <p:cNvSpPr/>
            <p:nvPr/>
          </p:nvSpPr>
          <p:spPr>
            <a:xfrm>
              <a:off x="1753105" y="2318616"/>
              <a:ext cx="243557" cy="208725"/>
            </a:xfrm>
            <a:custGeom>
              <a:avLst/>
              <a:gdLst>
                <a:gd name="connsiteX0" fmla="*/ 233876 w 243557"/>
                <a:gd name="connsiteY0" fmla="*/ 114644 h 208725"/>
                <a:gd name="connsiteX1" fmla="*/ 68681 w 243557"/>
                <a:gd name="connsiteY1" fmla="*/ 206738 h 208725"/>
                <a:gd name="connsiteX2" fmla="*/ 40619 w 243557"/>
                <a:gd name="connsiteY2" fmla="*/ 190691 h 208725"/>
                <a:gd name="connsiteX3" fmla="*/ 1162 w 243557"/>
                <a:gd name="connsiteY3" fmla="*/ 54333 h 208725"/>
                <a:gd name="connsiteX4" fmla="*/ 15038 w 243557"/>
                <a:gd name="connsiteY4" fmla="*/ 25884 h 208725"/>
                <a:gd name="connsiteX5" fmla="*/ 199458 w 243557"/>
                <a:gd name="connsiteY5" fmla="*/ 147 h 208725"/>
                <a:gd name="connsiteX6" fmla="*/ 222171 w 243557"/>
                <a:gd name="connsiteY6" fmla="*/ 17976 h 208725"/>
                <a:gd name="connsiteX7" fmla="*/ 242404 w 243557"/>
                <a:gd name="connsiteY7" fmla="*/ 87977 h 208725"/>
                <a:gd name="connsiteX8" fmla="*/ 233876 w 243557"/>
                <a:gd name="connsiteY8" fmla="*/ 114566 h 20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557" h="208725">
                  <a:moveTo>
                    <a:pt x="233876" y="114644"/>
                  </a:moveTo>
                  <a:lnTo>
                    <a:pt x="68681" y="206738"/>
                  </a:lnTo>
                  <a:cubicBezTo>
                    <a:pt x="58216" y="212629"/>
                    <a:pt x="44650" y="204877"/>
                    <a:pt x="40619" y="190691"/>
                  </a:cubicBezTo>
                  <a:lnTo>
                    <a:pt x="1162" y="54333"/>
                  </a:lnTo>
                  <a:cubicBezTo>
                    <a:pt x="-2792" y="40767"/>
                    <a:pt x="3720" y="27512"/>
                    <a:pt x="15038" y="25884"/>
                  </a:cubicBezTo>
                  <a:lnTo>
                    <a:pt x="199458" y="147"/>
                  </a:lnTo>
                  <a:cubicBezTo>
                    <a:pt x="209070" y="-1171"/>
                    <a:pt x="218838" y="6504"/>
                    <a:pt x="222171" y="17976"/>
                  </a:cubicBezTo>
                  <a:lnTo>
                    <a:pt x="242404" y="87977"/>
                  </a:lnTo>
                  <a:cubicBezTo>
                    <a:pt x="245582" y="98907"/>
                    <a:pt x="242016" y="110070"/>
                    <a:pt x="233876" y="11456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8" name="Freeform: Shape 1417">
              <a:extLst>
                <a:ext uri="{FF2B5EF4-FFF2-40B4-BE49-F238E27FC236}">
                  <a16:creationId xmlns:a16="http://schemas.microsoft.com/office/drawing/2014/main" id="{5675F7CC-0486-AE9A-E512-BBAF26495E6C}"/>
                </a:ext>
              </a:extLst>
            </p:cNvPr>
            <p:cNvSpPr/>
            <p:nvPr/>
          </p:nvSpPr>
          <p:spPr>
            <a:xfrm>
              <a:off x="1796034" y="2398840"/>
              <a:ext cx="201713" cy="128451"/>
            </a:xfrm>
            <a:custGeom>
              <a:avLst/>
              <a:gdLst>
                <a:gd name="connsiteX0" fmla="*/ 200947 w 201713"/>
                <a:gd name="connsiteY0" fmla="*/ 12946 h 128451"/>
                <a:gd name="connsiteX1" fmla="*/ 178776 w 201713"/>
                <a:gd name="connsiteY1" fmla="*/ 698 h 128451"/>
                <a:gd name="connsiteX2" fmla="*/ 171800 w 201713"/>
                <a:gd name="connsiteY2" fmla="*/ 4574 h 128451"/>
                <a:gd name="connsiteX3" fmla="*/ 12419 w 201713"/>
                <a:gd name="connsiteY3" fmla="*/ 93489 h 128451"/>
                <a:gd name="connsiteX4" fmla="*/ 713 w 201713"/>
                <a:gd name="connsiteY4" fmla="*/ 115505 h 128451"/>
                <a:gd name="connsiteX5" fmla="*/ 22884 w 201713"/>
                <a:gd name="connsiteY5" fmla="*/ 127753 h 128451"/>
                <a:gd name="connsiteX6" fmla="*/ 28543 w 201713"/>
                <a:gd name="connsiteY6" fmla="*/ 124963 h 128451"/>
                <a:gd name="connsiteX7" fmla="*/ 191025 w 201713"/>
                <a:gd name="connsiteY7" fmla="*/ 34419 h 128451"/>
                <a:gd name="connsiteX8" fmla="*/ 191025 w 201713"/>
                <a:gd name="connsiteY8" fmla="*/ 34264 h 128451"/>
                <a:gd name="connsiteX9" fmla="*/ 201025 w 201713"/>
                <a:gd name="connsiteY9" fmla="*/ 12869 h 1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713" h="128451">
                  <a:moveTo>
                    <a:pt x="200947" y="12946"/>
                  </a:moveTo>
                  <a:cubicBezTo>
                    <a:pt x="198234" y="3411"/>
                    <a:pt x="188234" y="-2015"/>
                    <a:pt x="178776" y="698"/>
                  </a:cubicBezTo>
                  <a:cubicBezTo>
                    <a:pt x="176063" y="1473"/>
                    <a:pt x="173738" y="2869"/>
                    <a:pt x="171800" y="4574"/>
                  </a:cubicBezTo>
                  <a:lnTo>
                    <a:pt x="12419" y="93489"/>
                  </a:lnTo>
                  <a:cubicBezTo>
                    <a:pt x="3271" y="96435"/>
                    <a:pt x="-2000" y="106203"/>
                    <a:pt x="713" y="115505"/>
                  </a:cubicBezTo>
                  <a:cubicBezTo>
                    <a:pt x="3426" y="125040"/>
                    <a:pt x="13426" y="130467"/>
                    <a:pt x="22884" y="127753"/>
                  </a:cubicBezTo>
                  <a:cubicBezTo>
                    <a:pt x="24977" y="127133"/>
                    <a:pt x="26837" y="126203"/>
                    <a:pt x="28543" y="124963"/>
                  </a:cubicBezTo>
                  <a:lnTo>
                    <a:pt x="191025" y="34419"/>
                  </a:lnTo>
                  <a:lnTo>
                    <a:pt x="191025" y="34264"/>
                  </a:lnTo>
                  <a:cubicBezTo>
                    <a:pt x="199087" y="30698"/>
                    <a:pt x="203505" y="21629"/>
                    <a:pt x="201025" y="1286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9" name="Freeform: Shape 1418">
              <a:extLst>
                <a:ext uri="{FF2B5EF4-FFF2-40B4-BE49-F238E27FC236}">
                  <a16:creationId xmlns:a16="http://schemas.microsoft.com/office/drawing/2014/main" id="{104054C0-1FE9-4711-BC13-A9BADDF06CD7}"/>
                </a:ext>
              </a:extLst>
            </p:cNvPr>
            <p:cNvSpPr/>
            <p:nvPr/>
          </p:nvSpPr>
          <p:spPr>
            <a:xfrm>
              <a:off x="1977390" y="2230470"/>
              <a:ext cx="248033" cy="193275"/>
            </a:xfrm>
            <a:custGeom>
              <a:avLst/>
              <a:gdLst>
                <a:gd name="connsiteX0" fmla="*/ 42847 w 248033"/>
                <a:gd name="connsiteY0" fmla="*/ 193177 h 193275"/>
                <a:gd name="connsiteX1" fmla="*/ 231686 w 248033"/>
                <a:gd name="connsiteY1" fmla="*/ 182867 h 193275"/>
                <a:gd name="connsiteX2" fmla="*/ 246880 w 248033"/>
                <a:gd name="connsiteY2" fmla="*/ 154340 h 193275"/>
                <a:gd name="connsiteX3" fmla="*/ 207422 w 248033"/>
                <a:gd name="connsiteY3" fmla="*/ 17982 h 193275"/>
                <a:gd name="connsiteX4" fmla="*/ 180523 w 248033"/>
                <a:gd name="connsiteY4" fmla="*/ 1393 h 193275"/>
                <a:gd name="connsiteX5" fmla="*/ 10832 w 248033"/>
                <a:gd name="connsiteY5" fmla="*/ 78060 h 193275"/>
                <a:gd name="connsiteX6" fmla="*/ 1142 w 248033"/>
                <a:gd name="connsiteY6" fmla="*/ 105270 h 193275"/>
                <a:gd name="connsiteX7" fmla="*/ 21374 w 248033"/>
                <a:gd name="connsiteY7" fmla="*/ 175270 h 193275"/>
                <a:gd name="connsiteX8" fmla="*/ 42770 w 248033"/>
                <a:gd name="connsiteY8" fmla="*/ 193255 h 19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033" h="193275">
                  <a:moveTo>
                    <a:pt x="42847" y="193177"/>
                  </a:moveTo>
                  <a:lnTo>
                    <a:pt x="231686" y="182867"/>
                  </a:lnTo>
                  <a:cubicBezTo>
                    <a:pt x="243702" y="182247"/>
                    <a:pt x="250988" y="168526"/>
                    <a:pt x="246880" y="154340"/>
                  </a:cubicBezTo>
                  <a:lnTo>
                    <a:pt x="207422" y="17982"/>
                  </a:lnTo>
                  <a:cubicBezTo>
                    <a:pt x="203469" y="4416"/>
                    <a:pt x="190910" y="-3336"/>
                    <a:pt x="180523" y="1393"/>
                  </a:cubicBezTo>
                  <a:lnTo>
                    <a:pt x="10832" y="78060"/>
                  </a:lnTo>
                  <a:cubicBezTo>
                    <a:pt x="1994" y="82091"/>
                    <a:pt x="-2192" y="93719"/>
                    <a:pt x="1142" y="105270"/>
                  </a:cubicBezTo>
                  <a:lnTo>
                    <a:pt x="21374" y="175270"/>
                  </a:lnTo>
                  <a:cubicBezTo>
                    <a:pt x="24553" y="186200"/>
                    <a:pt x="33545" y="193720"/>
                    <a:pt x="42770" y="1932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0" name="Freeform: Shape 1419">
              <a:extLst>
                <a:ext uri="{FF2B5EF4-FFF2-40B4-BE49-F238E27FC236}">
                  <a16:creationId xmlns:a16="http://schemas.microsoft.com/office/drawing/2014/main" id="{0A27889E-67BA-706A-BAF4-5CC5D5699D9A}"/>
                </a:ext>
              </a:extLst>
            </p:cNvPr>
            <p:cNvSpPr/>
            <p:nvPr/>
          </p:nvSpPr>
          <p:spPr>
            <a:xfrm>
              <a:off x="1999616" y="2377730"/>
              <a:ext cx="225506" cy="45885"/>
            </a:xfrm>
            <a:custGeom>
              <a:avLst/>
              <a:gdLst>
                <a:gd name="connsiteX0" fmla="*/ 698 w 225506"/>
                <a:gd name="connsiteY0" fmla="*/ 33049 h 45885"/>
                <a:gd name="connsiteX1" fmla="*/ 12946 w 225506"/>
                <a:gd name="connsiteY1" fmla="*/ 10879 h 45885"/>
                <a:gd name="connsiteX2" fmla="*/ 20931 w 225506"/>
                <a:gd name="connsiteY2" fmla="*/ 10413 h 45885"/>
                <a:gd name="connsiteX3" fmla="*/ 203180 w 225506"/>
                <a:gd name="connsiteY3" fmla="*/ 568 h 45885"/>
                <a:gd name="connsiteX4" fmla="*/ 224808 w 225506"/>
                <a:gd name="connsiteY4" fmla="*/ 12894 h 45885"/>
                <a:gd name="connsiteX5" fmla="*/ 212560 w 225506"/>
                <a:gd name="connsiteY5" fmla="*/ 35065 h 45885"/>
                <a:gd name="connsiteX6" fmla="*/ 206281 w 225506"/>
                <a:gd name="connsiteY6" fmla="*/ 35685 h 45885"/>
                <a:gd name="connsiteX7" fmla="*/ 20543 w 225506"/>
                <a:gd name="connsiteY7" fmla="*/ 45840 h 45885"/>
                <a:gd name="connsiteX8" fmla="*/ 20543 w 225506"/>
                <a:gd name="connsiteY8" fmla="*/ 45685 h 45885"/>
                <a:gd name="connsiteX9" fmla="*/ 621 w 225506"/>
                <a:gd name="connsiteY9" fmla="*/ 32972 h 4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506" h="45885">
                  <a:moveTo>
                    <a:pt x="698" y="33049"/>
                  </a:moveTo>
                  <a:cubicBezTo>
                    <a:pt x="-2015" y="23514"/>
                    <a:pt x="3411" y="13592"/>
                    <a:pt x="12946" y="10879"/>
                  </a:cubicBezTo>
                  <a:cubicBezTo>
                    <a:pt x="15660" y="10103"/>
                    <a:pt x="18373" y="10026"/>
                    <a:pt x="20931" y="10413"/>
                  </a:cubicBezTo>
                  <a:lnTo>
                    <a:pt x="203180" y="568"/>
                  </a:lnTo>
                  <a:cubicBezTo>
                    <a:pt x="212560" y="-1835"/>
                    <a:pt x="222173" y="3592"/>
                    <a:pt x="224808" y="12894"/>
                  </a:cubicBezTo>
                  <a:cubicBezTo>
                    <a:pt x="227522" y="22429"/>
                    <a:pt x="222095" y="32352"/>
                    <a:pt x="212560" y="35065"/>
                  </a:cubicBezTo>
                  <a:cubicBezTo>
                    <a:pt x="210467" y="35685"/>
                    <a:pt x="208374" y="35840"/>
                    <a:pt x="206281" y="35685"/>
                  </a:cubicBezTo>
                  <a:lnTo>
                    <a:pt x="20543" y="45840"/>
                  </a:lnTo>
                  <a:lnTo>
                    <a:pt x="20543" y="45685"/>
                  </a:lnTo>
                  <a:cubicBezTo>
                    <a:pt x="11784" y="47003"/>
                    <a:pt x="3179" y="41731"/>
                    <a:pt x="621" y="3297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1" name="Freeform: Shape 1420">
              <a:extLst>
                <a:ext uri="{FF2B5EF4-FFF2-40B4-BE49-F238E27FC236}">
                  <a16:creationId xmlns:a16="http://schemas.microsoft.com/office/drawing/2014/main" id="{C5591770-1189-6EC0-E40A-8F2A45091FE4}"/>
                </a:ext>
              </a:extLst>
            </p:cNvPr>
            <p:cNvSpPr/>
            <p:nvPr/>
          </p:nvSpPr>
          <p:spPr>
            <a:xfrm>
              <a:off x="1929084" y="2305459"/>
              <a:ext cx="122810" cy="162354"/>
            </a:xfrm>
            <a:custGeom>
              <a:avLst/>
              <a:gdLst>
                <a:gd name="connsiteX0" fmla="*/ 106503 w 122810"/>
                <a:gd name="connsiteY0" fmla="*/ 146096 h 162354"/>
                <a:gd name="connsiteX1" fmla="*/ 53246 w 122810"/>
                <a:gd name="connsiteY1" fmla="*/ 161522 h 162354"/>
                <a:gd name="connsiteX2" fmla="*/ 21928 w 122810"/>
                <a:gd name="connsiteY2" fmla="*/ 138576 h 162354"/>
                <a:gd name="connsiteX3" fmla="*/ 533 w 122810"/>
                <a:gd name="connsiteY3" fmla="*/ 40048 h 162354"/>
                <a:gd name="connsiteX4" fmla="*/ 15959 w 122810"/>
                <a:gd name="connsiteY4" fmla="*/ 13227 h 162354"/>
                <a:gd name="connsiteX5" fmla="*/ 58828 w 122810"/>
                <a:gd name="connsiteY5" fmla="*/ 823 h 162354"/>
                <a:gd name="connsiteX6" fmla="*/ 86115 w 122810"/>
                <a:gd name="connsiteY6" fmla="*/ 15242 h 162354"/>
                <a:gd name="connsiteX7" fmla="*/ 120689 w 122810"/>
                <a:gd name="connsiteY7" fmla="*/ 109971 h 162354"/>
                <a:gd name="connsiteX8" fmla="*/ 106503 w 122810"/>
                <a:gd name="connsiteY8" fmla="*/ 146096 h 16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810" h="162354">
                  <a:moveTo>
                    <a:pt x="106503" y="146096"/>
                  </a:moveTo>
                  <a:lnTo>
                    <a:pt x="53246" y="161522"/>
                  </a:lnTo>
                  <a:cubicBezTo>
                    <a:pt x="39603" y="165476"/>
                    <a:pt x="25494" y="154933"/>
                    <a:pt x="21928" y="138576"/>
                  </a:cubicBezTo>
                  <a:lnTo>
                    <a:pt x="533" y="40048"/>
                  </a:lnTo>
                  <a:cubicBezTo>
                    <a:pt x="-2025" y="28265"/>
                    <a:pt x="4874" y="16405"/>
                    <a:pt x="15959" y="13227"/>
                  </a:cubicBezTo>
                  <a:lnTo>
                    <a:pt x="58828" y="823"/>
                  </a:lnTo>
                  <a:cubicBezTo>
                    <a:pt x="69836" y="-2355"/>
                    <a:pt x="82006" y="3924"/>
                    <a:pt x="86115" y="15242"/>
                  </a:cubicBezTo>
                  <a:lnTo>
                    <a:pt x="120689" y="109971"/>
                  </a:lnTo>
                  <a:cubicBezTo>
                    <a:pt x="126425" y="125708"/>
                    <a:pt x="120146" y="142142"/>
                    <a:pt x="106503" y="14609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2" name="Freeform: Shape 1421">
              <a:extLst>
                <a:ext uri="{FF2B5EF4-FFF2-40B4-BE49-F238E27FC236}">
                  <a16:creationId xmlns:a16="http://schemas.microsoft.com/office/drawing/2014/main" id="{8EB4B1B7-4A6A-1108-C30D-8EB88080090F}"/>
                </a:ext>
              </a:extLst>
            </p:cNvPr>
            <p:cNvSpPr/>
            <p:nvPr/>
          </p:nvSpPr>
          <p:spPr>
            <a:xfrm rot="20632199">
              <a:off x="1950489" y="2303661"/>
              <a:ext cx="63101" cy="126124"/>
            </a:xfrm>
            <a:custGeom>
              <a:avLst/>
              <a:gdLst>
                <a:gd name="connsiteX0" fmla="*/ 45117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0 h 126124"/>
                <a:gd name="connsiteX3" fmla="*/ 45117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0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7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0"/>
                  </a:lnTo>
                  <a:cubicBezTo>
                    <a:pt x="63101" y="118073"/>
                    <a:pt x="55049" y="126125"/>
                    <a:pt x="45117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0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3" name="Freeform: Shape 1422">
              <a:extLst>
                <a:ext uri="{FF2B5EF4-FFF2-40B4-BE49-F238E27FC236}">
                  <a16:creationId xmlns:a16="http://schemas.microsoft.com/office/drawing/2014/main" id="{57C9FDC3-BBC2-BCC6-1F70-744FC817E385}"/>
                </a:ext>
              </a:extLst>
            </p:cNvPr>
            <p:cNvSpPr/>
            <p:nvPr/>
          </p:nvSpPr>
          <p:spPr>
            <a:xfrm>
              <a:off x="1632638" y="1274104"/>
              <a:ext cx="177443" cy="407987"/>
            </a:xfrm>
            <a:custGeom>
              <a:avLst/>
              <a:gdLst>
                <a:gd name="connsiteX0" fmla="*/ 88915 w 177443"/>
                <a:gd name="connsiteY0" fmla="*/ 407987 h 407987"/>
                <a:gd name="connsiteX1" fmla="*/ 177443 w 177443"/>
                <a:gd name="connsiteY1" fmla="*/ 297599 h 407987"/>
                <a:gd name="connsiteX2" fmla="*/ 108373 w 177443"/>
                <a:gd name="connsiteY2" fmla="*/ 0 h 407987"/>
                <a:gd name="connsiteX3" fmla="*/ 0 w 177443"/>
                <a:gd name="connsiteY3" fmla="*/ 25116 h 407987"/>
                <a:gd name="connsiteX4" fmla="*/ 88915 w 177443"/>
                <a:gd name="connsiteY4" fmla="*/ 407987 h 40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43" h="407987">
                  <a:moveTo>
                    <a:pt x="88915" y="407987"/>
                  </a:moveTo>
                  <a:lnTo>
                    <a:pt x="177443" y="297599"/>
                  </a:lnTo>
                  <a:lnTo>
                    <a:pt x="108373" y="0"/>
                  </a:lnTo>
                  <a:lnTo>
                    <a:pt x="0" y="25116"/>
                  </a:lnTo>
                  <a:lnTo>
                    <a:pt x="88915" y="407987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4" name="Freeform: Shape 1423">
              <a:extLst>
                <a:ext uri="{FF2B5EF4-FFF2-40B4-BE49-F238E27FC236}">
                  <a16:creationId xmlns:a16="http://schemas.microsoft.com/office/drawing/2014/main" id="{B6B6A9CA-CE6A-6669-7A30-66B37D320512}"/>
                </a:ext>
              </a:extLst>
            </p:cNvPr>
            <p:cNvSpPr/>
            <p:nvPr/>
          </p:nvSpPr>
          <p:spPr>
            <a:xfrm>
              <a:off x="1544962" y="1244957"/>
              <a:ext cx="182249" cy="408297"/>
            </a:xfrm>
            <a:custGeom>
              <a:avLst/>
              <a:gdLst>
                <a:gd name="connsiteX0" fmla="*/ 86512 w 182249"/>
                <a:gd name="connsiteY0" fmla="*/ 408297 h 408297"/>
                <a:gd name="connsiteX1" fmla="*/ 0 w 182249"/>
                <a:gd name="connsiteY1" fmla="*/ 296281 h 408297"/>
                <a:gd name="connsiteX2" fmla="*/ 74419 w 182249"/>
                <a:gd name="connsiteY2" fmla="*/ 0 h 408297"/>
                <a:gd name="connsiteX3" fmla="*/ 182249 w 182249"/>
                <a:gd name="connsiteY3" fmla="*/ 27054 h 408297"/>
                <a:gd name="connsiteX4" fmla="*/ 86512 w 182249"/>
                <a:gd name="connsiteY4" fmla="*/ 408297 h 40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249" h="408297">
                  <a:moveTo>
                    <a:pt x="86512" y="408297"/>
                  </a:moveTo>
                  <a:lnTo>
                    <a:pt x="0" y="296281"/>
                  </a:lnTo>
                  <a:lnTo>
                    <a:pt x="74419" y="0"/>
                  </a:lnTo>
                  <a:lnTo>
                    <a:pt x="182249" y="27054"/>
                  </a:lnTo>
                  <a:lnTo>
                    <a:pt x="86512" y="40829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5" name="Freeform: Shape 1424">
              <a:extLst>
                <a:ext uri="{FF2B5EF4-FFF2-40B4-BE49-F238E27FC236}">
                  <a16:creationId xmlns:a16="http://schemas.microsoft.com/office/drawing/2014/main" id="{9E675DB6-05D6-0F27-7390-333A648FABF3}"/>
                </a:ext>
              </a:extLst>
            </p:cNvPr>
            <p:cNvSpPr/>
            <p:nvPr/>
          </p:nvSpPr>
          <p:spPr>
            <a:xfrm>
              <a:off x="1460988" y="1170196"/>
              <a:ext cx="226400" cy="189074"/>
            </a:xfrm>
            <a:custGeom>
              <a:avLst/>
              <a:gdLst>
                <a:gd name="connsiteX0" fmla="*/ 207386 w 226400"/>
                <a:gd name="connsiteY0" fmla="*/ 152901 h 189074"/>
                <a:gd name="connsiteX1" fmla="*/ 21726 w 226400"/>
                <a:gd name="connsiteY1" fmla="*/ 188792 h 189074"/>
                <a:gd name="connsiteX2" fmla="*/ 20 w 226400"/>
                <a:gd name="connsiteY2" fmla="*/ 164761 h 189074"/>
                <a:gd name="connsiteX3" fmla="*/ 5137 w 226400"/>
                <a:gd name="connsiteY3" fmla="*/ 22900 h 189074"/>
                <a:gd name="connsiteX4" fmla="*/ 27230 w 226400"/>
                <a:gd name="connsiteY4" fmla="*/ 264 h 189074"/>
                <a:gd name="connsiteX5" fmla="*/ 210409 w 226400"/>
                <a:gd name="connsiteY5" fmla="*/ 33365 h 189074"/>
                <a:gd name="connsiteX6" fmla="*/ 226378 w 226400"/>
                <a:gd name="connsiteY6" fmla="*/ 57396 h 189074"/>
                <a:gd name="connsiteX7" fmla="*/ 223743 w 226400"/>
                <a:gd name="connsiteY7" fmla="*/ 130187 h 189074"/>
                <a:gd name="connsiteX8" fmla="*/ 207386 w 226400"/>
                <a:gd name="connsiteY8" fmla="*/ 152823 h 18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400" h="189074">
                  <a:moveTo>
                    <a:pt x="207386" y="152901"/>
                  </a:moveTo>
                  <a:lnTo>
                    <a:pt x="21726" y="188792"/>
                  </a:lnTo>
                  <a:cubicBezTo>
                    <a:pt x="9943" y="191040"/>
                    <a:pt x="-522" y="179567"/>
                    <a:pt x="20" y="164761"/>
                  </a:cubicBezTo>
                  <a:lnTo>
                    <a:pt x="5137" y="22900"/>
                  </a:lnTo>
                  <a:cubicBezTo>
                    <a:pt x="5679" y="8791"/>
                    <a:pt x="15989" y="-1829"/>
                    <a:pt x="27230" y="264"/>
                  </a:cubicBezTo>
                  <a:lnTo>
                    <a:pt x="210409" y="33365"/>
                  </a:lnTo>
                  <a:cubicBezTo>
                    <a:pt x="219944" y="35070"/>
                    <a:pt x="226843" y="45458"/>
                    <a:pt x="226378" y="57396"/>
                  </a:cubicBezTo>
                  <a:lnTo>
                    <a:pt x="223743" y="130187"/>
                  </a:lnTo>
                  <a:cubicBezTo>
                    <a:pt x="223355" y="141583"/>
                    <a:pt x="216456" y="151040"/>
                    <a:pt x="207386" y="15282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6" name="Freeform: Shape 1425">
              <a:extLst>
                <a:ext uri="{FF2B5EF4-FFF2-40B4-BE49-F238E27FC236}">
                  <a16:creationId xmlns:a16="http://schemas.microsoft.com/office/drawing/2014/main" id="{E720BEE1-9C9B-29E4-4273-4A79537D0AD8}"/>
                </a:ext>
              </a:extLst>
            </p:cNvPr>
            <p:cNvSpPr/>
            <p:nvPr/>
          </p:nvSpPr>
          <p:spPr>
            <a:xfrm>
              <a:off x="1462312" y="1287275"/>
              <a:ext cx="222277" cy="72112"/>
            </a:xfrm>
            <a:custGeom>
              <a:avLst/>
              <a:gdLst>
                <a:gd name="connsiteX0" fmla="*/ 222264 w 222277"/>
                <a:gd name="connsiteY0" fmla="*/ 18535 h 72112"/>
                <a:gd name="connsiteX1" fmla="*/ 204977 w 222277"/>
                <a:gd name="connsiteY1" fmla="*/ 7 h 72112"/>
                <a:gd name="connsiteX2" fmla="*/ 197147 w 222277"/>
                <a:gd name="connsiteY2" fmla="*/ 1558 h 72112"/>
                <a:gd name="connsiteX3" fmla="*/ 17999 w 222277"/>
                <a:gd name="connsiteY3" fmla="*/ 36287 h 72112"/>
                <a:gd name="connsiteX4" fmla="*/ 14 w 222277"/>
                <a:gd name="connsiteY4" fmla="*/ 53574 h 72112"/>
                <a:gd name="connsiteX5" fmla="*/ 17301 w 222277"/>
                <a:gd name="connsiteY5" fmla="*/ 72101 h 72112"/>
                <a:gd name="connsiteX6" fmla="*/ 23502 w 222277"/>
                <a:gd name="connsiteY6" fmla="*/ 71171 h 72112"/>
                <a:gd name="connsiteX7" fmla="*/ 206062 w 222277"/>
                <a:gd name="connsiteY7" fmla="*/ 35822 h 72112"/>
                <a:gd name="connsiteX8" fmla="*/ 206062 w 222277"/>
                <a:gd name="connsiteY8" fmla="*/ 35666 h 72112"/>
                <a:gd name="connsiteX9" fmla="*/ 222264 w 222277"/>
                <a:gd name="connsiteY9" fmla="*/ 18457 h 7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277" h="72112">
                  <a:moveTo>
                    <a:pt x="222264" y="18535"/>
                  </a:moveTo>
                  <a:cubicBezTo>
                    <a:pt x="222651" y="8612"/>
                    <a:pt x="214899" y="317"/>
                    <a:pt x="204977" y="7"/>
                  </a:cubicBezTo>
                  <a:cubicBezTo>
                    <a:pt x="202186" y="-70"/>
                    <a:pt x="199550" y="472"/>
                    <a:pt x="197147" y="1558"/>
                  </a:cubicBezTo>
                  <a:lnTo>
                    <a:pt x="17999" y="36287"/>
                  </a:lnTo>
                  <a:cubicBezTo>
                    <a:pt x="8386" y="36287"/>
                    <a:pt x="324" y="43806"/>
                    <a:pt x="14" y="53574"/>
                  </a:cubicBezTo>
                  <a:cubicBezTo>
                    <a:pt x="-374" y="63496"/>
                    <a:pt x="7378" y="71791"/>
                    <a:pt x="17301" y="72101"/>
                  </a:cubicBezTo>
                  <a:cubicBezTo>
                    <a:pt x="19471" y="72178"/>
                    <a:pt x="21564" y="71868"/>
                    <a:pt x="23502" y="71171"/>
                  </a:cubicBezTo>
                  <a:lnTo>
                    <a:pt x="206062" y="35822"/>
                  </a:lnTo>
                  <a:lnTo>
                    <a:pt x="206062" y="35666"/>
                  </a:lnTo>
                  <a:cubicBezTo>
                    <a:pt x="214899" y="34814"/>
                    <a:pt x="221954" y="27604"/>
                    <a:pt x="222264" y="1845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7" name="Freeform: Shape 1426">
              <a:extLst>
                <a:ext uri="{FF2B5EF4-FFF2-40B4-BE49-F238E27FC236}">
                  <a16:creationId xmlns:a16="http://schemas.microsoft.com/office/drawing/2014/main" id="{6D6BE485-AB06-395C-0B79-CC412A33F13E}"/>
                </a:ext>
              </a:extLst>
            </p:cNvPr>
            <p:cNvSpPr/>
            <p:nvPr/>
          </p:nvSpPr>
          <p:spPr>
            <a:xfrm>
              <a:off x="1688280" y="1184941"/>
              <a:ext cx="225854" cy="189081"/>
            </a:xfrm>
            <a:custGeom>
              <a:avLst/>
              <a:gdLst>
                <a:gd name="connsiteX0" fmla="*/ 14746 w 225854"/>
                <a:gd name="connsiteY0" fmla="*/ 139396 h 189081"/>
                <a:gd name="connsiteX1" fmla="*/ 197383 w 225854"/>
                <a:gd name="connsiteY1" fmla="*/ 188544 h 189081"/>
                <a:gd name="connsiteX2" fmla="*/ 220716 w 225854"/>
                <a:gd name="connsiteY2" fmla="*/ 166141 h 189081"/>
                <a:gd name="connsiteX3" fmla="*/ 225833 w 225854"/>
                <a:gd name="connsiteY3" fmla="*/ 24279 h 189081"/>
                <a:gd name="connsiteX4" fmla="*/ 205445 w 225854"/>
                <a:gd name="connsiteY4" fmla="*/ 93 h 189081"/>
                <a:gd name="connsiteX5" fmla="*/ 20327 w 225854"/>
                <a:gd name="connsiteY5" fmla="*/ 20016 h 189081"/>
                <a:gd name="connsiteX6" fmla="*/ 2653 w 225854"/>
                <a:gd name="connsiteY6" fmla="*/ 42807 h 189081"/>
                <a:gd name="connsiteX7" fmla="*/ 17 w 225854"/>
                <a:gd name="connsiteY7" fmla="*/ 115598 h 189081"/>
                <a:gd name="connsiteX8" fmla="*/ 14746 w 225854"/>
                <a:gd name="connsiteY8" fmla="*/ 139319 h 18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854" h="189081">
                  <a:moveTo>
                    <a:pt x="14746" y="139396"/>
                  </a:moveTo>
                  <a:lnTo>
                    <a:pt x="197383" y="188544"/>
                  </a:lnTo>
                  <a:cubicBezTo>
                    <a:pt x="209011" y="191645"/>
                    <a:pt x="220174" y="180947"/>
                    <a:pt x="220716" y="166141"/>
                  </a:cubicBezTo>
                  <a:lnTo>
                    <a:pt x="225833" y="24279"/>
                  </a:lnTo>
                  <a:cubicBezTo>
                    <a:pt x="226375" y="10171"/>
                    <a:pt x="216840" y="-1147"/>
                    <a:pt x="205445" y="93"/>
                  </a:cubicBezTo>
                  <a:lnTo>
                    <a:pt x="20327" y="20016"/>
                  </a:lnTo>
                  <a:cubicBezTo>
                    <a:pt x="10715" y="21023"/>
                    <a:pt x="3040" y="30869"/>
                    <a:pt x="2653" y="42807"/>
                  </a:cubicBezTo>
                  <a:lnTo>
                    <a:pt x="17" y="115598"/>
                  </a:lnTo>
                  <a:cubicBezTo>
                    <a:pt x="-370" y="126993"/>
                    <a:pt x="5831" y="136916"/>
                    <a:pt x="14746" y="13931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8" name="Freeform: Shape 1427">
              <a:extLst>
                <a:ext uri="{FF2B5EF4-FFF2-40B4-BE49-F238E27FC236}">
                  <a16:creationId xmlns:a16="http://schemas.microsoft.com/office/drawing/2014/main" id="{0E498F8C-0849-793B-323A-F54287933DD9}"/>
                </a:ext>
              </a:extLst>
            </p:cNvPr>
            <p:cNvSpPr/>
            <p:nvPr/>
          </p:nvSpPr>
          <p:spPr>
            <a:xfrm>
              <a:off x="1688064" y="1288591"/>
              <a:ext cx="219235" cy="85445"/>
            </a:xfrm>
            <a:custGeom>
              <a:avLst/>
              <a:gdLst>
                <a:gd name="connsiteX0" fmla="*/ 0 w 219235"/>
                <a:gd name="connsiteY0" fmla="*/ 17296 h 85445"/>
                <a:gd name="connsiteX1" fmla="*/ 18527 w 219235"/>
                <a:gd name="connsiteY1" fmla="*/ 9 h 85445"/>
                <a:gd name="connsiteX2" fmla="*/ 26279 w 219235"/>
                <a:gd name="connsiteY2" fmla="*/ 2102 h 85445"/>
                <a:gd name="connsiteX3" fmla="*/ 202482 w 219235"/>
                <a:gd name="connsiteY3" fmla="*/ 49622 h 85445"/>
                <a:gd name="connsiteX4" fmla="*/ 219226 w 219235"/>
                <a:gd name="connsiteY4" fmla="*/ 68149 h 85445"/>
                <a:gd name="connsiteX5" fmla="*/ 200699 w 219235"/>
                <a:gd name="connsiteY5" fmla="*/ 85436 h 85445"/>
                <a:gd name="connsiteX6" fmla="*/ 194575 w 219235"/>
                <a:gd name="connsiteY6" fmla="*/ 84118 h 85445"/>
                <a:gd name="connsiteX7" fmla="*/ 14961 w 219235"/>
                <a:gd name="connsiteY7" fmla="*/ 35823 h 85445"/>
                <a:gd name="connsiteX8" fmla="*/ 14961 w 219235"/>
                <a:gd name="connsiteY8" fmla="*/ 35668 h 85445"/>
                <a:gd name="connsiteX9" fmla="*/ 78 w 219235"/>
                <a:gd name="connsiteY9" fmla="*/ 17374 h 8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235" h="85445">
                  <a:moveTo>
                    <a:pt x="0" y="17296"/>
                  </a:moveTo>
                  <a:cubicBezTo>
                    <a:pt x="388" y="7374"/>
                    <a:pt x="8682" y="-301"/>
                    <a:pt x="18527" y="9"/>
                  </a:cubicBezTo>
                  <a:cubicBezTo>
                    <a:pt x="21318" y="87"/>
                    <a:pt x="23954" y="862"/>
                    <a:pt x="26279" y="2102"/>
                  </a:cubicBezTo>
                  <a:lnTo>
                    <a:pt x="202482" y="49622"/>
                  </a:lnTo>
                  <a:cubicBezTo>
                    <a:pt x="212095" y="50242"/>
                    <a:pt x="219536" y="58382"/>
                    <a:pt x="219226" y="68149"/>
                  </a:cubicBezTo>
                  <a:cubicBezTo>
                    <a:pt x="218839" y="78072"/>
                    <a:pt x="210544" y="85746"/>
                    <a:pt x="200699" y="85436"/>
                  </a:cubicBezTo>
                  <a:cubicBezTo>
                    <a:pt x="198529" y="85436"/>
                    <a:pt x="196436" y="84893"/>
                    <a:pt x="194575" y="84118"/>
                  </a:cubicBezTo>
                  <a:lnTo>
                    <a:pt x="14961" y="35823"/>
                  </a:lnTo>
                  <a:lnTo>
                    <a:pt x="14961" y="35668"/>
                  </a:lnTo>
                  <a:cubicBezTo>
                    <a:pt x="6202" y="34195"/>
                    <a:pt x="-310" y="26443"/>
                    <a:pt x="78" y="1737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9" name="Freeform: Shape 1428">
              <a:extLst>
                <a:ext uri="{FF2B5EF4-FFF2-40B4-BE49-F238E27FC236}">
                  <a16:creationId xmlns:a16="http://schemas.microsoft.com/office/drawing/2014/main" id="{E6DE2965-61D3-C3DA-303C-01121C523D48}"/>
                </a:ext>
              </a:extLst>
            </p:cNvPr>
            <p:cNvSpPr/>
            <p:nvPr/>
          </p:nvSpPr>
          <p:spPr>
            <a:xfrm>
              <a:off x="1630728" y="1200991"/>
              <a:ext cx="103014" cy="154664"/>
            </a:xfrm>
            <a:custGeom>
              <a:avLst/>
              <a:gdLst>
                <a:gd name="connsiteX0" fmla="*/ 78112 w 103014"/>
                <a:gd name="connsiteY0" fmla="*/ 154664 h 154664"/>
                <a:gd name="connsiteX1" fmla="*/ 22763 w 103014"/>
                <a:gd name="connsiteY1" fmla="*/ 152649 h 154664"/>
                <a:gd name="connsiteX2" fmla="*/ 204 w 103014"/>
                <a:gd name="connsiteY2" fmla="*/ 121021 h 154664"/>
                <a:gd name="connsiteX3" fmla="*/ 10670 w 103014"/>
                <a:gd name="connsiteY3" fmla="*/ 20710 h 154664"/>
                <a:gd name="connsiteX4" fmla="*/ 33693 w 103014"/>
                <a:gd name="connsiteY4" fmla="*/ 12 h 154664"/>
                <a:gd name="connsiteX5" fmla="*/ 78267 w 103014"/>
                <a:gd name="connsiteY5" fmla="*/ 1640 h 154664"/>
                <a:gd name="connsiteX6" fmla="*/ 99740 w 103014"/>
                <a:gd name="connsiteY6" fmla="*/ 23888 h 154664"/>
                <a:gd name="connsiteX7" fmla="*/ 102996 w 103014"/>
                <a:gd name="connsiteY7" fmla="*/ 124664 h 154664"/>
                <a:gd name="connsiteX8" fmla="*/ 78189 w 103014"/>
                <a:gd name="connsiteY8" fmla="*/ 154587 h 154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014" h="154664">
                  <a:moveTo>
                    <a:pt x="78112" y="154664"/>
                  </a:moveTo>
                  <a:lnTo>
                    <a:pt x="22763" y="152649"/>
                  </a:lnTo>
                  <a:cubicBezTo>
                    <a:pt x="8499" y="152106"/>
                    <a:pt x="-1579" y="137687"/>
                    <a:pt x="204" y="121021"/>
                  </a:cubicBezTo>
                  <a:lnTo>
                    <a:pt x="10670" y="20710"/>
                  </a:lnTo>
                  <a:cubicBezTo>
                    <a:pt x="11910" y="8694"/>
                    <a:pt x="22220" y="-376"/>
                    <a:pt x="33693" y="12"/>
                  </a:cubicBezTo>
                  <a:lnTo>
                    <a:pt x="78267" y="1640"/>
                  </a:lnTo>
                  <a:cubicBezTo>
                    <a:pt x="89740" y="2027"/>
                    <a:pt x="99352" y="11873"/>
                    <a:pt x="99740" y="23888"/>
                  </a:cubicBezTo>
                  <a:lnTo>
                    <a:pt x="102996" y="124664"/>
                  </a:lnTo>
                  <a:cubicBezTo>
                    <a:pt x="103538" y="141408"/>
                    <a:pt x="92453" y="155052"/>
                    <a:pt x="78189" y="1545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0" name="Freeform: Shape 1429">
              <a:extLst>
                <a:ext uri="{FF2B5EF4-FFF2-40B4-BE49-F238E27FC236}">
                  <a16:creationId xmlns:a16="http://schemas.microsoft.com/office/drawing/2014/main" id="{BB7F9CF6-D8A7-F554-8C28-8A8ED5BF3917}"/>
                </a:ext>
              </a:extLst>
            </p:cNvPr>
            <p:cNvSpPr/>
            <p:nvPr/>
          </p:nvSpPr>
          <p:spPr>
            <a:xfrm rot="16323000">
              <a:off x="1621470" y="1226537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1" name="Freeform: Shape 1430">
              <a:extLst>
                <a:ext uri="{FF2B5EF4-FFF2-40B4-BE49-F238E27FC236}">
                  <a16:creationId xmlns:a16="http://schemas.microsoft.com/office/drawing/2014/main" id="{F9155A92-3372-3B27-233E-AEAC8268A237}"/>
                </a:ext>
              </a:extLst>
            </p:cNvPr>
            <p:cNvSpPr/>
            <p:nvPr/>
          </p:nvSpPr>
          <p:spPr>
            <a:xfrm>
              <a:off x="1618684" y="540688"/>
              <a:ext cx="159768" cy="377754"/>
            </a:xfrm>
            <a:custGeom>
              <a:avLst/>
              <a:gdLst>
                <a:gd name="connsiteX0" fmla="*/ 159769 w 159768"/>
                <a:gd name="connsiteY0" fmla="*/ 377755 h 377754"/>
                <a:gd name="connsiteX1" fmla="*/ 72171 w 159768"/>
                <a:gd name="connsiteY1" fmla="*/ 0 h 377754"/>
                <a:gd name="connsiteX2" fmla="*/ 0 w 159768"/>
                <a:gd name="connsiteY2" fmla="*/ 377755 h 377754"/>
                <a:gd name="connsiteX3" fmla="*/ 159769 w 159768"/>
                <a:gd name="connsiteY3" fmla="*/ 377755 h 37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768" h="377754">
                  <a:moveTo>
                    <a:pt x="159769" y="377755"/>
                  </a:moveTo>
                  <a:cubicBezTo>
                    <a:pt x="146978" y="263258"/>
                    <a:pt x="121164" y="150156"/>
                    <a:pt x="72171" y="0"/>
                  </a:cubicBezTo>
                  <a:cubicBezTo>
                    <a:pt x="29147" y="148218"/>
                    <a:pt x="8915" y="257676"/>
                    <a:pt x="0" y="377755"/>
                  </a:cubicBezTo>
                  <a:lnTo>
                    <a:pt x="159769" y="377755"/>
                  </a:lnTo>
                  <a:close/>
                </a:path>
              </a:pathLst>
            </a:custGeom>
            <a:solidFill>
              <a:srgbClr val="FFBD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2" name="Freeform: Shape 1431">
              <a:extLst>
                <a:ext uri="{FF2B5EF4-FFF2-40B4-BE49-F238E27FC236}">
                  <a16:creationId xmlns:a16="http://schemas.microsoft.com/office/drawing/2014/main" id="{B23D5E84-D28D-2D1B-19CC-9A33E608EB50}"/>
                </a:ext>
              </a:extLst>
            </p:cNvPr>
            <p:cNvSpPr/>
            <p:nvPr/>
          </p:nvSpPr>
          <p:spPr>
            <a:xfrm>
              <a:off x="1454187" y="455572"/>
              <a:ext cx="474964" cy="451786"/>
            </a:xfrm>
            <a:custGeom>
              <a:avLst/>
              <a:gdLst>
                <a:gd name="connsiteX0" fmla="*/ 237444 w 474964"/>
                <a:gd name="connsiteY0" fmla="*/ 0 h 451786"/>
                <a:gd name="connsiteX1" fmla="*/ 310855 w 474964"/>
                <a:gd name="connsiteY1" fmla="*/ 148683 h 451786"/>
                <a:gd name="connsiteX2" fmla="*/ 474965 w 474964"/>
                <a:gd name="connsiteY2" fmla="*/ 172559 h 451786"/>
                <a:gd name="connsiteX3" fmla="*/ 356204 w 474964"/>
                <a:gd name="connsiteY3" fmla="*/ 288297 h 451786"/>
                <a:gd name="connsiteX4" fmla="*/ 384266 w 474964"/>
                <a:gd name="connsiteY4" fmla="*/ 451786 h 451786"/>
                <a:gd name="connsiteX5" fmla="*/ 237444 w 474964"/>
                <a:gd name="connsiteY5" fmla="*/ 374576 h 451786"/>
                <a:gd name="connsiteX6" fmla="*/ 90698 w 474964"/>
                <a:gd name="connsiteY6" fmla="*/ 451786 h 451786"/>
                <a:gd name="connsiteX7" fmla="*/ 118761 w 474964"/>
                <a:gd name="connsiteY7" fmla="*/ 288297 h 451786"/>
                <a:gd name="connsiteX8" fmla="*/ 0 w 474964"/>
                <a:gd name="connsiteY8" fmla="*/ 172559 h 451786"/>
                <a:gd name="connsiteX9" fmla="*/ 164110 w 474964"/>
                <a:gd name="connsiteY9" fmla="*/ 148683 h 451786"/>
                <a:gd name="connsiteX10" fmla="*/ 237444 w 474964"/>
                <a:gd name="connsiteY10" fmla="*/ 0 h 4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964" h="451786">
                  <a:moveTo>
                    <a:pt x="237444" y="0"/>
                  </a:moveTo>
                  <a:lnTo>
                    <a:pt x="310855" y="148683"/>
                  </a:lnTo>
                  <a:lnTo>
                    <a:pt x="474965" y="172559"/>
                  </a:lnTo>
                  <a:lnTo>
                    <a:pt x="356204" y="288297"/>
                  </a:lnTo>
                  <a:lnTo>
                    <a:pt x="384266" y="451786"/>
                  </a:lnTo>
                  <a:lnTo>
                    <a:pt x="237444" y="374576"/>
                  </a:lnTo>
                  <a:lnTo>
                    <a:pt x="90698" y="451786"/>
                  </a:lnTo>
                  <a:lnTo>
                    <a:pt x="118761" y="288297"/>
                  </a:lnTo>
                  <a:lnTo>
                    <a:pt x="0" y="172559"/>
                  </a:lnTo>
                  <a:lnTo>
                    <a:pt x="164110" y="148683"/>
                  </a:lnTo>
                  <a:lnTo>
                    <a:pt x="237444" y="0"/>
                  </a:lnTo>
                  <a:close/>
                </a:path>
              </a:pathLst>
            </a:custGeom>
            <a:solidFill>
              <a:srgbClr val="FFDE8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3" name="Freeform: Shape 1432">
              <a:extLst>
                <a:ext uri="{FF2B5EF4-FFF2-40B4-BE49-F238E27FC236}">
                  <a16:creationId xmlns:a16="http://schemas.microsoft.com/office/drawing/2014/main" id="{C558E1C7-9D14-55C4-CFCC-E54B95B7FCEE}"/>
                </a:ext>
              </a:extLst>
            </p:cNvPr>
            <p:cNvSpPr/>
            <p:nvPr/>
          </p:nvSpPr>
          <p:spPr>
            <a:xfrm>
              <a:off x="1879669" y="5069786"/>
              <a:ext cx="384741" cy="385898"/>
            </a:xfrm>
            <a:custGeom>
              <a:avLst/>
              <a:gdLst>
                <a:gd name="connsiteX0" fmla="*/ 214445 w 384741"/>
                <a:gd name="connsiteY0" fmla="*/ 385898 h 385898"/>
                <a:gd name="connsiteX1" fmla="*/ 204755 w 384741"/>
                <a:gd name="connsiteY1" fmla="*/ 380937 h 385898"/>
                <a:gd name="connsiteX2" fmla="*/ 133669 w 384741"/>
                <a:gd name="connsiteY2" fmla="*/ 282332 h 385898"/>
                <a:gd name="connsiteX3" fmla="*/ 12195 w 384741"/>
                <a:gd name="connsiteY3" fmla="*/ 284967 h 385898"/>
                <a:gd name="connsiteX4" fmla="*/ 1342 w 384741"/>
                <a:gd name="connsiteY4" fmla="*/ 278533 h 385898"/>
                <a:gd name="connsiteX5" fmla="*/ 2273 w 384741"/>
                <a:gd name="connsiteY5" fmla="*/ 265975 h 385898"/>
                <a:gd name="connsiteX6" fmla="*/ 74056 w 384741"/>
                <a:gd name="connsiteY6" fmla="*/ 167912 h 385898"/>
                <a:gd name="connsiteX7" fmla="*/ 33978 w 384741"/>
                <a:gd name="connsiteY7" fmla="*/ 53183 h 385898"/>
                <a:gd name="connsiteX8" fmla="*/ 36692 w 384741"/>
                <a:gd name="connsiteY8" fmla="*/ 40935 h 385898"/>
                <a:gd name="connsiteX9" fmla="*/ 48940 w 384741"/>
                <a:gd name="connsiteY9" fmla="*/ 37989 h 385898"/>
                <a:gd name="connsiteX10" fmla="*/ 164367 w 384741"/>
                <a:gd name="connsiteY10" fmla="*/ 75974 h 385898"/>
                <a:gd name="connsiteX11" fmla="*/ 261112 w 384741"/>
                <a:gd name="connsiteY11" fmla="*/ 2407 h 385898"/>
                <a:gd name="connsiteX12" fmla="*/ 273670 w 384741"/>
                <a:gd name="connsiteY12" fmla="*/ 1244 h 385898"/>
                <a:gd name="connsiteX13" fmla="*/ 280259 w 384741"/>
                <a:gd name="connsiteY13" fmla="*/ 11942 h 385898"/>
                <a:gd name="connsiteX14" fmla="*/ 279794 w 384741"/>
                <a:gd name="connsiteY14" fmla="*/ 133493 h 385898"/>
                <a:gd name="connsiteX15" fmla="*/ 379640 w 384741"/>
                <a:gd name="connsiteY15" fmla="*/ 202719 h 385898"/>
                <a:gd name="connsiteX16" fmla="*/ 384601 w 384741"/>
                <a:gd name="connsiteY16" fmla="*/ 214269 h 385898"/>
                <a:gd name="connsiteX17" fmla="*/ 376461 w 384741"/>
                <a:gd name="connsiteY17" fmla="*/ 223881 h 385898"/>
                <a:gd name="connsiteX18" fmla="*/ 260724 w 384741"/>
                <a:gd name="connsiteY18" fmla="*/ 261014 h 385898"/>
                <a:gd name="connsiteX19" fmla="*/ 225685 w 384741"/>
                <a:gd name="connsiteY19" fmla="*/ 377371 h 385898"/>
                <a:gd name="connsiteX20" fmla="*/ 216228 w 384741"/>
                <a:gd name="connsiteY20" fmla="*/ 385665 h 385898"/>
                <a:gd name="connsiteX21" fmla="*/ 214290 w 384741"/>
                <a:gd name="connsiteY21" fmla="*/ 385821 h 385898"/>
                <a:gd name="connsiteX22" fmla="*/ 139716 w 384741"/>
                <a:gd name="connsiteY22" fmla="*/ 258378 h 385898"/>
                <a:gd name="connsiteX23" fmla="*/ 149406 w 384741"/>
                <a:gd name="connsiteY23" fmla="*/ 263339 h 385898"/>
                <a:gd name="connsiteX24" fmla="*/ 210026 w 384741"/>
                <a:gd name="connsiteY24" fmla="*/ 347448 h 385898"/>
                <a:gd name="connsiteX25" fmla="*/ 239871 w 384741"/>
                <a:gd name="connsiteY25" fmla="*/ 248223 h 385898"/>
                <a:gd name="connsiteX26" fmla="*/ 247623 w 384741"/>
                <a:gd name="connsiteY26" fmla="*/ 240316 h 385898"/>
                <a:gd name="connsiteX27" fmla="*/ 346306 w 384741"/>
                <a:gd name="connsiteY27" fmla="*/ 208688 h 385898"/>
                <a:gd name="connsiteX28" fmla="*/ 261112 w 384741"/>
                <a:gd name="connsiteY28" fmla="*/ 149618 h 385898"/>
                <a:gd name="connsiteX29" fmla="*/ 255995 w 384741"/>
                <a:gd name="connsiteY29" fmla="*/ 139772 h 385898"/>
                <a:gd name="connsiteX30" fmla="*/ 256383 w 384741"/>
                <a:gd name="connsiteY30" fmla="*/ 36128 h 385898"/>
                <a:gd name="connsiteX31" fmla="*/ 173902 w 384741"/>
                <a:gd name="connsiteY31" fmla="*/ 98842 h 385898"/>
                <a:gd name="connsiteX32" fmla="*/ 162972 w 384741"/>
                <a:gd name="connsiteY32" fmla="*/ 100702 h 385898"/>
                <a:gd name="connsiteX33" fmla="*/ 64521 w 384741"/>
                <a:gd name="connsiteY33" fmla="*/ 68299 h 385898"/>
                <a:gd name="connsiteX34" fmla="*/ 98708 w 384741"/>
                <a:gd name="connsiteY34" fmla="*/ 166129 h 385898"/>
                <a:gd name="connsiteX35" fmla="*/ 97080 w 384741"/>
                <a:gd name="connsiteY35" fmla="*/ 177059 h 385898"/>
                <a:gd name="connsiteX36" fmla="*/ 35839 w 384741"/>
                <a:gd name="connsiteY36" fmla="*/ 260703 h 385898"/>
                <a:gd name="connsiteX37" fmla="*/ 139483 w 384741"/>
                <a:gd name="connsiteY37" fmla="*/ 258455 h 385898"/>
                <a:gd name="connsiteX38" fmla="*/ 139716 w 384741"/>
                <a:gd name="connsiteY38" fmla="*/ 258455 h 38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4741" h="385898">
                  <a:moveTo>
                    <a:pt x="214445" y="385898"/>
                  </a:moveTo>
                  <a:cubicBezTo>
                    <a:pt x="210646" y="385898"/>
                    <a:pt x="207003" y="384115"/>
                    <a:pt x="204755" y="380937"/>
                  </a:cubicBezTo>
                  <a:lnTo>
                    <a:pt x="133669" y="282332"/>
                  </a:lnTo>
                  <a:lnTo>
                    <a:pt x="12195" y="284967"/>
                  </a:lnTo>
                  <a:cubicBezTo>
                    <a:pt x="7777" y="284967"/>
                    <a:pt x="3513" y="282564"/>
                    <a:pt x="1342" y="278533"/>
                  </a:cubicBezTo>
                  <a:cubicBezTo>
                    <a:pt x="-750" y="274502"/>
                    <a:pt x="-363" y="269618"/>
                    <a:pt x="2273" y="265975"/>
                  </a:cubicBezTo>
                  <a:lnTo>
                    <a:pt x="74056" y="167912"/>
                  </a:lnTo>
                  <a:lnTo>
                    <a:pt x="33978" y="53183"/>
                  </a:lnTo>
                  <a:cubicBezTo>
                    <a:pt x="32506" y="48919"/>
                    <a:pt x="33591" y="44113"/>
                    <a:pt x="36692" y="40935"/>
                  </a:cubicBezTo>
                  <a:cubicBezTo>
                    <a:pt x="39870" y="37679"/>
                    <a:pt x="44599" y="36516"/>
                    <a:pt x="48940" y="37989"/>
                  </a:cubicBezTo>
                  <a:lnTo>
                    <a:pt x="164367" y="75974"/>
                  </a:lnTo>
                  <a:lnTo>
                    <a:pt x="261112" y="2407"/>
                  </a:lnTo>
                  <a:cubicBezTo>
                    <a:pt x="264755" y="-306"/>
                    <a:pt x="269561" y="-771"/>
                    <a:pt x="273670" y="1244"/>
                  </a:cubicBezTo>
                  <a:cubicBezTo>
                    <a:pt x="277701" y="3260"/>
                    <a:pt x="280259" y="7446"/>
                    <a:pt x="280259" y="11942"/>
                  </a:cubicBezTo>
                  <a:lnTo>
                    <a:pt x="279794" y="133493"/>
                  </a:lnTo>
                  <a:lnTo>
                    <a:pt x="379640" y="202719"/>
                  </a:lnTo>
                  <a:cubicBezTo>
                    <a:pt x="383361" y="205277"/>
                    <a:pt x="385299" y="209773"/>
                    <a:pt x="384601" y="214269"/>
                  </a:cubicBezTo>
                  <a:cubicBezTo>
                    <a:pt x="383903" y="218765"/>
                    <a:pt x="380802" y="222486"/>
                    <a:pt x="376461" y="223881"/>
                  </a:cubicBezTo>
                  <a:lnTo>
                    <a:pt x="260724" y="261014"/>
                  </a:lnTo>
                  <a:lnTo>
                    <a:pt x="225685" y="377371"/>
                  </a:lnTo>
                  <a:cubicBezTo>
                    <a:pt x="224367" y="381712"/>
                    <a:pt x="220724" y="384968"/>
                    <a:pt x="216228" y="385665"/>
                  </a:cubicBezTo>
                  <a:cubicBezTo>
                    <a:pt x="215608" y="385743"/>
                    <a:pt x="214910" y="385821"/>
                    <a:pt x="214290" y="385821"/>
                  </a:cubicBezTo>
                  <a:close/>
                  <a:moveTo>
                    <a:pt x="139716" y="258378"/>
                  </a:moveTo>
                  <a:cubicBezTo>
                    <a:pt x="143514" y="258378"/>
                    <a:pt x="147158" y="260238"/>
                    <a:pt x="149406" y="263339"/>
                  </a:cubicBezTo>
                  <a:lnTo>
                    <a:pt x="210026" y="347448"/>
                  </a:lnTo>
                  <a:lnTo>
                    <a:pt x="239871" y="248223"/>
                  </a:lnTo>
                  <a:cubicBezTo>
                    <a:pt x="241034" y="244502"/>
                    <a:pt x="243902" y="241479"/>
                    <a:pt x="247623" y="240316"/>
                  </a:cubicBezTo>
                  <a:lnTo>
                    <a:pt x="346306" y="208688"/>
                  </a:lnTo>
                  <a:lnTo>
                    <a:pt x="261112" y="149618"/>
                  </a:lnTo>
                  <a:cubicBezTo>
                    <a:pt x="257933" y="147369"/>
                    <a:pt x="255995" y="143726"/>
                    <a:pt x="255995" y="139772"/>
                  </a:cubicBezTo>
                  <a:lnTo>
                    <a:pt x="256383" y="36128"/>
                  </a:lnTo>
                  <a:lnTo>
                    <a:pt x="173902" y="98842"/>
                  </a:lnTo>
                  <a:cubicBezTo>
                    <a:pt x="170801" y="101245"/>
                    <a:pt x="166692" y="101865"/>
                    <a:pt x="162972" y="100702"/>
                  </a:cubicBezTo>
                  <a:lnTo>
                    <a:pt x="64521" y="68299"/>
                  </a:lnTo>
                  <a:lnTo>
                    <a:pt x="98708" y="166129"/>
                  </a:lnTo>
                  <a:cubicBezTo>
                    <a:pt x="100025" y="169850"/>
                    <a:pt x="99405" y="173958"/>
                    <a:pt x="97080" y="177059"/>
                  </a:cubicBezTo>
                  <a:lnTo>
                    <a:pt x="35839" y="260703"/>
                  </a:lnTo>
                  <a:lnTo>
                    <a:pt x="139483" y="258455"/>
                  </a:lnTo>
                  <a:cubicBezTo>
                    <a:pt x="139483" y="258455"/>
                    <a:pt x="139638" y="258455"/>
                    <a:pt x="139716" y="25845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4" name="Freeform: Shape 1433">
              <a:extLst>
                <a:ext uri="{FF2B5EF4-FFF2-40B4-BE49-F238E27FC236}">
                  <a16:creationId xmlns:a16="http://schemas.microsoft.com/office/drawing/2014/main" id="{2209A63E-2A15-468F-265A-946253DB4936}"/>
                </a:ext>
              </a:extLst>
            </p:cNvPr>
            <p:cNvSpPr/>
            <p:nvPr/>
          </p:nvSpPr>
          <p:spPr>
            <a:xfrm>
              <a:off x="1955239" y="5147049"/>
              <a:ext cx="204284" cy="204912"/>
            </a:xfrm>
            <a:custGeom>
              <a:avLst/>
              <a:gdLst>
                <a:gd name="connsiteX0" fmla="*/ 64146 w 204284"/>
                <a:gd name="connsiteY0" fmla="*/ 204913 h 204912"/>
                <a:gd name="connsiteX1" fmla="*/ 53603 w 204284"/>
                <a:gd name="connsiteY1" fmla="*/ 198479 h 204912"/>
                <a:gd name="connsiteX2" fmla="*/ 1355 w 204284"/>
                <a:gd name="connsiteY2" fmla="*/ 98168 h 204912"/>
                <a:gd name="connsiteX3" fmla="*/ 3448 w 204284"/>
                <a:gd name="connsiteY3" fmla="*/ 84292 h 204912"/>
                <a:gd name="connsiteX4" fmla="*/ 82673 w 204284"/>
                <a:gd name="connsiteY4" fmla="*/ 3593 h 204912"/>
                <a:gd name="connsiteX5" fmla="*/ 96472 w 204284"/>
                <a:gd name="connsiteY5" fmla="*/ 1268 h 204912"/>
                <a:gd name="connsiteX6" fmla="*/ 197713 w 204284"/>
                <a:gd name="connsiteY6" fmla="*/ 51733 h 204912"/>
                <a:gd name="connsiteX7" fmla="*/ 204147 w 204284"/>
                <a:gd name="connsiteY7" fmla="*/ 64136 h 204912"/>
                <a:gd name="connsiteX8" fmla="*/ 187480 w 204284"/>
                <a:gd name="connsiteY8" fmla="*/ 175998 h 204912"/>
                <a:gd name="connsiteX9" fmla="*/ 177635 w 204284"/>
                <a:gd name="connsiteY9" fmla="*/ 185998 h 204912"/>
                <a:gd name="connsiteX10" fmla="*/ 66084 w 204284"/>
                <a:gd name="connsiteY10" fmla="*/ 204680 h 204912"/>
                <a:gd name="connsiteX11" fmla="*/ 64146 w 204284"/>
                <a:gd name="connsiteY11" fmla="*/ 204835 h 204912"/>
                <a:gd name="connsiteX12" fmla="*/ 26471 w 204284"/>
                <a:gd name="connsiteY12" fmla="*/ 94834 h 204912"/>
                <a:gd name="connsiteX13" fmla="*/ 70735 w 204284"/>
                <a:gd name="connsiteY13" fmla="*/ 179796 h 204912"/>
                <a:gd name="connsiteX14" fmla="*/ 165232 w 204284"/>
                <a:gd name="connsiteY14" fmla="*/ 163982 h 204912"/>
                <a:gd name="connsiteX15" fmla="*/ 179340 w 204284"/>
                <a:gd name="connsiteY15" fmla="*/ 69253 h 204912"/>
                <a:gd name="connsiteX16" fmla="*/ 93603 w 204284"/>
                <a:gd name="connsiteY16" fmla="*/ 26539 h 204912"/>
                <a:gd name="connsiteX17" fmla="*/ 26471 w 204284"/>
                <a:gd name="connsiteY17" fmla="*/ 94912 h 20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4284" h="204912">
                  <a:moveTo>
                    <a:pt x="64146" y="204913"/>
                  </a:moveTo>
                  <a:cubicBezTo>
                    <a:pt x="59727" y="204913"/>
                    <a:pt x="55696" y="202510"/>
                    <a:pt x="53603" y="198479"/>
                  </a:cubicBezTo>
                  <a:lnTo>
                    <a:pt x="1355" y="98168"/>
                  </a:lnTo>
                  <a:cubicBezTo>
                    <a:pt x="-1048" y="93594"/>
                    <a:pt x="-196" y="88013"/>
                    <a:pt x="3448" y="84292"/>
                  </a:cubicBezTo>
                  <a:lnTo>
                    <a:pt x="82673" y="3593"/>
                  </a:lnTo>
                  <a:cubicBezTo>
                    <a:pt x="86317" y="-127"/>
                    <a:pt x="91898" y="-1058"/>
                    <a:pt x="96472" y="1268"/>
                  </a:cubicBezTo>
                  <a:lnTo>
                    <a:pt x="197713" y="51733"/>
                  </a:lnTo>
                  <a:cubicBezTo>
                    <a:pt x="202364" y="54059"/>
                    <a:pt x="204922" y="59020"/>
                    <a:pt x="204147" y="64136"/>
                  </a:cubicBezTo>
                  <a:lnTo>
                    <a:pt x="187480" y="175998"/>
                  </a:lnTo>
                  <a:cubicBezTo>
                    <a:pt x="186705" y="181114"/>
                    <a:pt x="182751" y="185145"/>
                    <a:pt x="177635" y="185998"/>
                  </a:cubicBezTo>
                  <a:lnTo>
                    <a:pt x="66084" y="204680"/>
                  </a:lnTo>
                  <a:cubicBezTo>
                    <a:pt x="65386" y="204758"/>
                    <a:pt x="64766" y="204835"/>
                    <a:pt x="64146" y="204835"/>
                  </a:cubicBezTo>
                  <a:close/>
                  <a:moveTo>
                    <a:pt x="26471" y="94834"/>
                  </a:moveTo>
                  <a:lnTo>
                    <a:pt x="70735" y="179796"/>
                  </a:lnTo>
                  <a:lnTo>
                    <a:pt x="165232" y="163982"/>
                  </a:lnTo>
                  <a:lnTo>
                    <a:pt x="179340" y="69253"/>
                  </a:lnTo>
                  <a:lnTo>
                    <a:pt x="93603" y="26539"/>
                  </a:lnTo>
                  <a:lnTo>
                    <a:pt x="26471" y="94912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5" name="Freeform: Shape 1434">
              <a:extLst>
                <a:ext uri="{FF2B5EF4-FFF2-40B4-BE49-F238E27FC236}">
                  <a16:creationId xmlns:a16="http://schemas.microsoft.com/office/drawing/2014/main" id="{6AEF8F87-12D2-87BC-EA36-FE7949F5F0A8}"/>
                </a:ext>
              </a:extLst>
            </p:cNvPr>
            <p:cNvSpPr/>
            <p:nvPr/>
          </p:nvSpPr>
          <p:spPr>
            <a:xfrm>
              <a:off x="1992048" y="3131758"/>
              <a:ext cx="53604" cy="53677"/>
            </a:xfrm>
            <a:custGeom>
              <a:avLst/>
              <a:gdLst>
                <a:gd name="connsiteX0" fmla="*/ 43616 w 53604"/>
                <a:gd name="connsiteY0" fmla="*/ 53678 h 53677"/>
                <a:gd name="connsiteX1" fmla="*/ 36484 w 53604"/>
                <a:gd name="connsiteY1" fmla="*/ 47476 h 53677"/>
                <a:gd name="connsiteX2" fmla="*/ 37182 w 53604"/>
                <a:gd name="connsiteY2" fmla="*/ 16701 h 53677"/>
                <a:gd name="connsiteX3" fmla="*/ 6406 w 53604"/>
                <a:gd name="connsiteY3" fmla="*/ 18174 h 53677"/>
                <a:gd name="connsiteX4" fmla="*/ 49 w 53604"/>
                <a:gd name="connsiteY4" fmla="*/ 10189 h 53677"/>
                <a:gd name="connsiteX5" fmla="*/ 8034 w 53604"/>
                <a:gd name="connsiteY5" fmla="*/ 3833 h 53677"/>
                <a:gd name="connsiteX6" fmla="*/ 44468 w 53604"/>
                <a:gd name="connsiteY6" fmla="*/ 267 h 53677"/>
                <a:gd name="connsiteX7" fmla="*/ 51445 w 53604"/>
                <a:gd name="connsiteY7" fmla="*/ 2049 h 53677"/>
                <a:gd name="connsiteX8" fmla="*/ 53383 w 53604"/>
                <a:gd name="connsiteY8" fmla="*/ 8949 h 53677"/>
                <a:gd name="connsiteX9" fmla="*/ 50748 w 53604"/>
                <a:gd name="connsiteY9" fmla="*/ 45461 h 53677"/>
                <a:gd name="connsiteX10" fmla="*/ 44623 w 53604"/>
                <a:gd name="connsiteY10" fmla="*/ 53600 h 53677"/>
                <a:gd name="connsiteX11" fmla="*/ 43616 w 53604"/>
                <a:gd name="connsiteY11" fmla="*/ 53600 h 5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604" h="53677">
                  <a:moveTo>
                    <a:pt x="43616" y="53678"/>
                  </a:moveTo>
                  <a:cubicBezTo>
                    <a:pt x="40050" y="53678"/>
                    <a:pt x="37027" y="51042"/>
                    <a:pt x="36484" y="47476"/>
                  </a:cubicBezTo>
                  <a:cubicBezTo>
                    <a:pt x="36406" y="46779"/>
                    <a:pt x="34623" y="33755"/>
                    <a:pt x="37182" y="16701"/>
                  </a:cubicBezTo>
                  <a:cubicBezTo>
                    <a:pt x="20205" y="19647"/>
                    <a:pt x="7104" y="18251"/>
                    <a:pt x="6406" y="18174"/>
                  </a:cubicBezTo>
                  <a:cubicBezTo>
                    <a:pt x="2453" y="17709"/>
                    <a:pt x="-416" y="14143"/>
                    <a:pt x="49" y="10189"/>
                  </a:cubicBezTo>
                  <a:cubicBezTo>
                    <a:pt x="515" y="6236"/>
                    <a:pt x="4081" y="3367"/>
                    <a:pt x="8034" y="3833"/>
                  </a:cubicBezTo>
                  <a:cubicBezTo>
                    <a:pt x="8189" y="3833"/>
                    <a:pt x="25166" y="5616"/>
                    <a:pt x="44468" y="267"/>
                  </a:cubicBezTo>
                  <a:cubicBezTo>
                    <a:pt x="46949" y="-431"/>
                    <a:pt x="49585" y="267"/>
                    <a:pt x="51445" y="2049"/>
                  </a:cubicBezTo>
                  <a:cubicBezTo>
                    <a:pt x="53306" y="3833"/>
                    <a:pt x="54003" y="6468"/>
                    <a:pt x="53383" y="8949"/>
                  </a:cubicBezTo>
                  <a:cubicBezTo>
                    <a:pt x="48577" y="28329"/>
                    <a:pt x="50748" y="45306"/>
                    <a:pt x="50748" y="45461"/>
                  </a:cubicBezTo>
                  <a:cubicBezTo>
                    <a:pt x="51290" y="49414"/>
                    <a:pt x="48499" y="53058"/>
                    <a:pt x="44623" y="53600"/>
                  </a:cubicBezTo>
                  <a:cubicBezTo>
                    <a:pt x="44313" y="53600"/>
                    <a:pt x="43926" y="53600"/>
                    <a:pt x="43616" y="5360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FF1B7BDD-1C60-E521-EF2D-33748C88635E}"/>
                </a:ext>
              </a:extLst>
            </p:cNvPr>
            <p:cNvSpPr/>
            <p:nvPr/>
          </p:nvSpPr>
          <p:spPr>
            <a:xfrm>
              <a:off x="2034949" y="2953052"/>
              <a:ext cx="63329" cy="50134"/>
            </a:xfrm>
            <a:custGeom>
              <a:avLst/>
              <a:gdLst>
                <a:gd name="connsiteX0" fmla="*/ 39862 w 63329"/>
                <a:gd name="connsiteY0" fmla="*/ 50134 h 50134"/>
                <a:gd name="connsiteX1" fmla="*/ 34824 w 63329"/>
                <a:gd name="connsiteY1" fmla="*/ 48119 h 50134"/>
                <a:gd name="connsiteX2" fmla="*/ 4513 w 63329"/>
                <a:gd name="connsiteY2" fmla="*/ 27653 h 50134"/>
                <a:gd name="connsiteX3" fmla="*/ 560 w 63329"/>
                <a:gd name="connsiteY3" fmla="*/ 18274 h 50134"/>
                <a:gd name="connsiteX4" fmla="*/ 9940 w 63329"/>
                <a:gd name="connsiteY4" fmla="*/ 14320 h 50134"/>
                <a:gd name="connsiteX5" fmla="*/ 36219 w 63329"/>
                <a:gd name="connsiteY5" fmla="*/ 30289 h 50134"/>
                <a:gd name="connsiteX6" fmla="*/ 50328 w 63329"/>
                <a:gd name="connsiteY6" fmla="*/ 2925 h 50134"/>
                <a:gd name="connsiteX7" fmla="*/ 60405 w 63329"/>
                <a:gd name="connsiteY7" fmla="*/ 1374 h 50134"/>
                <a:gd name="connsiteX8" fmla="*/ 61956 w 63329"/>
                <a:gd name="connsiteY8" fmla="*/ 11452 h 50134"/>
                <a:gd name="connsiteX9" fmla="*/ 46762 w 63329"/>
                <a:gd name="connsiteY9" fmla="*/ 44786 h 50134"/>
                <a:gd name="connsiteX10" fmla="*/ 41723 w 63329"/>
                <a:gd name="connsiteY10" fmla="*/ 49902 h 50134"/>
                <a:gd name="connsiteX11" fmla="*/ 39785 w 63329"/>
                <a:gd name="connsiteY11" fmla="*/ 50134 h 5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329" h="50134">
                  <a:moveTo>
                    <a:pt x="39862" y="50134"/>
                  </a:moveTo>
                  <a:cubicBezTo>
                    <a:pt x="38002" y="50134"/>
                    <a:pt x="36219" y="49437"/>
                    <a:pt x="34824" y="48119"/>
                  </a:cubicBezTo>
                  <a:cubicBezTo>
                    <a:pt x="20327" y="34165"/>
                    <a:pt x="4668" y="27653"/>
                    <a:pt x="4513" y="27653"/>
                  </a:cubicBezTo>
                  <a:cubicBezTo>
                    <a:pt x="792" y="26181"/>
                    <a:pt x="-991" y="21917"/>
                    <a:pt x="560" y="18274"/>
                  </a:cubicBezTo>
                  <a:cubicBezTo>
                    <a:pt x="2033" y="14553"/>
                    <a:pt x="6296" y="12770"/>
                    <a:pt x="9940" y="14320"/>
                  </a:cubicBezTo>
                  <a:cubicBezTo>
                    <a:pt x="10560" y="14553"/>
                    <a:pt x="22731" y="19592"/>
                    <a:pt x="36219" y="30289"/>
                  </a:cubicBezTo>
                  <a:cubicBezTo>
                    <a:pt x="42188" y="14087"/>
                    <a:pt x="49940" y="3467"/>
                    <a:pt x="50328" y="2925"/>
                  </a:cubicBezTo>
                  <a:cubicBezTo>
                    <a:pt x="52653" y="-254"/>
                    <a:pt x="57227" y="-951"/>
                    <a:pt x="60405" y="1374"/>
                  </a:cubicBezTo>
                  <a:cubicBezTo>
                    <a:pt x="63584" y="3700"/>
                    <a:pt x="64281" y="8273"/>
                    <a:pt x="61956" y="11452"/>
                  </a:cubicBezTo>
                  <a:cubicBezTo>
                    <a:pt x="61878" y="11607"/>
                    <a:pt x="51800" y="25406"/>
                    <a:pt x="46762" y="44786"/>
                  </a:cubicBezTo>
                  <a:cubicBezTo>
                    <a:pt x="46142" y="47266"/>
                    <a:pt x="44204" y="49204"/>
                    <a:pt x="41723" y="49902"/>
                  </a:cubicBezTo>
                  <a:cubicBezTo>
                    <a:pt x="41103" y="50057"/>
                    <a:pt x="40405" y="50134"/>
                    <a:pt x="39785" y="501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87FDA256-9C6A-4DE3-2077-09EF2B4F5685}"/>
                </a:ext>
              </a:extLst>
            </p:cNvPr>
            <p:cNvSpPr/>
            <p:nvPr/>
          </p:nvSpPr>
          <p:spPr>
            <a:xfrm>
              <a:off x="2173205" y="3074602"/>
              <a:ext cx="49693" cy="63624"/>
            </a:xfrm>
            <a:custGeom>
              <a:avLst/>
              <a:gdLst>
                <a:gd name="connsiteX0" fmla="*/ 30056 w 49693"/>
                <a:gd name="connsiteY0" fmla="*/ 63624 h 63624"/>
                <a:gd name="connsiteX1" fmla="*/ 23467 w 49693"/>
                <a:gd name="connsiteY1" fmla="*/ 59283 h 63624"/>
                <a:gd name="connsiteX2" fmla="*/ 2149 w 49693"/>
                <a:gd name="connsiteY2" fmla="*/ 29515 h 63624"/>
                <a:gd name="connsiteX3" fmla="*/ 211 w 49693"/>
                <a:gd name="connsiteY3" fmla="*/ 22616 h 63624"/>
                <a:gd name="connsiteX4" fmla="*/ 5172 w 49693"/>
                <a:gd name="connsiteY4" fmla="*/ 17500 h 63624"/>
                <a:gd name="connsiteX5" fmla="*/ 38118 w 49693"/>
                <a:gd name="connsiteY5" fmla="*/ 1531 h 63624"/>
                <a:gd name="connsiteX6" fmla="*/ 48196 w 49693"/>
                <a:gd name="connsiteY6" fmla="*/ 2771 h 63624"/>
                <a:gd name="connsiteX7" fmla="*/ 46956 w 49693"/>
                <a:gd name="connsiteY7" fmla="*/ 12849 h 63624"/>
                <a:gd name="connsiteX8" fmla="*/ 19979 w 49693"/>
                <a:gd name="connsiteY8" fmla="*/ 27655 h 63624"/>
                <a:gd name="connsiteX9" fmla="*/ 36645 w 49693"/>
                <a:gd name="connsiteY9" fmla="*/ 53547 h 63624"/>
                <a:gd name="connsiteX10" fmla="*/ 32925 w 49693"/>
                <a:gd name="connsiteY10" fmla="*/ 63004 h 63624"/>
                <a:gd name="connsiteX11" fmla="*/ 30056 w 49693"/>
                <a:gd name="connsiteY11" fmla="*/ 63624 h 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93" h="63624">
                  <a:moveTo>
                    <a:pt x="30056" y="63624"/>
                  </a:moveTo>
                  <a:cubicBezTo>
                    <a:pt x="27266" y="63624"/>
                    <a:pt x="24630" y="61996"/>
                    <a:pt x="23467" y="59283"/>
                  </a:cubicBezTo>
                  <a:cubicBezTo>
                    <a:pt x="23467" y="59128"/>
                    <a:pt x="16413" y="43546"/>
                    <a:pt x="2149" y="29515"/>
                  </a:cubicBezTo>
                  <a:cubicBezTo>
                    <a:pt x="366" y="27732"/>
                    <a:pt x="-409" y="25097"/>
                    <a:pt x="211" y="22616"/>
                  </a:cubicBezTo>
                  <a:cubicBezTo>
                    <a:pt x="831" y="20136"/>
                    <a:pt x="2769" y="18198"/>
                    <a:pt x="5172" y="17500"/>
                  </a:cubicBezTo>
                  <a:cubicBezTo>
                    <a:pt x="24397" y="11996"/>
                    <a:pt x="37963" y="1608"/>
                    <a:pt x="38118" y="1531"/>
                  </a:cubicBezTo>
                  <a:cubicBezTo>
                    <a:pt x="41297" y="-950"/>
                    <a:pt x="45793" y="-330"/>
                    <a:pt x="48196" y="2771"/>
                  </a:cubicBezTo>
                  <a:cubicBezTo>
                    <a:pt x="50599" y="5949"/>
                    <a:pt x="50057" y="10446"/>
                    <a:pt x="46956" y="12849"/>
                  </a:cubicBezTo>
                  <a:cubicBezTo>
                    <a:pt x="46413" y="13236"/>
                    <a:pt x="36025" y="21298"/>
                    <a:pt x="19979" y="27655"/>
                  </a:cubicBezTo>
                  <a:cubicBezTo>
                    <a:pt x="31064" y="40911"/>
                    <a:pt x="36336" y="52926"/>
                    <a:pt x="36645" y="53547"/>
                  </a:cubicBezTo>
                  <a:cubicBezTo>
                    <a:pt x="38274" y="57190"/>
                    <a:pt x="36645" y="61454"/>
                    <a:pt x="32925" y="63004"/>
                  </a:cubicBezTo>
                  <a:cubicBezTo>
                    <a:pt x="31994" y="63392"/>
                    <a:pt x="30987" y="63624"/>
                    <a:pt x="30056" y="6362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77C9026D-729C-EA53-7DB7-75AF18851FF4}"/>
                </a:ext>
              </a:extLst>
            </p:cNvPr>
            <p:cNvSpPr/>
            <p:nvPr/>
          </p:nvSpPr>
          <p:spPr>
            <a:xfrm>
              <a:off x="2076864" y="3128578"/>
              <a:ext cx="101139" cy="73834"/>
            </a:xfrm>
            <a:custGeom>
              <a:avLst/>
              <a:gdLst>
                <a:gd name="connsiteX0" fmla="*/ 7172 w 101139"/>
                <a:gd name="connsiteY0" fmla="*/ 73834 h 73834"/>
                <a:gd name="connsiteX1" fmla="*/ 1978 w 101139"/>
                <a:gd name="connsiteY1" fmla="*/ 71586 h 73834"/>
                <a:gd name="connsiteX2" fmla="*/ 2211 w 101139"/>
                <a:gd name="connsiteY2" fmla="*/ 61431 h 73834"/>
                <a:gd name="connsiteX3" fmla="*/ 30118 w 101139"/>
                <a:gd name="connsiteY3" fmla="*/ 6392 h 73834"/>
                <a:gd name="connsiteX4" fmla="*/ 35312 w 101139"/>
                <a:gd name="connsiteY4" fmla="*/ 268 h 73834"/>
                <a:gd name="connsiteX5" fmla="*/ 42909 w 101139"/>
                <a:gd name="connsiteY5" fmla="*/ 2749 h 73834"/>
                <a:gd name="connsiteX6" fmla="*/ 95467 w 101139"/>
                <a:gd name="connsiteY6" fmla="*/ 35152 h 73834"/>
                <a:gd name="connsiteX7" fmla="*/ 100971 w 101139"/>
                <a:gd name="connsiteY7" fmla="*/ 43679 h 73834"/>
                <a:gd name="connsiteX8" fmla="*/ 92444 w 101139"/>
                <a:gd name="connsiteY8" fmla="*/ 49183 h 73834"/>
                <a:gd name="connsiteX9" fmla="*/ 41514 w 101139"/>
                <a:gd name="connsiteY9" fmla="*/ 22361 h 73834"/>
                <a:gd name="connsiteX10" fmla="*/ 12133 w 101139"/>
                <a:gd name="connsiteY10" fmla="*/ 71819 h 73834"/>
                <a:gd name="connsiteX11" fmla="*/ 7172 w 101139"/>
                <a:gd name="connsiteY11" fmla="*/ 73834 h 7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139" h="73834">
                  <a:moveTo>
                    <a:pt x="7172" y="73834"/>
                  </a:moveTo>
                  <a:cubicBezTo>
                    <a:pt x="5234" y="73834"/>
                    <a:pt x="3374" y="73059"/>
                    <a:pt x="1978" y="71586"/>
                  </a:cubicBezTo>
                  <a:cubicBezTo>
                    <a:pt x="-735" y="68718"/>
                    <a:pt x="-657" y="64144"/>
                    <a:pt x="2211" y="61431"/>
                  </a:cubicBezTo>
                  <a:cubicBezTo>
                    <a:pt x="2443" y="61199"/>
                    <a:pt x="26397" y="37943"/>
                    <a:pt x="30118" y="6392"/>
                  </a:cubicBezTo>
                  <a:cubicBezTo>
                    <a:pt x="30428" y="3524"/>
                    <a:pt x="32521" y="1121"/>
                    <a:pt x="35312" y="268"/>
                  </a:cubicBezTo>
                  <a:cubicBezTo>
                    <a:pt x="38103" y="-507"/>
                    <a:pt x="41126" y="423"/>
                    <a:pt x="42909" y="2749"/>
                  </a:cubicBezTo>
                  <a:cubicBezTo>
                    <a:pt x="62676" y="27865"/>
                    <a:pt x="95080" y="35074"/>
                    <a:pt x="95467" y="35152"/>
                  </a:cubicBezTo>
                  <a:cubicBezTo>
                    <a:pt x="99343" y="36005"/>
                    <a:pt x="101824" y="39803"/>
                    <a:pt x="100971" y="43679"/>
                  </a:cubicBezTo>
                  <a:cubicBezTo>
                    <a:pt x="100119" y="47555"/>
                    <a:pt x="96320" y="50113"/>
                    <a:pt x="92444" y="49183"/>
                  </a:cubicBezTo>
                  <a:cubicBezTo>
                    <a:pt x="91126" y="48873"/>
                    <a:pt x="63762" y="42826"/>
                    <a:pt x="41514" y="22361"/>
                  </a:cubicBezTo>
                  <a:cubicBezTo>
                    <a:pt x="33219" y="51431"/>
                    <a:pt x="13064" y="70889"/>
                    <a:pt x="12133" y="71819"/>
                  </a:cubicBezTo>
                  <a:cubicBezTo>
                    <a:pt x="10738" y="73137"/>
                    <a:pt x="8955" y="73834"/>
                    <a:pt x="7172" y="738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3DE37B4C-C882-5052-91B5-BD8D49FDCA3D}"/>
                </a:ext>
              </a:extLst>
            </p:cNvPr>
            <p:cNvSpPr/>
            <p:nvPr/>
          </p:nvSpPr>
          <p:spPr>
            <a:xfrm>
              <a:off x="1973909" y="3000195"/>
              <a:ext cx="73010" cy="101829"/>
            </a:xfrm>
            <a:custGeom>
              <a:avLst/>
              <a:gdLst>
                <a:gd name="connsiteX0" fmla="*/ 7181 w 73010"/>
                <a:gd name="connsiteY0" fmla="*/ 101829 h 101829"/>
                <a:gd name="connsiteX1" fmla="*/ 2374 w 73010"/>
                <a:gd name="connsiteY1" fmla="*/ 99968 h 101829"/>
                <a:gd name="connsiteX2" fmla="*/ 1832 w 73010"/>
                <a:gd name="connsiteY2" fmla="*/ 89813 h 101829"/>
                <a:gd name="connsiteX3" fmla="*/ 50514 w 73010"/>
                <a:gd name="connsiteY3" fmla="*/ 59115 h 101829"/>
                <a:gd name="connsiteX4" fmla="*/ 22375 w 73010"/>
                <a:gd name="connsiteY4" fmla="*/ 8882 h 101829"/>
                <a:gd name="connsiteX5" fmla="*/ 27724 w 73010"/>
                <a:gd name="connsiteY5" fmla="*/ 200 h 101829"/>
                <a:gd name="connsiteX6" fmla="*/ 36406 w 73010"/>
                <a:gd name="connsiteY6" fmla="*/ 5472 h 101829"/>
                <a:gd name="connsiteX7" fmla="*/ 70127 w 73010"/>
                <a:gd name="connsiteY7" fmla="*/ 57177 h 101829"/>
                <a:gd name="connsiteX8" fmla="*/ 72763 w 73010"/>
                <a:gd name="connsiteY8" fmla="*/ 64697 h 101829"/>
                <a:gd name="connsiteX9" fmla="*/ 66794 w 73010"/>
                <a:gd name="connsiteY9" fmla="*/ 70046 h 101829"/>
                <a:gd name="connsiteX10" fmla="*/ 12452 w 73010"/>
                <a:gd name="connsiteY10" fmla="*/ 99348 h 101829"/>
                <a:gd name="connsiteX11" fmla="*/ 7103 w 73010"/>
                <a:gd name="connsiteY11" fmla="*/ 101751 h 10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010" h="101829">
                  <a:moveTo>
                    <a:pt x="7181" y="101829"/>
                  </a:moveTo>
                  <a:cubicBezTo>
                    <a:pt x="5475" y="101829"/>
                    <a:pt x="3692" y="101209"/>
                    <a:pt x="2374" y="99968"/>
                  </a:cubicBezTo>
                  <a:cubicBezTo>
                    <a:pt x="-571" y="97333"/>
                    <a:pt x="-804" y="92759"/>
                    <a:pt x="1832" y="89813"/>
                  </a:cubicBezTo>
                  <a:cubicBezTo>
                    <a:pt x="2762" y="88806"/>
                    <a:pt x="21677" y="68185"/>
                    <a:pt x="50514" y="59115"/>
                  </a:cubicBezTo>
                  <a:cubicBezTo>
                    <a:pt x="29429" y="37410"/>
                    <a:pt x="22685" y="10200"/>
                    <a:pt x="22375" y="8882"/>
                  </a:cubicBezTo>
                  <a:cubicBezTo>
                    <a:pt x="21444" y="5006"/>
                    <a:pt x="23848" y="1131"/>
                    <a:pt x="27724" y="200"/>
                  </a:cubicBezTo>
                  <a:cubicBezTo>
                    <a:pt x="31600" y="-730"/>
                    <a:pt x="35476" y="1673"/>
                    <a:pt x="36406" y="5472"/>
                  </a:cubicBezTo>
                  <a:cubicBezTo>
                    <a:pt x="36483" y="5782"/>
                    <a:pt x="44623" y="38108"/>
                    <a:pt x="70127" y="57177"/>
                  </a:cubicBezTo>
                  <a:cubicBezTo>
                    <a:pt x="72452" y="58883"/>
                    <a:pt x="73538" y="61906"/>
                    <a:pt x="72763" y="64697"/>
                  </a:cubicBezTo>
                  <a:cubicBezTo>
                    <a:pt x="72065" y="67488"/>
                    <a:pt x="69662" y="69658"/>
                    <a:pt x="66794" y="70046"/>
                  </a:cubicBezTo>
                  <a:cubicBezTo>
                    <a:pt x="35165" y="74619"/>
                    <a:pt x="12685" y="99116"/>
                    <a:pt x="12452" y="99348"/>
                  </a:cubicBezTo>
                  <a:cubicBezTo>
                    <a:pt x="11057" y="100899"/>
                    <a:pt x="9041" y="101751"/>
                    <a:pt x="7103" y="10175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3FCED5D0-64F9-5DB4-A6D0-558118D50754}"/>
                </a:ext>
              </a:extLst>
            </p:cNvPr>
            <p:cNvSpPr/>
            <p:nvPr/>
          </p:nvSpPr>
          <p:spPr>
            <a:xfrm>
              <a:off x="2132580" y="2961307"/>
              <a:ext cx="80883" cy="80948"/>
            </a:xfrm>
            <a:custGeom>
              <a:avLst/>
              <a:gdLst>
                <a:gd name="connsiteX0" fmla="*/ 7192 w 80883"/>
                <a:gd name="connsiteY0" fmla="*/ 80949 h 80948"/>
                <a:gd name="connsiteX1" fmla="*/ 2154 w 80883"/>
                <a:gd name="connsiteY1" fmla="*/ 78933 h 80948"/>
                <a:gd name="connsiteX2" fmla="*/ 526 w 80883"/>
                <a:gd name="connsiteY2" fmla="*/ 71104 h 80948"/>
                <a:gd name="connsiteX3" fmla="*/ 2309 w 80883"/>
                <a:gd name="connsiteY3" fmla="*/ 9398 h 80948"/>
                <a:gd name="connsiteX4" fmla="*/ 6960 w 80883"/>
                <a:gd name="connsiteY4" fmla="*/ 328 h 80948"/>
                <a:gd name="connsiteX5" fmla="*/ 16030 w 80883"/>
                <a:gd name="connsiteY5" fmla="*/ 4979 h 80948"/>
                <a:gd name="connsiteX6" fmla="*/ 18200 w 80883"/>
                <a:gd name="connsiteY6" fmla="*/ 62499 h 80948"/>
                <a:gd name="connsiteX7" fmla="*/ 75720 w 80883"/>
                <a:gd name="connsiteY7" fmla="*/ 63197 h 80948"/>
                <a:gd name="connsiteX8" fmla="*/ 80604 w 80883"/>
                <a:gd name="connsiteY8" fmla="*/ 72112 h 80948"/>
                <a:gd name="connsiteX9" fmla="*/ 71689 w 80883"/>
                <a:gd name="connsiteY9" fmla="*/ 76995 h 80948"/>
                <a:gd name="connsiteX10" fmla="*/ 10061 w 80883"/>
                <a:gd name="connsiteY10" fmla="*/ 80329 h 80948"/>
                <a:gd name="connsiteX11" fmla="*/ 7192 w 80883"/>
                <a:gd name="connsiteY11" fmla="*/ 80949 h 8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883" h="80948">
                  <a:moveTo>
                    <a:pt x="7192" y="80949"/>
                  </a:moveTo>
                  <a:cubicBezTo>
                    <a:pt x="5332" y="80949"/>
                    <a:pt x="3549" y="80251"/>
                    <a:pt x="2154" y="78933"/>
                  </a:cubicBezTo>
                  <a:cubicBezTo>
                    <a:pt x="61" y="76918"/>
                    <a:pt x="-560" y="73817"/>
                    <a:pt x="526" y="71104"/>
                  </a:cubicBezTo>
                  <a:cubicBezTo>
                    <a:pt x="12309" y="41569"/>
                    <a:pt x="2386" y="9708"/>
                    <a:pt x="2309" y="9398"/>
                  </a:cubicBezTo>
                  <a:cubicBezTo>
                    <a:pt x="1068" y="5599"/>
                    <a:pt x="3161" y="1568"/>
                    <a:pt x="6960" y="328"/>
                  </a:cubicBezTo>
                  <a:cubicBezTo>
                    <a:pt x="10758" y="-835"/>
                    <a:pt x="14789" y="1181"/>
                    <a:pt x="16030" y="4979"/>
                  </a:cubicBezTo>
                  <a:cubicBezTo>
                    <a:pt x="16417" y="6297"/>
                    <a:pt x="24867" y="32964"/>
                    <a:pt x="18200" y="62499"/>
                  </a:cubicBezTo>
                  <a:cubicBezTo>
                    <a:pt x="47503" y="55135"/>
                    <a:pt x="74402" y="62809"/>
                    <a:pt x="75720" y="63197"/>
                  </a:cubicBezTo>
                  <a:cubicBezTo>
                    <a:pt x="79519" y="64360"/>
                    <a:pt x="81689" y="68313"/>
                    <a:pt x="80604" y="72112"/>
                  </a:cubicBezTo>
                  <a:cubicBezTo>
                    <a:pt x="79441" y="75910"/>
                    <a:pt x="75488" y="78158"/>
                    <a:pt x="71689" y="76995"/>
                  </a:cubicBezTo>
                  <a:cubicBezTo>
                    <a:pt x="71379" y="76918"/>
                    <a:pt x="39286" y="67771"/>
                    <a:pt x="10061" y="80329"/>
                  </a:cubicBezTo>
                  <a:cubicBezTo>
                    <a:pt x="9130" y="80716"/>
                    <a:pt x="8200" y="80949"/>
                    <a:pt x="7192" y="809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4C743282-1AA1-2977-A8A5-EE6FA0246833}"/>
                </a:ext>
              </a:extLst>
            </p:cNvPr>
            <p:cNvSpPr/>
            <p:nvPr/>
          </p:nvSpPr>
          <p:spPr>
            <a:xfrm>
              <a:off x="2045586" y="3025512"/>
              <a:ext cx="105737" cy="105737"/>
            </a:xfrm>
            <a:custGeom>
              <a:avLst/>
              <a:gdLst>
                <a:gd name="connsiteX0" fmla="*/ 52869 w 105737"/>
                <a:gd name="connsiteY0" fmla="*/ 105737 h 105737"/>
                <a:gd name="connsiteX1" fmla="*/ 0 w 105737"/>
                <a:gd name="connsiteY1" fmla="*/ 52869 h 105737"/>
                <a:gd name="connsiteX2" fmla="*/ 52869 w 105737"/>
                <a:gd name="connsiteY2" fmla="*/ 0 h 105737"/>
                <a:gd name="connsiteX3" fmla="*/ 105737 w 105737"/>
                <a:gd name="connsiteY3" fmla="*/ 52869 h 105737"/>
                <a:gd name="connsiteX4" fmla="*/ 52869 w 105737"/>
                <a:gd name="connsiteY4" fmla="*/ 105737 h 105737"/>
                <a:gd name="connsiteX5" fmla="*/ 52869 w 105737"/>
                <a:gd name="connsiteY5" fmla="*/ 14341 h 105737"/>
                <a:gd name="connsiteX6" fmla="*/ 14419 w 105737"/>
                <a:gd name="connsiteY6" fmla="*/ 52791 h 105737"/>
                <a:gd name="connsiteX7" fmla="*/ 52869 w 105737"/>
                <a:gd name="connsiteY7" fmla="*/ 91241 h 105737"/>
                <a:gd name="connsiteX8" fmla="*/ 91318 w 105737"/>
                <a:gd name="connsiteY8" fmla="*/ 52791 h 105737"/>
                <a:gd name="connsiteX9" fmla="*/ 52869 w 105737"/>
                <a:gd name="connsiteY9" fmla="*/ 14341 h 10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37" h="105737">
                  <a:moveTo>
                    <a:pt x="52869" y="105737"/>
                  </a:moveTo>
                  <a:cubicBezTo>
                    <a:pt x="23721" y="105737"/>
                    <a:pt x="0" y="82016"/>
                    <a:pt x="0" y="52869"/>
                  </a:cubicBezTo>
                  <a:cubicBezTo>
                    <a:pt x="0" y="23721"/>
                    <a:pt x="23721" y="0"/>
                    <a:pt x="52869" y="0"/>
                  </a:cubicBezTo>
                  <a:cubicBezTo>
                    <a:pt x="82016" y="0"/>
                    <a:pt x="105737" y="23721"/>
                    <a:pt x="105737" y="52869"/>
                  </a:cubicBezTo>
                  <a:cubicBezTo>
                    <a:pt x="105737" y="82016"/>
                    <a:pt x="82016" y="105737"/>
                    <a:pt x="52869" y="105737"/>
                  </a:cubicBezTo>
                  <a:close/>
                  <a:moveTo>
                    <a:pt x="52869" y="14341"/>
                  </a:moveTo>
                  <a:cubicBezTo>
                    <a:pt x="31628" y="14341"/>
                    <a:pt x="14419" y="31628"/>
                    <a:pt x="14419" y="52791"/>
                  </a:cubicBezTo>
                  <a:cubicBezTo>
                    <a:pt x="14419" y="73954"/>
                    <a:pt x="31706" y="91241"/>
                    <a:pt x="52869" y="91241"/>
                  </a:cubicBezTo>
                  <a:cubicBezTo>
                    <a:pt x="74031" y="91241"/>
                    <a:pt x="91318" y="73954"/>
                    <a:pt x="91318" y="52791"/>
                  </a:cubicBezTo>
                  <a:cubicBezTo>
                    <a:pt x="91318" y="31628"/>
                    <a:pt x="74031" y="14341"/>
                    <a:pt x="52869" y="1434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3E4D59E3-6AF6-E02A-217B-4BF4D2131A13}"/>
                </a:ext>
              </a:extLst>
            </p:cNvPr>
            <p:cNvSpPr/>
            <p:nvPr/>
          </p:nvSpPr>
          <p:spPr>
            <a:xfrm>
              <a:off x="1970934" y="2950783"/>
              <a:ext cx="255040" cy="255040"/>
            </a:xfrm>
            <a:custGeom>
              <a:avLst/>
              <a:gdLst>
                <a:gd name="connsiteX0" fmla="*/ 127520 w 255040"/>
                <a:gd name="connsiteY0" fmla="*/ 255040 h 255040"/>
                <a:gd name="connsiteX1" fmla="*/ 0 w 255040"/>
                <a:gd name="connsiteY1" fmla="*/ 127520 h 255040"/>
                <a:gd name="connsiteX2" fmla="*/ 127520 w 255040"/>
                <a:gd name="connsiteY2" fmla="*/ 0 h 255040"/>
                <a:gd name="connsiteX3" fmla="*/ 255041 w 255040"/>
                <a:gd name="connsiteY3" fmla="*/ 127520 h 255040"/>
                <a:gd name="connsiteX4" fmla="*/ 127520 w 255040"/>
                <a:gd name="connsiteY4" fmla="*/ 255040 h 255040"/>
                <a:gd name="connsiteX5" fmla="*/ 127520 w 255040"/>
                <a:gd name="connsiteY5" fmla="*/ 14419 h 255040"/>
                <a:gd name="connsiteX6" fmla="*/ 14419 w 255040"/>
                <a:gd name="connsiteY6" fmla="*/ 127520 h 255040"/>
                <a:gd name="connsiteX7" fmla="*/ 127520 w 255040"/>
                <a:gd name="connsiteY7" fmla="*/ 240622 h 255040"/>
                <a:gd name="connsiteX8" fmla="*/ 240622 w 255040"/>
                <a:gd name="connsiteY8" fmla="*/ 127520 h 255040"/>
                <a:gd name="connsiteX9" fmla="*/ 127520 w 255040"/>
                <a:gd name="connsiteY9" fmla="*/ 14419 h 25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40" h="255040">
                  <a:moveTo>
                    <a:pt x="127520" y="255040"/>
                  </a:moveTo>
                  <a:cubicBezTo>
                    <a:pt x="57210" y="255040"/>
                    <a:pt x="0" y="197831"/>
                    <a:pt x="0" y="127520"/>
                  </a:cubicBezTo>
                  <a:cubicBezTo>
                    <a:pt x="0" y="57210"/>
                    <a:pt x="57210" y="0"/>
                    <a:pt x="127520" y="0"/>
                  </a:cubicBezTo>
                  <a:cubicBezTo>
                    <a:pt x="197831" y="0"/>
                    <a:pt x="255041" y="57210"/>
                    <a:pt x="255041" y="127520"/>
                  </a:cubicBezTo>
                  <a:cubicBezTo>
                    <a:pt x="255041" y="197831"/>
                    <a:pt x="197831" y="255040"/>
                    <a:pt x="127520" y="255040"/>
                  </a:cubicBezTo>
                  <a:close/>
                  <a:moveTo>
                    <a:pt x="127520" y="14419"/>
                  </a:moveTo>
                  <a:cubicBezTo>
                    <a:pt x="65194" y="14419"/>
                    <a:pt x="14419" y="65194"/>
                    <a:pt x="14419" y="127520"/>
                  </a:cubicBezTo>
                  <a:cubicBezTo>
                    <a:pt x="14419" y="189846"/>
                    <a:pt x="65194" y="240622"/>
                    <a:pt x="127520" y="240622"/>
                  </a:cubicBezTo>
                  <a:cubicBezTo>
                    <a:pt x="189846" y="240622"/>
                    <a:pt x="240622" y="189846"/>
                    <a:pt x="240622" y="127520"/>
                  </a:cubicBezTo>
                  <a:cubicBezTo>
                    <a:pt x="240622" y="65194"/>
                    <a:pt x="189846" y="14419"/>
                    <a:pt x="127520" y="1441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7BEFC99F-AC03-2498-B485-BF730EA63D2A}"/>
                </a:ext>
              </a:extLst>
            </p:cNvPr>
            <p:cNvSpPr/>
            <p:nvPr/>
          </p:nvSpPr>
          <p:spPr>
            <a:xfrm>
              <a:off x="1503799" y="5974525"/>
              <a:ext cx="142093" cy="141008"/>
            </a:xfrm>
            <a:custGeom>
              <a:avLst/>
              <a:gdLst>
                <a:gd name="connsiteX0" fmla="*/ 5349 w 142093"/>
                <a:gd name="connsiteY0" fmla="*/ 0 h 141008"/>
                <a:gd name="connsiteX1" fmla="*/ 0 w 142093"/>
                <a:gd name="connsiteY1" fmla="*/ 23643 h 141008"/>
                <a:gd name="connsiteX2" fmla="*/ 22868 w 142093"/>
                <a:gd name="connsiteY2" fmla="*/ 28760 h 141008"/>
                <a:gd name="connsiteX3" fmla="*/ 17675 w 142093"/>
                <a:gd name="connsiteY3" fmla="*/ 51628 h 141008"/>
                <a:gd name="connsiteX4" fmla="*/ 40543 w 142093"/>
                <a:gd name="connsiteY4" fmla="*/ 56745 h 141008"/>
                <a:gd name="connsiteX5" fmla="*/ 35349 w 142093"/>
                <a:gd name="connsiteY5" fmla="*/ 79613 h 141008"/>
                <a:gd name="connsiteX6" fmla="*/ 58217 w 142093"/>
                <a:gd name="connsiteY6" fmla="*/ 84807 h 141008"/>
                <a:gd name="connsiteX7" fmla="*/ 53101 w 142093"/>
                <a:gd name="connsiteY7" fmla="*/ 107598 h 141008"/>
                <a:gd name="connsiteX8" fmla="*/ 75892 w 142093"/>
                <a:gd name="connsiteY8" fmla="*/ 112791 h 141008"/>
                <a:gd name="connsiteX9" fmla="*/ 70776 w 142093"/>
                <a:gd name="connsiteY9" fmla="*/ 135660 h 141008"/>
                <a:gd name="connsiteX10" fmla="*/ 94419 w 142093"/>
                <a:gd name="connsiteY10" fmla="*/ 141009 h 141008"/>
                <a:gd name="connsiteX11" fmla="*/ 142094 w 142093"/>
                <a:gd name="connsiteY11" fmla="*/ 11938 h 141008"/>
                <a:gd name="connsiteX12" fmla="*/ 5349 w 142093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093" h="141008">
                  <a:moveTo>
                    <a:pt x="5349" y="0"/>
                  </a:moveTo>
                  <a:lnTo>
                    <a:pt x="0" y="23643"/>
                  </a:lnTo>
                  <a:lnTo>
                    <a:pt x="22868" y="28760"/>
                  </a:lnTo>
                  <a:lnTo>
                    <a:pt x="17675" y="51628"/>
                  </a:lnTo>
                  <a:lnTo>
                    <a:pt x="40543" y="56745"/>
                  </a:lnTo>
                  <a:lnTo>
                    <a:pt x="35349" y="79613"/>
                  </a:lnTo>
                  <a:lnTo>
                    <a:pt x="58217" y="84807"/>
                  </a:lnTo>
                  <a:lnTo>
                    <a:pt x="53101" y="107598"/>
                  </a:lnTo>
                  <a:lnTo>
                    <a:pt x="75892" y="112791"/>
                  </a:lnTo>
                  <a:lnTo>
                    <a:pt x="70776" y="135660"/>
                  </a:lnTo>
                  <a:lnTo>
                    <a:pt x="94419" y="141009"/>
                  </a:lnTo>
                  <a:lnTo>
                    <a:pt x="142094" y="11938"/>
                  </a:lnTo>
                  <a:lnTo>
                    <a:pt x="5349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6EA6C93E-6D5E-5316-1240-35D636F54E76}"/>
                </a:ext>
              </a:extLst>
            </p:cNvPr>
            <p:cNvSpPr/>
            <p:nvPr/>
          </p:nvSpPr>
          <p:spPr>
            <a:xfrm>
              <a:off x="1974113" y="5650414"/>
              <a:ext cx="142326" cy="141008"/>
            </a:xfrm>
            <a:custGeom>
              <a:avLst/>
              <a:gdLst>
                <a:gd name="connsiteX0" fmla="*/ 47907 w 142326"/>
                <a:gd name="connsiteY0" fmla="*/ 0 h 141008"/>
                <a:gd name="connsiteX1" fmla="*/ 71551 w 142326"/>
                <a:gd name="connsiteY1" fmla="*/ 5349 h 141008"/>
                <a:gd name="connsiteX2" fmla="*/ 66435 w 142326"/>
                <a:gd name="connsiteY2" fmla="*/ 28217 h 141008"/>
                <a:gd name="connsiteX3" fmla="*/ 89303 w 142326"/>
                <a:gd name="connsiteY3" fmla="*/ 33333 h 141008"/>
                <a:gd name="connsiteX4" fmla="*/ 84109 w 142326"/>
                <a:gd name="connsiteY4" fmla="*/ 56202 h 141008"/>
                <a:gd name="connsiteX5" fmla="*/ 106978 w 142326"/>
                <a:gd name="connsiteY5" fmla="*/ 61318 h 141008"/>
                <a:gd name="connsiteX6" fmla="*/ 101784 w 142326"/>
                <a:gd name="connsiteY6" fmla="*/ 84187 h 141008"/>
                <a:gd name="connsiteX7" fmla="*/ 124652 w 142326"/>
                <a:gd name="connsiteY7" fmla="*/ 89380 h 141008"/>
                <a:gd name="connsiteX8" fmla="*/ 119536 w 142326"/>
                <a:gd name="connsiteY8" fmla="*/ 112171 h 141008"/>
                <a:gd name="connsiteX9" fmla="*/ 142327 w 142326"/>
                <a:gd name="connsiteY9" fmla="*/ 117365 h 141008"/>
                <a:gd name="connsiteX10" fmla="*/ 137055 w 142326"/>
                <a:gd name="connsiteY10" fmla="*/ 141009 h 141008"/>
                <a:gd name="connsiteX11" fmla="*/ 0 w 142326"/>
                <a:gd name="connsiteY11" fmla="*/ 128683 h 141008"/>
                <a:gd name="connsiteX12" fmla="*/ 47907 w 142326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326" h="141008">
                  <a:moveTo>
                    <a:pt x="47907" y="0"/>
                  </a:moveTo>
                  <a:lnTo>
                    <a:pt x="71551" y="5349"/>
                  </a:lnTo>
                  <a:lnTo>
                    <a:pt x="66435" y="28217"/>
                  </a:lnTo>
                  <a:lnTo>
                    <a:pt x="89303" y="33333"/>
                  </a:lnTo>
                  <a:lnTo>
                    <a:pt x="84109" y="56202"/>
                  </a:lnTo>
                  <a:lnTo>
                    <a:pt x="106978" y="61318"/>
                  </a:lnTo>
                  <a:lnTo>
                    <a:pt x="101784" y="84187"/>
                  </a:lnTo>
                  <a:lnTo>
                    <a:pt x="124652" y="89380"/>
                  </a:lnTo>
                  <a:lnTo>
                    <a:pt x="119536" y="112171"/>
                  </a:lnTo>
                  <a:lnTo>
                    <a:pt x="142327" y="117365"/>
                  </a:lnTo>
                  <a:lnTo>
                    <a:pt x="137055" y="141009"/>
                  </a:lnTo>
                  <a:lnTo>
                    <a:pt x="0" y="128683"/>
                  </a:lnTo>
                  <a:lnTo>
                    <a:pt x="47907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93E51CAD-7BD0-B2CA-7E2E-C1AE9A528662}"/>
                </a:ext>
              </a:extLst>
            </p:cNvPr>
            <p:cNvSpPr/>
            <p:nvPr/>
          </p:nvSpPr>
          <p:spPr>
            <a:xfrm rot="19662599">
              <a:off x="1595614" y="5799293"/>
              <a:ext cx="429150" cy="166357"/>
            </a:xfrm>
            <a:custGeom>
              <a:avLst/>
              <a:gdLst>
                <a:gd name="connsiteX0" fmla="*/ 0 w 429150"/>
                <a:gd name="connsiteY0" fmla="*/ 0 h 166357"/>
                <a:gd name="connsiteX1" fmla="*/ 429150 w 429150"/>
                <a:gd name="connsiteY1" fmla="*/ 0 h 166357"/>
                <a:gd name="connsiteX2" fmla="*/ 429150 w 429150"/>
                <a:gd name="connsiteY2" fmla="*/ 166358 h 166357"/>
                <a:gd name="connsiteX3" fmla="*/ 0 w 429150"/>
                <a:gd name="connsiteY3" fmla="*/ 166358 h 16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150" h="166357">
                  <a:moveTo>
                    <a:pt x="0" y="0"/>
                  </a:moveTo>
                  <a:lnTo>
                    <a:pt x="429150" y="0"/>
                  </a:lnTo>
                  <a:lnTo>
                    <a:pt x="429150" y="166358"/>
                  </a:lnTo>
                  <a:lnTo>
                    <a:pt x="0" y="16635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B5F8AF55-14CB-7FC6-53D6-21EBEA6566B4}"/>
                </a:ext>
              </a:extLst>
            </p:cNvPr>
            <p:cNvSpPr/>
            <p:nvPr/>
          </p:nvSpPr>
          <p:spPr>
            <a:xfrm>
              <a:off x="1626901" y="5871036"/>
              <a:ext cx="90543" cy="197520"/>
            </a:xfrm>
            <a:custGeom>
              <a:avLst/>
              <a:gdLst>
                <a:gd name="connsiteX0" fmla="*/ 90543 w 90543"/>
                <a:gd name="connsiteY0" fmla="*/ 169148 h 197520"/>
                <a:gd name="connsiteX1" fmla="*/ 45582 w 90543"/>
                <a:gd name="connsiteY1" fmla="*/ 197521 h 197520"/>
                <a:gd name="connsiteX2" fmla="*/ 0 w 90543"/>
                <a:gd name="connsiteY2" fmla="*/ 28372 h 197520"/>
                <a:gd name="connsiteX3" fmla="*/ 44962 w 90543"/>
                <a:gd name="connsiteY3" fmla="*/ 0 h 197520"/>
                <a:gd name="connsiteX4" fmla="*/ 90543 w 90543"/>
                <a:gd name="connsiteY4" fmla="*/ 169148 h 19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20">
                  <a:moveTo>
                    <a:pt x="90543" y="169148"/>
                  </a:moveTo>
                  <a:lnTo>
                    <a:pt x="45582" y="197521"/>
                  </a:lnTo>
                  <a:lnTo>
                    <a:pt x="0" y="28372"/>
                  </a:lnTo>
                  <a:lnTo>
                    <a:pt x="44962" y="0"/>
                  </a:lnTo>
                  <a:lnTo>
                    <a:pt x="90543" y="169148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74C56855-B31D-FA1A-0EBD-BFE130266F02}"/>
                </a:ext>
              </a:extLst>
            </p:cNvPr>
            <p:cNvSpPr/>
            <p:nvPr/>
          </p:nvSpPr>
          <p:spPr>
            <a:xfrm>
              <a:off x="1715739" y="5814911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9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9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FAC2338C-E607-27D0-5D23-AA909DC5EE85}"/>
                </a:ext>
              </a:extLst>
            </p:cNvPr>
            <p:cNvSpPr/>
            <p:nvPr/>
          </p:nvSpPr>
          <p:spPr>
            <a:xfrm>
              <a:off x="1804577" y="5758787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8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8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857A5946-59CC-AFD4-A889-AC42C26D3CE2}"/>
                </a:ext>
              </a:extLst>
            </p:cNvPr>
            <p:cNvSpPr/>
            <p:nvPr/>
          </p:nvSpPr>
          <p:spPr>
            <a:xfrm>
              <a:off x="1893337" y="5702662"/>
              <a:ext cx="90543" cy="197598"/>
            </a:xfrm>
            <a:custGeom>
              <a:avLst/>
              <a:gdLst>
                <a:gd name="connsiteX0" fmla="*/ 90543 w 90543"/>
                <a:gd name="connsiteY0" fmla="*/ 169149 h 197598"/>
                <a:gd name="connsiteX1" fmla="*/ 45582 w 90543"/>
                <a:gd name="connsiteY1" fmla="*/ 197598 h 197598"/>
                <a:gd name="connsiteX2" fmla="*/ 0 w 90543"/>
                <a:gd name="connsiteY2" fmla="*/ 28450 h 197598"/>
                <a:gd name="connsiteX3" fmla="*/ 44961 w 90543"/>
                <a:gd name="connsiteY3" fmla="*/ 0 h 197598"/>
                <a:gd name="connsiteX4" fmla="*/ 90543 w 90543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98">
                  <a:moveTo>
                    <a:pt x="90543" y="169149"/>
                  </a:moveTo>
                  <a:lnTo>
                    <a:pt x="45582" y="197598"/>
                  </a:lnTo>
                  <a:lnTo>
                    <a:pt x="0" y="28450"/>
                  </a:lnTo>
                  <a:lnTo>
                    <a:pt x="44961" y="0"/>
                  </a:lnTo>
                  <a:lnTo>
                    <a:pt x="90543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D06F8DA7-4091-BB65-6221-8DC8D7ABB91F}"/>
                </a:ext>
              </a:extLst>
            </p:cNvPr>
            <p:cNvSpPr/>
            <p:nvPr/>
          </p:nvSpPr>
          <p:spPr>
            <a:xfrm>
              <a:off x="1378527" y="4264745"/>
              <a:ext cx="109535" cy="104651"/>
            </a:xfrm>
            <a:custGeom>
              <a:avLst/>
              <a:gdLst>
                <a:gd name="connsiteX0" fmla="*/ 84807 w 109535"/>
                <a:gd name="connsiteY0" fmla="*/ 0 h 104651"/>
                <a:gd name="connsiteX1" fmla="*/ 65892 w 109535"/>
                <a:gd name="connsiteY1" fmla="*/ 1860 h 104651"/>
                <a:gd name="connsiteX2" fmla="*/ 67675 w 109535"/>
                <a:gd name="connsiteY2" fmla="*/ 20155 h 104651"/>
                <a:gd name="connsiteX3" fmla="*/ 49458 w 109535"/>
                <a:gd name="connsiteY3" fmla="*/ 21938 h 104651"/>
                <a:gd name="connsiteX4" fmla="*/ 51241 w 109535"/>
                <a:gd name="connsiteY4" fmla="*/ 40155 h 104651"/>
                <a:gd name="connsiteX5" fmla="*/ 32946 w 109535"/>
                <a:gd name="connsiteY5" fmla="*/ 41938 h 104651"/>
                <a:gd name="connsiteX6" fmla="*/ 34729 w 109535"/>
                <a:gd name="connsiteY6" fmla="*/ 60233 h 104651"/>
                <a:gd name="connsiteX7" fmla="*/ 16512 w 109535"/>
                <a:gd name="connsiteY7" fmla="*/ 62016 h 104651"/>
                <a:gd name="connsiteX8" fmla="*/ 18295 w 109535"/>
                <a:gd name="connsiteY8" fmla="*/ 80233 h 104651"/>
                <a:gd name="connsiteX9" fmla="*/ 0 w 109535"/>
                <a:gd name="connsiteY9" fmla="*/ 82016 h 104651"/>
                <a:gd name="connsiteX10" fmla="*/ 1860 w 109535"/>
                <a:gd name="connsiteY10" fmla="*/ 100931 h 104651"/>
                <a:gd name="connsiteX11" fmla="*/ 109536 w 109535"/>
                <a:gd name="connsiteY11" fmla="*/ 104652 h 104651"/>
                <a:gd name="connsiteX12" fmla="*/ 84807 w 109535"/>
                <a:gd name="connsiteY12" fmla="*/ 0 h 10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535" h="104651">
                  <a:moveTo>
                    <a:pt x="84807" y="0"/>
                  </a:moveTo>
                  <a:lnTo>
                    <a:pt x="65892" y="1860"/>
                  </a:lnTo>
                  <a:lnTo>
                    <a:pt x="67675" y="20155"/>
                  </a:lnTo>
                  <a:lnTo>
                    <a:pt x="49458" y="21938"/>
                  </a:lnTo>
                  <a:lnTo>
                    <a:pt x="51241" y="40155"/>
                  </a:lnTo>
                  <a:lnTo>
                    <a:pt x="32946" y="41938"/>
                  </a:lnTo>
                  <a:lnTo>
                    <a:pt x="34729" y="60233"/>
                  </a:lnTo>
                  <a:lnTo>
                    <a:pt x="16512" y="62016"/>
                  </a:lnTo>
                  <a:lnTo>
                    <a:pt x="18295" y="80233"/>
                  </a:lnTo>
                  <a:lnTo>
                    <a:pt x="0" y="82016"/>
                  </a:lnTo>
                  <a:lnTo>
                    <a:pt x="1860" y="100931"/>
                  </a:lnTo>
                  <a:lnTo>
                    <a:pt x="109536" y="104652"/>
                  </a:lnTo>
                  <a:lnTo>
                    <a:pt x="84807" y="0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11B743D0-7F8A-0E6C-46FA-41B9878B3E75}"/>
                </a:ext>
              </a:extLst>
            </p:cNvPr>
            <p:cNvSpPr/>
            <p:nvPr/>
          </p:nvSpPr>
          <p:spPr>
            <a:xfrm>
              <a:off x="1723026" y="4562499"/>
              <a:ext cx="109380" cy="104884"/>
            </a:xfrm>
            <a:custGeom>
              <a:avLst/>
              <a:gdLst>
                <a:gd name="connsiteX0" fmla="*/ 107520 w 109380"/>
                <a:gd name="connsiteY0" fmla="*/ 3954 h 104884"/>
                <a:gd name="connsiteX1" fmla="*/ 109381 w 109380"/>
                <a:gd name="connsiteY1" fmla="*/ 22868 h 104884"/>
                <a:gd name="connsiteX2" fmla="*/ 91086 w 109380"/>
                <a:gd name="connsiteY2" fmla="*/ 24651 h 104884"/>
                <a:gd name="connsiteX3" fmla="*/ 92869 w 109380"/>
                <a:gd name="connsiteY3" fmla="*/ 42946 h 104884"/>
                <a:gd name="connsiteX4" fmla="*/ 74652 w 109380"/>
                <a:gd name="connsiteY4" fmla="*/ 44729 h 104884"/>
                <a:gd name="connsiteX5" fmla="*/ 76435 w 109380"/>
                <a:gd name="connsiteY5" fmla="*/ 62946 h 104884"/>
                <a:gd name="connsiteX6" fmla="*/ 58140 w 109380"/>
                <a:gd name="connsiteY6" fmla="*/ 64729 h 104884"/>
                <a:gd name="connsiteX7" fmla="*/ 59923 w 109380"/>
                <a:gd name="connsiteY7" fmla="*/ 83024 h 104884"/>
                <a:gd name="connsiteX8" fmla="*/ 41706 w 109380"/>
                <a:gd name="connsiteY8" fmla="*/ 84807 h 104884"/>
                <a:gd name="connsiteX9" fmla="*/ 43489 w 109380"/>
                <a:gd name="connsiteY9" fmla="*/ 103024 h 104884"/>
                <a:gd name="connsiteX10" fmla="*/ 24574 w 109380"/>
                <a:gd name="connsiteY10" fmla="*/ 104885 h 104884"/>
                <a:gd name="connsiteX11" fmla="*/ 0 w 109380"/>
                <a:gd name="connsiteY11" fmla="*/ 0 h 104884"/>
                <a:gd name="connsiteX12" fmla="*/ 107520 w 109380"/>
                <a:gd name="connsiteY12" fmla="*/ 3954 h 10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380" h="104884">
                  <a:moveTo>
                    <a:pt x="107520" y="3954"/>
                  </a:moveTo>
                  <a:lnTo>
                    <a:pt x="109381" y="22868"/>
                  </a:lnTo>
                  <a:lnTo>
                    <a:pt x="91086" y="24651"/>
                  </a:lnTo>
                  <a:lnTo>
                    <a:pt x="92869" y="42946"/>
                  </a:lnTo>
                  <a:lnTo>
                    <a:pt x="74652" y="44729"/>
                  </a:lnTo>
                  <a:lnTo>
                    <a:pt x="76435" y="62946"/>
                  </a:lnTo>
                  <a:lnTo>
                    <a:pt x="58140" y="64729"/>
                  </a:lnTo>
                  <a:lnTo>
                    <a:pt x="59923" y="83024"/>
                  </a:lnTo>
                  <a:lnTo>
                    <a:pt x="41706" y="84807"/>
                  </a:lnTo>
                  <a:lnTo>
                    <a:pt x="43489" y="103024"/>
                  </a:lnTo>
                  <a:lnTo>
                    <a:pt x="24574" y="104885"/>
                  </a:lnTo>
                  <a:lnTo>
                    <a:pt x="0" y="0"/>
                  </a:lnTo>
                  <a:lnTo>
                    <a:pt x="107520" y="3954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2" name="Freeform: Shape 1451">
              <a:extLst>
                <a:ext uri="{FF2B5EF4-FFF2-40B4-BE49-F238E27FC236}">
                  <a16:creationId xmlns:a16="http://schemas.microsoft.com/office/drawing/2014/main" id="{23905086-30E4-8903-E72B-8353BDF9E5B1}"/>
                </a:ext>
              </a:extLst>
            </p:cNvPr>
            <p:cNvSpPr/>
            <p:nvPr/>
          </p:nvSpPr>
          <p:spPr>
            <a:xfrm rot="18564599">
              <a:off x="1540333" y="4297953"/>
              <a:ext cx="130310" cy="336203"/>
            </a:xfrm>
            <a:custGeom>
              <a:avLst/>
              <a:gdLst>
                <a:gd name="connsiteX0" fmla="*/ 0 w 130310"/>
                <a:gd name="connsiteY0" fmla="*/ 0 h 336203"/>
                <a:gd name="connsiteX1" fmla="*/ 130311 w 130310"/>
                <a:gd name="connsiteY1" fmla="*/ 0 h 336203"/>
                <a:gd name="connsiteX2" fmla="*/ 130311 w 130310"/>
                <a:gd name="connsiteY2" fmla="*/ 336204 h 336203"/>
                <a:gd name="connsiteX3" fmla="*/ 0 w 130310"/>
                <a:gd name="connsiteY3" fmla="*/ 336204 h 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10" h="336203">
                  <a:moveTo>
                    <a:pt x="0" y="0"/>
                  </a:moveTo>
                  <a:lnTo>
                    <a:pt x="130311" y="0"/>
                  </a:lnTo>
                  <a:lnTo>
                    <a:pt x="130311" y="336204"/>
                  </a:lnTo>
                  <a:lnTo>
                    <a:pt x="0" y="336204"/>
                  </a:lnTo>
                  <a:close/>
                </a:path>
              </a:pathLst>
            </a:custGeom>
            <a:solidFill>
              <a:srgbClr val="F2AB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3" name="Freeform: Shape 1452">
              <a:extLst>
                <a:ext uri="{FF2B5EF4-FFF2-40B4-BE49-F238E27FC236}">
                  <a16:creationId xmlns:a16="http://schemas.microsoft.com/office/drawing/2014/main" id="{C608AFF2-74F6-3BA9-9F76-F07B81C9F7B8}"/>
                </a:ext>
              </a:extLst>
            </p:cNvPr>
            <p:cNvSpPr/>
            <p:nvPr/>
          </p:nvSpPr>
          <p:spPr>
            <a:xfrm>
              <a:off x="1433566" y="4333893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5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5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1BA4C9A6-254B-8EA6-DAAA-73EE471E8716}"/>
                </a:ext>
              </a:extLst>
            </p:cNvPr>
            <p:cNvSpPr/>
            <p:nvPr/>
          </p:nvSpPr>
          <p:spPr>
            <a:xfrm>
              <a:off x="1497133" y="4386142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4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5" name="Freeform: Shape 1454">
              <a:extLst>
                <a:ext uri="{FF2B5EF4-FFF2-40B4-BE49-F238E27FC236}">
                  <a16:creationId xmlns:a16="http://schemas.microsoft.com/office/drawing/2014/main" id="{DABD7E70-2AC2-938E-C222-94AA8D5EC3B9}"/>
                </a:ext>
              </a:extLst>
            </p:cNvPr>
            <p:cNvSpPr/>
            <p:nvPr/>
          </p:nvSpPr>
          <p:spPr>
            <a:xfrm>
              <a:off x="1560699" y="4438390"/>
              <a:ext cx="146745" cy="101860"/>
            </a:xfrm>
            <a:custGeom>
              <a:avLst/>
              <a:gdLst>
                <a:gd name="connsiteX0" fmla="*/ 32171 w 146745"/>
                <a:gd name="connsiteY0" fmla="*/ 101861 h 101860"/>
                <a:gd name="connsiteX1" fmla="*/ 0 w 146745"/>
                <a:gd name="connsiteY1" fmla="*/ 75427 h 101860"/>
                <a:gd name="connsiteX2" fmla="*/ 114574 w 146745"/>
                <a:gd name="connsiteY2" fmla="*/ 0 h 101860"/>
                <a:gd name="connsiteX3" fmla="*/ 146745 w 146745"/>
                <a:gd name="connsiteY3" fmla="*/ 26434 h 101860"/>
                <a:gd name="connsiteX4" fmla="*/ 32171 w 146745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5529C4A7-D074-F24B-5ABF-1014D80AC62C}"/>
                </a:ext>
              </a:extLst>
            </p:cNvPr>
            <p:cNvSpPr/>
            <p:nvPr/>
          </p:nvSpPr>
          <p:spPr>
            <a:xfrm>
              <a:off x="1624265" y="4490638"/>
              <a:ext cx="146822" cy="101860"/>
            </a:xfrm>
            <a:custGeom>
              <a:avLst/>
              <a:gdLst>
                <a:gd name="connsiteX0" fmla="*/ 32171 w 146822"/>
                <a:gd name="connsiteY0" fmla="*/ 101861 h 101860"/>
                <a:gd name="connsiteX1" fmla="*/ 0 w 146822"/>
                <a:gd name="connsiteY1" fmla="*/ 75427 h 101860"/>
                <a:gd name="connsiteX2" fmla="*/ 114652 w 146822"/>
                <a:gd name="connsiteY2" fmla="*/ 0 h 101860"/>
                <a:gd name="connsiteX3" fmla="*/ 146823 w 146822"/>
                <a:gd name="connsiteY3" fmla="*/ 26434 h 101860"/>
                <a:gd name="connsiteX4" fmla="*/ 32171 w 146822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22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652" y="0"/>
                  </a:lnTo>
                  <a:lnTo>
                    <a:pt x="146823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7" name="Freeform: Shape 1456">
              <a:extLst>
                <a:ext uri="{FF2B5EF4-FFF2-40B4-BE49-F238E27FC236}">
                  <a16:creationId xmlns:a16="http://schemas.microsoft.com/office/drawing/2014/main" id="{ACF968D2-B98B-C14E-DA78-0B55670A4918}"/>
                </a:ext>
              </a:extLst>
            </p:cNvPr>
            <p:cNvSpPr/>
            <p:nvPr/>
          </p:nvSpPr>
          <p:spPr>
            <a:xfrm>
              <a:off x="822785" y="4611315"/>
              <a:ext cx="412100" cy="384376"/>
            </a:xfrm>
            <a:custGeom>
              <a:avLst/>
              <a:gdLst>
                <a:gd name="connsiteX0" fmla="*/ 402873 w 412100"/>
                <a:gd name="connsiteY0" fmla="*/ 206845 h 384376"/>
                <a:gd name="connsiteX1" fmla="*/ 375431 w 412100"/>
                <a:gd name="connsiteY1" fmla="*/ 203357 h 384376"/>
                <a:gd name="connsiteX2" fmla="*/ 379230 w 412100"/>
                <a:gd name="connsiteY2" fmla="*/ 173666 h 384376"/>
                <a:gd name="connsiteX3" fmla="*/ 370315 w 412100"/>
                <a:gd name="connsiteY3" fmla="*/ 162194 h 384376"/>
                <a:gd name="connsiteX4" fmla="*/ 358842 w 412100"/>
                <a:gd name="connsiteY4" fmla="*/ 171108 h 384376"/>
                <a:gd name="connsiteX5" fmla="*/ 355044 w 412100"/>
                <a:gd name="connsiteY5" fmla="*/ 200798 h 384376"/>
                <a:gd name="connsiteX6" fmla="*/ 323338 w 412100"/>
                <a:gd name="connsiteY6" fmla="*/ 196767 h 384376"/>
                <a:gd name="connsiteX7" fmla="*/ 314346 w 412100"/>
                <a:gd name="connsiteY7" fmla="*/ 146147 h 384376"/>
                <a:gd name="connsiteX8" fmla="*/ 285198 w 412100"/>
                <a:gd name="connsiteY8" fmla="*/ 104829 h 384376"/>
                <a:gd name="connsiteX9" fmla="*/ 304268 w 412100"/>
                <a:gd name="connsiteY9" fmla="*/ 79712 h 384376"/>
                <a:gd name="connsiteX10" fmla="*/ 329462 w 412100"/>
                <a:gd name="connsiteY10" fmla="*/ 98860 h 384376"/>
                <a:gd name="connsiteX11" fmla="*/ 339695 w 412100"/>
                <a:gd name="connsiteY11" fmla="*/ 100178 h 384376"/>
                <a:gd name="connsiteX12" fmla="*/ 343881 w 412100"/>
                <a:gd name="connsiteY12" fmla="*/ 96922 h 384376"/>
                <a:gd name="connsiteX13" fmla="*/ 341943 w 412100"/>
                <a:gd name="connsiteY13" fmla="*/ 82503 h 384376"/>
                <a:gd name="connsiteX14" fmla="*/ 316749 w 412100"/>
                <a:gd name="connsiteY14" fmla="*/ 63356 h 384376"/>
                <a:gd name="connsiteX15" fmla="*/ 333493 w 412100"/>
                <a:gd name="connsiteY15" fmla="*/ 41340 h 384376"/>
                <a:gd name="connsiteX16" fmla="*/ 331555 w 412100"/>
                <a:gd name="connsiteY16" fmla="*/ 26921 h 384376"/>
                <a:gd name="connsiteX17" fmla="*/ 317136 w 412100"/>
                <a:gd name="connsiteY17" fmla="*/ 28859 h 384376"/>
                <a:gd name="connsiteX18" fmla="*/ 300392 w 412100"/>
                <a:gd name="connsiteY18" fmla="*/ 50875 h 384376"/>
                <a:gd name="connsiteX19" fmla="*/ 276593 w 412100"/>
                <a:gd name="connsiteY19" fmla="*/ 32813 h 384376"/>
                <a:gd name="connsiteX20" fmla="*/ 262175 w 412100"/>
                <a:gd name="connsiteY20" fmla="*/ 34751 h 384376"/>
                <a:gd name="connsiteX21" fmla="*/ 264113 w 412100"/>
                <a:gd name="connsiteY21" fmla="*/ 49170 h 384376"/>
                <a:gd name="connsiteX22" fmla="*/ 287911 w 412100"/>
                <a:gd name="connsiteY22" fmla="*/ 67232 h 384376"/>
                <a:gd name="connsiteX23" fmla="*/ 268996 w 412100"/>
                <a:gd name="connsiteY23" fmla="*/ 92193 h 384376"/>
                <a:gd name="connsiteX24" fmla="*/ 169461 w 412100"/>
                <a:gd name="connsiteY24" fmla="*/ 78782 h 384376"/>
                <a:gd name="connsiteX25" fmla="*/ 157678 w 412100"/>
                <a:gd name="connsiteY25" fmla="*/ 50720 h 384376"/>
                <a:gd name="connsiteX26" fmla="*/ 186825 w 412100"/>
                <a:gd name="connsiteY26" fmla="*/ 38472 h 384376"/>
                <a:gd name="connsiteX27" fmla="*/ 192329 w 412100"/>
                <a:gd name="connsiteY27" fmla="*/ 25061 h 384376"/>
                <a:gd name="connsiteX28" fmla="*/ 178918 w 412100"/>
                <a:gd name="connsiteY28" fmla="*/ 19557 h 384376"/>
                <a:gd name="connsiteX29" fmla="*/ 149771 w 412100"/>
                <a:gd name="connsiteY29" fmla="*/ 31805 h 384376"/>
                <a:gd name="connsiteX30" fmla="*/ 139073 w 412100"/>
                <a:gd name="connsiteY30" fmla="*/ 6301 h 384376"/>
                <a:gd name="connsiteX31" fmla="*/ 125662 w 412100"/>
                <a:gd name="connsiteY31" fmla="*/ 797 h 384376"/>
                <a:gd name="connsiteX32" fmla="*/ 120158 w 412100"/>
                <a:gd name="connsiteY32" fmla="*/ 14208 h 384376"/>
                <a:gd name="connsiteX33" fmla="*/ 130856 w 412100"/>
                <a:gd name="connsiteY33" fmla="*/ 39712 h 384376"/>
                <a:gd name="connsiteX34" fmla="*/ 103259 w 412100"/>
                <a:gd name="connsiteY34" fmla="*/ 51263 h 384376"/>
                <a:gd name="connsiteX35" fmla="*/ 97755 w 412100"/>
                <a:gd name="connsiteY35" fmla="*/ 64673 h 384376"/>
                <a:gd name="connsiteX36" fmla="*/ 111166 w 412100"/>
                <a:gd name="connsiteY36" fmla="*/ 70178 h 384376"/>
                <a:gd name="connsiteX37" fmla="*/ 138763 w 412100"/>
                <a:gd name="connsiteY37" fmla="*/ 58627 h 384376"/>
                <a:gd name="connsiteX38" fmla="*/ 150546 w 412100"/>
                <a:gd name="connsiteY38" fmla="*/ 86612 h 384376"/>
                <a:gd name="connsiteX39" fmla="*/ 89073 w 412100"/>
                <a:gd name="connsiteY39" fmla="*/ 167000 h 384376"/>
                <a:gd name="connsiteX40" fmla="*/ 59383 w 412100"/>
                <a:gd name="connsiteY40" fmla="*/ 163201 h 384376"/>
                <a:gd name="connsiteX41" fmla="*/ 63336 w 412100"/>
                <a:gd name="connsiteY41" fmla="*/ 131806 h 384376"/>
                <a:gd name="connsiteX42" fmla="*/ 54421 w 412100"/>
                <a:gd name="connsiteY42" fmla="*/ 120333 h 384376"/>
                <a:gd name="connsiteX43" fmla="*/ 42948 w 412100"/>
                <a:gd name="connsiteY43" fmla="*/ 129248 h 384376"/>
                <a:gd name="connsiteX44" fmla="*/ 38995 w 412100"/>
                <a:gd name="connsiteY44" fmla="*/ 160643 h 384376"/>
                <a:gd name="connsiteX45" fmla="*/ 11553 w 412100"/>
                <a:gd name="connsiteY45" fmla="*/ 157155 h 384376"/>
                <a:gd name="connsiteX46" fmla="*/ 80 w 412100"/>
                <a:gd name="connsiteY46" fmla="*/ 166070 h 384376"/>
                <a:gd name="connsiteX47" fmla="*/ 8995 w 412100"/>
                <a:gd name="connsiteY47" fmla="*/ 177542 h 384376"/>
                <a:gd name="connsiteX48" fmla="*/ 36437 w 412100"/>
                <a:gd name="connsiteY48" fmla="*/ 181031 h 384376"/>
                <a:gd name="connsiteX49" fmla="*/ 32638 w 412100"/>
                <a:gd name="connsiteY49" fmla="*/ 210721 h 384376"/>
                <a:gd name="connsiteX50" fmla="*/ 41553 w 412100"/>
                <a:gd name="connsiteY50" fmla="*/ 222194 h 384376"/>
                <a:gd name="connsiteX51" fmla="*/ 46824 w 412100"/>
                <a:gd name="connsiteY51" fmla="*/ 221496 h 384376"/>
                <a:gd name="connsiteX52" fmla="*/ 53026 w 412100"/>
                <a:gd name="connsiteY52" fmla="*/ 213279 h 384376"/>
                <a:gd name="connsiteX53" fmla="*/ 56824 w 412100"/>
                <a:gd name="connsiteY53" fmla="*/ 183589 h 384376"/>
                <a:gd name="connsiteX54" fmla="*/ 86592 w 412100"/>
                <a:gd name="connsiteY54" fmla="*/ 187388 h 384376"/>
                <a:gd name="connsiteX55" fmla="*/ 95584 w 412100"/>
                <a:gd name="connsiteY55" fmla="*/ 238008 h 384376"/>
                <a:gd name="connsiteX56" fmla="*/ 126050 w 412100"/>
                <a:gd name="connsiteY56" fmla="*/ 280489 h 384376"/>
                <a:gd name="connsiteX57" fmla="*/ 107677 w 412100"/>
                <a:gd name="connsiteY57" fmla="*/ 304675 h 384376"/>
                <a:gd name="connsiteX58" fmla="*/ 82483 w 412100"/>
                <a:gd name="connsiteY58" fmla="*/ 285528 h 384376"/>
                <a:gd name="connsiteX59" fmla="*/ 68065 w 412100"/>
                <a:gd name="connsiteY59" fmla="*/ 287466 h 384376"/>
                <a:gd name="connsiteX60" fmla="*/ 70003 w 412100"/>
                <a:gd name="connsiteY60" fmla="*/ 301885 h 384376"/>
                <a:gd name="connsiteX61" fmla="*/ 95197 w 412100"/>
                <a:gd name="connsiteY61" fmla="*/ 321032 h 384376"/>
                <a:gd name="connsiteX62" fmla="*/ 78452 w 412100"/>
                <a:gd name="connsiteY62" fmla="*/ 343048 h 384376"/>
                <a:gd name="connsiteX63" fmla="*/ 80390 w 412100"/>
                <a:gd name="connsiteY63" fmla="*/ 357466 h 384376"/>
                <a:gd name="connsiteX64" fmla="*/ 90623 w 412100"/>
                <a:gd name="connsiteY64" fmla="*/ 358784 h 384376"/>
                <a:gd name="connsiteX65" fmla="*/ 94809 w 412100"/>
                <a:gd name="connsiteY65" fmla="*/ 355528 h 384376"/>
                <a:gd name="connsiteX66" fmla="*/ 111553 w 412100"/>
                <a:gd name="connsiteY66" fmla="*/ 333513 h 384376"/>
                <a:gd name="connsiteX67" fmla="*/ 135352 w 412100"/>
                <a:gd name="connsiteY67" fmla="*/ 351575 h 384376"/>
                <a:gd name="connsiteX68" fmla="*/ 145585 w 412100"/>
                <a:gd name="connsiteY68" fmla="*/ 352893 h 384376"/>
                <a:gd name="connsiteX69" fmla="*/ 149771 w 412100"/>
                <a:gd name="connsiteY69" fmla="*/ 349637 h 384376"/>
                <a:gd name="connsiteX70" fmla="*/ 147833 w 412100"/>
                <a:gd name="connsiteY70" fmla="*/ 335218 h 384376"/>
                <a:gd name="connsiteX71" fmla="*/ 124034 w 412100"/>
                <a:gd name="connsiteY71" fmla="*/ 317156 h 384376"/>
                <a:gd name="connsiteX72" fmla="*/ 142484 w 412100"/>
                <a:gd name="connsiteY72" fmla="*/ 292815 h 384376"/>
                <a:gd name="connsiteX73" fmla="*/ 242174 w 412100"/>
                <a:gd name="connsiteY73" fmla="*/ 304753 h 384376"/>
                <a:gd name="connsiteX74" fmla="*/ 254345 w 412100"/>
                <a:gd name="connsiteY74" fmla="*/ 333668 h 384376"/>
                <a:gd name="connsiteX75" fmla="*/ 225198 w 412100"/>
                <a:gd name="connsiteY75" fmla="*/ 345916 h 384376"/>
                <a:gd name="connsiteX76" fmla="*/ 219694 w 412100"/>
                <a:gd name="connsiteY76" fmla="*/ 359327 h 384376"/>
                <a:gd name="connsiteX77" fmla="*/ 233105 w 412100"/>
                <a:gd name="connsiteY77" fmla="*/ 364831 h 384376"/>
                <a:gd name="connsiteX78" fmla="*/ 262252 w 412100"/>
                <a:gd name="connsiteY78" fmla="*/ 352583 h 384376"/>
                <a:gd name="connsiteX79" fmla="*/ 272950 w 412100"/>
                <a:gd name="connsiteY79" fmla="*/ 378086 h 384376"/>
                <a:gd name="connsiteX80" fmla="*/ 286361 w 412100"/>
                <a:gd name="connsiteY80" fmla="*/ 383591 h 384376"/>
                <a:gd name="connsiteX81" fmla="*/ 291865 w 412100"/>
                <a:gd name="connsiteY81" fmla="*/ 370180 h 384376"/>
                <a:gd name="connsiteX82" fmla="*/ 281167 w 412100"/>
                <a:gd name="connsiteY82" fmla="*/ 344675 h 384376"/>
                <a:gd name="connsiteX83" fmla="*/ 308764 w 412100"/>
                <a:gd name="connsiteY83" fmla="*/ 333125 h 384376"/>
                <a:gd name="connsiteX84" fmla="*/ 314268 w 412100"/>
                <a:gd name="connsiteY84" fmla="*/ 319714 h 384376"/>
                <a:gd name="connsiteX85" fmla="*/ 300857 w 412100"/>
                <a:gd name="connsiteY85" fmla="*/ 314210 h 384376"/>
                <a:gd name="connsiteX86" fmla="*/ 273260 w 412100"/>
                <a:gd name="connsiteY86" fmla="*/ 325761 h 384376"/>
                <a:gd name="connsiteX87" fmla="*/ 261089 w 412100"/>
                <a:gd name="connsiteY87" fmla="*/ 296768 h 384376"/>
                <a:gd name="connsiteX88" fmla="*/ 321012 w 412100"/>
                <a:gd name="connsiteY88" fmla="*/ 217155 h 384376"/>
                <a:gd name="connsiteX89" fmla="*/ 352718 w 412100"/>
                <a:gd name="connsiteY89" fmla="*/ 221186 h 384376"/>
                <a:gd name="connsiteX90" fmla="*/ 348764 w 412100"/>
                <a:gd name="connsiteY90" fmla="*/ 252582 h 384376"/>
                <a:gd name="connsiteX91" fmla="*/ 357679 w 412100"/>
                <a:gd name="connsiteY91" fmla="*/ 264055 h 384376"/>
                <a:gd name="connsiteX92" fmla="*/ 362951 w 412100"/>
                <a:gd name="connsiteY92" fmla="*/ 263357 h 384376"/>
                <a:gd name="connsiteX93" fmla="*/ 369152 w 412100"/>
                <a:gd name="connsiteY93" fmla="*/ 255140 h 384376"/>
                <a:gd name="connsiteX94" fmla="*/ 373106 w 412100"/>
                <a:gd name="connsiteY94" fmla="*/ 223745 h 384376"/>
                <a:gd name="connsiteX95" fmla="*/ 400548 w 412100"/>
                <a:gd name="connsiteY95" fmla="*/ 227233 h 384376"/>
                <a:gd name="connsiteX96" fmla="*/ 405819 w 412100"/>
                <a:gd name="connsiteY96" fmla="*/ 226535 h 384376"/>
                <a:gd name="connsiteX97" fmla="*/ 412021 w 412100"/>
                <a:gd name="connsiteY97" fmla="*/ 218318 h 384376"/>
                <a:gd name="connsiteX98" fmla="*/ 403106 w 412100"/>
                <a:gd name="connsiteY98" fmla="*/ 206845 h 384376"/>
                <a:gd name="connsiteX99" fmla="*/ 295431 w 412100"/>
                <a:gd name="connsiteY99" fmla="*/ 154054 h 384376"/>
                <a:gd name="connsiteX100" fmla="*/ 303028 w 412100"/>
                <a:gd name="connsiteY100" fmla="*/ 194132 h 384376"/>
                <a:gd name="connsiteX101" fmla="*/ 224810 w 412100"/>
                <a:gd name="connsiteY101" fmla="*/ 184209 h 384376"/>
                <a:gd name="connsiteX102" fmla="*/ 272717 w 412100"/>
                <a:gd name="connsiteY102" fmla="*/ 121108 h 384376"/>
                <a:gd name="connsiteX103" fmla="*/ 295431 w 412100"/>
                <a:gd name="connsiteY103" fmla="*/ 153977 h 384376"/>
                <a:gd name="connsiteX104" fmla="*/ 256438 w 412100"/>
                <a:gd name="connsiteY104" fmla="*/ 108627 h 384376"/>
                <a:gd name="connsiteX105" fmla="*/ 208453 w 412100"/>
                <a:gd name="connsiteY105" fmla="*/ 171806 h 384376"/>
                <a:gd name="connsiteX106" fmla="*/ 177368 w 412100"/>
                <a:gd name="connsiteY106" fmla="*/ 97852 h 384376"/>
                <a:gd name="connsiteX107" fmla="*/ 256438 w 412100"/>
                <a:gd name="connsiteY107" fmla="*/ 108627 h 384376"/>
                <a:gd name="connsiteX108" fmla="*/ 158375 w 412100"/>
                <a:gd name="connsiteY108" fmla="*/ 105604 h 384376"/>
                <a:gd name="connsiteX109" fmla="*/ 189538 w 412100"/>
                <a:gd name="connsiteY109" fmla="*/ 179791 h 384376"/>
                <a:gd name="connsiteX110" fmla="*/ 109460 w 412100"/>
                <a:gd name="connsiteY110" fmla="*/ 169635 h 384376"/>
                <a:gd name="connsiteX111" fmla="*/ 158453 w 412100"/>
                <a:gd name="connsiteY111" fmla="*/ 105604 h 384376"/>
                <a:gd name="connsiteX112" fmla="*/ 114344 w 412100"/>
                <a:gd name="connsiteY112" fmla="*/ 230101 h 384376"/>
                <a:gd name="connsiteX113" fmla="*/ 106747 w 412100"/>
                <a:gd name="connsiteY113" fmla="*/ 190023 h 384376"/>
                <a:gd name="connsiteX114" fmla="*/ 186903 w 412100"/>
                <a:gd name="connsiteY114" fmla="*/ 200178 h 384376"/>
                <a:gd name="connsiteX115" fmla="*/ 138298 w 412100"/>
                <a:gd name="connsiteY115" fmla="*/ 264210 h 384376"/>
                <a:gd name="connsiteX116" fmla="*/ 114344 w 412100"/>
                <a:gd name="connsiteY116" fmla="*/ 230179 h 384376"/>
                <a:gd name="connsiteX117" fmla="*/ 154810 w 412100"/>
                <a:gd name="connsiteY117" fmla="*/ 276380 h 384376"/>
                <a:gd name="connsiteX118" fmla="*/ 203260 w 412100"/>
                <a:gd name="connsiteY118" fmla="*/ 212582 h 384376"/>
                <a:gd name="connsiteX119" fmla="*/ 234035 w 412100"/>
                <a:gd name="connsiteY119" fmla="*/ 285838 h 384376"/>
                <a:gd name="connsiteX120" fmla="*/ 154810 w 412100"/>
                <a:gd name="connsiteY120" fmla="*/ 276380 h 384376"/>
                <a:gd name="connsiteX121" fmla="*/ 252872 w 412100"/>
                <a:gd name="connsiteY121" fmla="*/ 277698 h 384376"/>
                <a:gd name="connsiteX122" fmla="*/ 222174 w 412100"/>
                <a:gd name="connsiteY122" fmla="*/ 204597 h 384376"/>
                <a:gd name="connsiteX123" fmla="*/ 300314 w 412100"/>
                <a:gd name="connsiteY123" fmla="*/ 214520 h 384376"/>
                <a:gd name="connsiteX124" fmla="*/ 252872 w 412100"/>
                <a:gd name="connsiteY124" fmla="*/ 277698 h 38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412100" h="384376">
                  <a:moveTo>
                    <a:pt x="402873" y="206845"/>
                  </a:moveTo>
                  <a:lnTo>
                    <a:pt x="375431" y="203357"/>
                  </a:lnTo>
                  <a:lnTo>
                    <a:pt x="379230" y="173666"/>
                  </a:lnTo>
                  <a:cubicBezTo>
                    <a:pt x="379927" y="168008"/>
                    <a:pt x="375974" y="162891"/>
                    <a:pt x="370315" y="162194"/>
                  </a:cubicBezTo>
                  <a:cubicBezTo>
                    <a:pt x="364656" y="161496"/>
                    <a:pt x="359540" y="165449"/>
                    <a:pt x="358842" y="171108"/>
                  </a:cubicBezTo>
                  <a:lnTo>
                    <a:pt x="355044" y="200798"/>
                  </a:lnTo>
                  <a:lnTo>
                    <a:pt x="323338" y="196767"/>
                  </a:lnTo>
                  <a:cubicBezTo>
                    <a:pt x="324036" y="179946"/>
                    <a:pt x="321245" y="162659"/>
                    <a:pt x="314346" y="146147"/>
                  </a:cubicBezTo>
                  <a:cubicBezTo>
                    <a:pt x="307524" y="129868"/>
                    <a:pt x="297369" y="115992"/>
                    <a:pt x="285198" y="104829"/>
                  </a:cubicBezTo>
                  <a:lnTo>
                    <a:pt x="304268" y="79712"/>
                  </a:lnTo>
                  <a:lnTo>
                    <a:pt x="329462" y="98860"/>
                  </a:lnTo>
                  <a:cubicBezTo>
                    <a:pt x="332485" y="101186"/>
                    <a:pt x="336361" y="101495"/>
                    <a:pt x="339695" y="100178"/>
                  </a:cubicBezTo>
                  <a:cubicBezTo>
                    <a:pt x="341322" y="99480"/>
                    <a:pt x="342795" y="98395"/>
                    <a:pt x="343881" y="96922"/>
                  </a:cubicBezTo>
                  <a:cubicBezTo>
                    <a:pt x="347292" y="92426"/>
                    <a:pt x="346439" y="85991"/>
                    <a:pt x="341943" y="82503"/>
                  </a:cubicBezTo>
                  <a:lnTo>
                    <a:pt x="316749" y="63356"/>
                  </a:lnTo>
                  <a:lnTo>
                    <a:pt x="333493" y="41340"/>
                  </a:lnTo>
                  <a:cubicBezTo>
                    <a:pt x="336904" y="36844"/>
                    <a:pt x="336051" y="30410"/>
                    <a:pt x="331555" y="26921"/>
                  </a:cubicBezTo>
                  <a:cubicBezTo>
                    <a:pt x="326981" y="23510"/>
                    <a:pt x="320547" y="24363"/>
                    <a:pt x="317136" y="28859"/>
                  </a:cubicBezTo>
                  <a:lnTo>
                    <a:pt x="300392" y="50875"/>
                  </a:lnTo>
                  <a:lnTo>
                    <a:pt x="276593" y="32813"/>
                  </a:lnTo>
                  <a:cubicBezTo>
                    <a:pt x="272097" y="29402"/>
                    <a:pt x="265586" y="30255"/>
                    <a:pt x="262175" y="34751"/>
                  </a:cubicBezTo>
                  <a:cubicBezTo>
                    <a:pt x="258764" y="39247"/>
                    <a:pt x="259616" y="45681"/>
                    <a:pt x="264113" y="49170"/>
                  </a:cubicBezTo>
                  <a:lnTo>
                    <a:pt x="287911" y="67232"/>
                  </a:lnTo>
                  <a:lnTo>
                    <a:pt x="268996" y="92193"/>
                  </a:lnTo>
                  <a:cubicBezTo>
                    <a:pt x="240159" y="73743"/>
                    <a:pt x="203802" y="68007"/>
                    <a:pt x="169461" y="78782"/>
                  </a:cubicBezTo>
                  <a:lnTo>
                    <a:pt x="157678" y="50720"/>
                  </a:lnTo>
                  <a:lnTo>
                    <a:pt x="186825" y="38472"/>
                  </a:lnTo>
                  <a:cubicBezTo>
                    <a:pt x="192097" y="36301"/>
                    <a:pt x="194500" y="30255"/>
                    <a:pt x="192329" y="25061"/>
                  </a:cubicBezTo>
                  <a:cubicBezTo>
                    <a:pt x="190159" y="19790"/>
                    <a:pt x="184112" y="17387"/>
                    <a:pt x="178918" y="19557"/>
                  </a:cubicBezTo>
                  <a:lnTo>
                    <a:pt x="149771" y="31805"/>
                  </a:lnTo>
                  <a:lnTo>
                    <a:pt x="139073" y="6301"/>
                  </a:lnTo>
                  <a:cubicBezTo>
                    <a:pt x="136902" y="1029"/>
                    <a:pt x="130856" y="-1374"/>
                    <a:pt x="125662" y="797"/>
                  </a:cubicBezTo>
                  <a:cubicBezTo>
                    <a:pt x="120391" y="2967"/>
                    <a:pt x="117988" y="9014"/>
                    <a:pt x="120158" y="14208"/>
                  </a:cubicBezTo>
                  <a:lnTo>
                    <a:pt x="130856" y="39712"/>
                  </a:lnTo>
                  <a:lnTo>
                    <a:pt x="103259" y="51263"/>
                  </a:lnTo>
                  <a:cubicBezTo>
                    <a:pt x="97987" y="53433"/>
                    <a:pt x="95584" y="59480"/>
                    <a:pt x="97755" y="64673"/>
                  </a:cubicBezTo>
                  <a:cubicBezTo>
                    <a:pt x="99925" y="69945"/>
                    <a:pt x="105972" y="72348"/>
                    <a:pt x="111166" y="70178"/>
                  </a:cubicBezTo>
                  <a:lnTo>
                    <a:pt x="138763" y="58627"/>
                  </a:lnTo>
                  <a:lnTo>
                    <a:pt x="150546" y="86612"/>
                  </a:lnTo>
                  <a:cubicBezTo>
                    <a:pt x="118220" y="103278"/>
                    <a:pt x="96360" y="133279"/>
                    <a:pt x="89073" y="167000"/>
                  </a:cubicBezTo>
                  <a:lnTo>
                    <a:pt x="59383" y="163201"/>
                  </a:lnTo>
                  <a:lnTo>
                    <a:pt x="63336" y="131806"/>
                  </a:lnTo>
                  <a:cubicBezTo>
                    <a:pt x="64034" y="126147"/>
                    <a:pt x="60080" y="121031"/>
                    <a:pt x="54421" y="120333"/>
                  </a:cubicBezTo>
                  <a:cubicBezTo>
                    <a:pt x="48762" y="119635"/>
                    <a:pt x="43646" y="123589"/>
                    <a:pt x="42948" y="129248"/>
                  </a:cubicBezTo>
                  <a:lnTo>
                    <a:pt x="38995" y="160643"/>
                  </a:lnTo>
                  <a:lnTo>
                    <a:pt x="11553" y="157155"/>
                  </a:lnTo>
                  <a:cubicBezTo>
                    <a:pt x="5894" y="156457"/>
                    <a:pt x="777" y="160411"/>
                    <a:pt x="80" y="166070"/>
                  </a:cubicBezTo>
                  <a:cubicBezTo>
                    <a:pt x="-618" y="171728"/>
                    <a:pt x="3336" y="176845"/>
                    <a:pt x="8995" y="177542"/>
                  </a:cubicBezTo>
                  <a:lnTo>
                    <a:pt x="36437" y="181031"/>
                  </a:lnTo>
                  <a:lnTo>
                    <a:pt x="32638" y="210721"/>
                  </a:lnTo>
                  <a:cubicBezTo>
                    <a:pt x="31940" y="216380"/>
                    <a:pt x="35894" y="221496"/>
                    <a:pt x="41553" y="222194"/>
                  </a:cubicBezTo>
                  <a:cubicBezTo>
                    <a:pt x="43413" y="222427"/>
                    <a:pt x="45196" y="222194"/>
                    <a:pt x="46824" y="221496"/>
                  </a:cubicBezTo>
                  <a:cubicBezTo>
                    <a:pt x="50080" y="220101"/>
                    <a:pt x="52561" y="217078"/>
                    <a:pt x="53026" y="213279"/>
                  </a:cubicBezTo>
                  <a:lnTo>
                    <a:pt x="56824" y="183589"/>
                  </a:lnTo>
                  <a:lnTo>
                    <a:pt x="86592" y="187388"/>
                  </a:lnTo>
                  <a:cubicBezTo>
                    <a:pt x="85894" y="204209"/>
                    <a:pt x="88685" y="221496"/>
                    <a:pt x="95584" y="238008"/>
                  </a:cubicBezTo>
                  <a:cubicBezTo>
                    <a:pt x="102639" y="254830"/>
                    <a:pt x="113259" y="269093"/>
                    <a:pt x="126050" y="280489"/>
                  </a:cubicBezTo>
                  <a:lnTo>
                    <a:pt x="107677" y="304675"/>
                  </a:lnTo>
                  <a:lnTo>
                    <a:pt x="82483" y="285528"/>
                  </a:lnTo>
                  <a:cubicBezTo>
                    <a:pt x="77910" y="282117"/>
                    <a:pt x="71476" y="282970"/>
                    <a:pt x="68065" y="287466"/>
                  </a:cubicBezTo>
                  <a:cubicBezTo>
                    <a:pt x="64654" y="291962"/>
                    <a:pt x="65507" y="298396"/>
                    <a:pt x="70003" y="301885"/>
                  </a:cubicBezTo>
                  <a:lnTo>
                    <a:pt x="95197" y="321032"/>
                  </a:lnTo>
                  <a:lnTo>
                    <a:pt x="78452" y="343048"/>
                  </a:lnTo>
                  <a:cubicBezTo>
                    <a:pt x="75042" y="347544"/>
                    <a:pt x="75894" y="353978"/>
                    <a:pt x="80390" y="357466"/>
                  </a:cubicBezTo>
                  <a:cubicBezTo>
                    <a:pt x="83414" y="359792"/>
                    <a:pt x="87290" y="360102"/>
                    <a:pt x="90623" y="358784"/>
                  </a:cubicBezTo>
                  <a:cubicBezTo>
                    <a:pt x="92251" y="358087"/>
                    <a:pt x="93724" y="357001"/>
                    <a:pt x="94809" y="355528"/>
                  </a:cubicBezTo>
                  <a:lnTo>
                    <a:pt x="111553" y="333513"/>
                  </a:lnTo>
                  <a:lnTo>
                    <a:pt x="135352" y="351575"/>
                  </a:lnTo>
                  <a:cubicBezTo>
                    <a:pt x="138375" y="353900"/>
                    <a:pt x="142251" y="354211"/>
                    <a:pt x="145585" y="352893"/>
                  </a:cubicBezTo>
                  <a:cubicBezTo>
                    <a:pt x="147213" y="352195"/>
                    <a:pt x="148685" y="351110"/>
                    <a:pt x="149771" y="349637"/>
                  </a:cubicBezTo>
                  <a:cubicBezTo>
                    <a:pt x="153182" y="345141"/>
                    <a:pt x="152329" y="338707"/>
                    <a:pt x="147833" y="335218"/>
                  </a:cubicBezTo>
                  <a:lnTo>
                    <a:pt x="124034" y="317156"/>
                  </a:lnTo>
                  <a:lnTo>
                    <a:pt x="142484" y="292815"/>
                  </a:lnTo>
                  <a:cubicBezTo>
                    <a:pt x="171554" y="310799"/>
                    <a:pt x="207911" y="316071"/>
                    <a:pt x="242174" y="304753"/>
                  </a:cubicBezTo>
                  <a:lnTo>
                    <a:pt x="254345" y="333668"/>
                  </a:lnTo>
                  <a:lnTo>
                    <a:pt x="225198" y="345916"/>
                  </a:lnTo>
                  <a:cubicBezTo>
                    <a:pt x="219926" y="348086"/>
                    <a:pt x="217523" y="354133"/>
                    <a:pt x="219694" y="359327"/>
                  </a:cubicBezTo>
                  <a:cubicBezTo>
                    <a:pt x="221864" y="364598"/>
                    <a:pt x="227911" y="367001"/>
                    <a:pt x="233105" y="364831"/>
                  </a:cubicBezTo>
                  <a:lnTo>
                    <a:pt x="262252" y="352583"/>
                  </a:lnTo>
                  <a:lnTo>
                    <a:pt x="272950" y="378086"/>
                  </a:lnTo>
                  <a:cubicBezTo>
                    <a:pt x="275120" y="383281"/>
                    <a:pt x="281167" y="385761"/>
                    <a:pt x="286361" y="383591"/>
                  </a:cubicBezTo>
                  <a:cubicBezTo>
                    <a:pt x="291632" y="381420"/>
                    <a:pt x="294035" y="375373"/>
                    <a:pt x="291865" y="370180"/>
                  </a:cubicBezTo>
                  <a:lnTo>
                    <a:pt x="281167" y="344675"/>
                  </a:lnTo>
                  <a:lnTo>
                    <a:pt x="308764" y="333125"/>
                  </a:lnTo>
                  <a:cubicBezTo>
                    <a:pt x="313958" y="330955"/>
                    <a:pt x="316439" y="324908"/>
                    <a:pt x="314268" y="319714"/>
                  </a:cubicBezTo>
                  <a:cubicBezTo>
                    <a:pt x="312097" y="314443"/>
                    <a:pt x="306051" y="312040"/>
                    <a:pt x="300857" y="314210"/>
                  </a:cubicBezTo>
                  <a:lnTo>
                    <a:pt x="273260" y="325761"/>
                  </a:lnTo>
                  <a:lnTo>
                    <a:pt x="261089" y="296768"/>
                  </a:lnTo>
                  <a:cubicBezTo>
                    <a:pt x="292640" y="279946"/>
                    <a:pt x="313803" y="250334"/>
                    <a:pt x="321012" y="217155"/>
                  </a:cubicBezTo>
                  <a:lnTo>
                    <a:pt x="352718" y="221186"/>
                  </a:lnTo>
                  <a:lnTo>
                    <a:pt x="348764" y="252582"/>
                  </a:lnTo>
                  <a:cubicBezTo>
                    <a:pt x="348067" y="258241"/>
                    <a:pt x="352020" y="263357"/>
                    <a:pt x="357679" y="264055"/>
                  </a:cubicBezTo>
                  <a:cubicBezTo>
                    <a:pt x="359540" y="264287"/>
                    <a:pt x="361323" y="264055"/>
                    <a:pt x="362951" y="263357"/>
                  </a:cubicBezTo>
                  <a:cubicBezTo>
                    <a:pt x="366206" y="261962"/>
                    <a:pt x="368687" y="258938"/>
                    <a:pt x="369152" y="255140"/>
                  </a:cubicBezTo>
                  <a:lnTo>
                    <a:pt x="373106" y="223745"/>
                  </a:lnTo>
                  <a:lnTo>
                    <a:pt x="400548" y="227233"/>
                  </a:lnTo>
                  <a:cubicBezTo>
                    <a:pt x="402408" y="227465"/>
                    <a:pt x="404191" y="227233"/>
                    <a:pt x="405819" y="226535"/>
                  </a:cubicBezTo>
                  <a:cubicBezTo>
                    <a:pt x="409075" y="225140"/>
                    <a:pt x="411556" y="222116"/>
                    <a:pt x="412021" y="218318"/>
                  </a:cubicBezTo>
                  <a:cubicBezTo>
                    <a:pt x="412718" y="212659"/>
                    <a:pt x="408765" y="207543"/>
                    <a:pt x="403106" y="206845"/>
                  </a:cubicBezTo>
                  <a:close/>
                  <a:moveTo>
                    <a:pt x="295431" y="154054"/>
                  </a:moveTo>
                  <a:cubicBezTo>
                    <a:pt x="300935" y="167155"/>
                    <a:pt x="303338" y="180798"/>
                    <a:pt x="303028" y="194132"/>
                  </a:cubicBezTo>
                  <a:lnTo>
                    <a:pt x="224810" y="184209"/>
                  </a:lnTo>
                  <a:lnTo>
                    <a:pt x="272717" y="121108"/>
                  </a:lnTo>
                  <a:cubicBezTo>
                    <a:pt x="282175" y="130178"/>
                    <a:pt x="290004" y="141186"/>
                    <a:pt x="295431" y="153977"/>
                  </a:cubicBezTo>
                  <a:close/>
                  <a:moveTo>
                    <a:pt x="256438" y="108627"/>
                  </a:moveTo>
                  <a:lnTo>
                    <a:pt x="208453" y="171806"/>
                  </a:lnTo>
                  <a:lnTo>
                    <a:pt x="177368" y="97852"/>
                  </a:lnTo>
                  <a:cubicBezTo>
                    <a:pt x="204732" y="89867"/>
                    <a:pt x="233337" y="94441"/>
                    <a:pt x="256438" y="108627"/>
                  </a:cubicBezTo>
                  <a:close/>
                  <a:moveTo>
                    <a:pt x="158375" y="105604"/>
                  </a:moveTo>
                  <a:lnTo>
                    <a:pt x="189538" y="179791"/>
                  </a:lnTo>
                  <a:lnTo>
                    <a:pt x="109460" y="169635"/>
                  </a:lnTo>
                  <a:cubicBezTo>
                    <a:pt x="115740" y="142969"/>
                    <a:pt x="133026" y="119247"/>
                    <a:pt x="158453" y="105604"/>
                  </a:cubicBezTo>
                  <a:close/>
                  <a:moveTo>
                    <a:pt x="114344" y="230101"/>
                  </a:moveTo>
                  <a:cubicBezTo>
                    <a:pt x="108840" y="217000"/>
                    <a:pt x="106515" y="203357"/>
                    <a:pt x="106747" y="190023"/>
                  </a:cubicBezTo>
                  <a:lnTo>
                    <a:pt x="186903" y="200178"/>
                  </a:lnTo>
                  <a:lnTo>
                    <a:pt x="138298" y="264210"/>
                  </a:lnTo>
                  <a:cubicBezTo>
                    <a:pt x="128220" y="254985"/>
                    <a:pt x="119926" y="243512"/>
                    <a:pt x="114344" y="230179"/>
                  </a:cubicBezTo>
                  <a:close/>
                  <a:moveTo>
                    <a:pt x="154810" y="276380"/>
                  </a:moveTo>
                  <a:lnTo>
                    <a:pt x="203260" y="212582"/>
                  </a:lnTo>
                  <a:lnTo>
                    <a:pt x="234035" y="285838"/>
                  </a:lnTo>
                  <a:cubicBezTo>
                    <a:pt x="206748" y="294365"/>
                    <a:pt x="178066" y="290179"/>
                    <a:pt x="154810" y="276380"/>
                  </a:cubicBezTo>
                  <a:close/>
                  <a:moveTo>
                    <a:pt x="252872" y="277698"/>
                  </a:moveTo>
                  <a:lnTo>
                    <a:pt x="222174" y="204597"/>
                  </a:lnTo>
                  <a:lnTo>
                    <a:pt x="300314" y="214520"/>
                  </a:lnTo>
                  <a:cubicBezTo>
                    <a:pt x="294113" y="240644"/>
                    <a:pt x="277446" y="263900"/>
                    <a:pt x="252872" y="27769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8" name="Freeform: Shape 1457">
              <a:extLst>
                <a:ext uri="{FF2B5EF4-FFF2-40B4-BE49-F238E27FC236}">
                  <a16:creationId xmlns:a16="http://schemas.microsoft.com/office/drawing/2014/main" id="{8851683B-3765-A7B0-0C19-3031384184A2}"/>
                </a:ext>
              </a:extLst>
            </p:cNvPr>
            <p:cNvSpPr/>
            <p:nvPr/>
          </p:nvSpPr>
          <p:spPr>
            <a:xfrm rot="18310800">
              <a:off x="1467078" y="5083727"/>
              <a:ext cx="339614" cy="339614"/>
            </a:xfrm>
            <a:custGeom>
              <a:avLst/>
              <a:gdLst>
                <a:gd name="connsiteX0" fmla="*/ 0 w 339614"/>
                <a:gd name="connsiteY0" fmla="*/ 0 h 339614"/>
                <a:gd name="connsiteX1" fmla="*/ 339615 w 339614"/>
                <a:gd name="connsiteY1" fmla="*/ 0 h 339614"/>
                <a:gd name="connsiteX2" fmla="*/ 339615 w 339614"/>
                <a:gd name="connsiteY2" fmla="*/ 339615 h 339614"/>
                <a:gd name="connsiteX3" fmla="*/ 0 w 339614"/>
                <a:gd name="connsiteY3" fmla="*/ 339615 h 33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614" h="339614">
                  <a:moveTo>
                    <a:pt x="0" y="0"/>
                  </a:moveTo>
                  <a:lnTo>
                    <a:pt x="339615" y="0"/>
                  </a:lnTo>
                  <a:lnTo>
                    <a:pt x="339615" y="339615"/>
                  </a:lnTo>
                  <a:lnTo>
                    <a:pt x="0" y="339615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9" name="Freeform: Shape 1458">
              <a:extLst>
                <a:ext uri="{FF2B5EF4-FFF2-40B4-BE49-F238E27FC236}">
                  <a16:creationId xmlns:a16="http://schemas.microsoft.com/office/drawing/2014/main" id="{CBA39AD0-3B9E-9154-17B7-AFC400BC0DDD}"/>
                </a:ext>
              </a:extLst>
            </p:cNvPr>
            <p:cNvSpPr/>
            <p:nvPr/>
          </p:nvSpPr>
          <p:spPr>
            <a:xfrm>
              <a:off x="1491400" y="5148820"/>
              <a:ext cx="291080" cy="209111"/>
            </a:xfrm>
            <a:custGeom>
              <a:avLst/>
              <a:gdLst>
                <a:gd name="connsiteX0" fmla="*/ 284340 w 291080"/>
                <a:gd name="connsiteY0" fmla="*/ 209112 h 209111"/>
                <a:gd name="connsiteX1" fmla="*/ 280464 w 291080"/>
                <a:gd name="connsiteY1" fmla="*/ 207871 h 209111"/>
                <a:gd name="connsiteX2" fmla="*/ 2865 w 291080"/>
                <a:gd name="connsiteY2" fmla="*/ 12211 h 209111"/>
                <a:gd name="connsiteX3" fmla="*/ 1237 w 291080"/>
                <a:gd name="connsiteY3" fmla="*/ 2831 h 209111"/>
                <a:gd name="connsiteX4" fmla="*/ 10617 w 291080"/>
                <a:gd name="connsiteY4" fmla="*/ 1203 h 209111"/>
                <a:gd name="connsiteX5" fmla="*/ 288216 w 291080"/>
                <a:gd name="connsiteY5" fmla="*/ 196863 h 209111"/>
                <a:gd name="connsiteX6" fmla="*/ 289844 w 291080"/>
                <a:gd name="connsiteY6" fmla="*/ 206243 h 209111"/>
                <a:gd name="connsiteX7" fmla="*/ 284340 w 291080"/>
                <a:gd name="connsiteY7" fmla="*/ 209112 h 20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80" h="209111">
                  <a:moveTo>
                    <a:pt x="284340" y="209112"/>
                  </a:moveTo>
                  <a:cubicBezTo>
                    <a:pt x="283022" y="209112"/>
                    <a:pt x="281626" y="208724"/>
                    <a:pt x="280464" y="207871"/>
                  </a:cubicBezTo>
                  <a:lnTo>
                    <a:pt x="2865" y="12211"/>
                  </a:lnTo>
                  <a:cubicBezTo>
                    <a:pt x="-158" y="10040"/>
                    <a:pt x="-934" y="5854"/>
                    <a:pt x="1237" y="2831"/>
                  </a:cubicBezTo>
                  <a:cubicBezTo>
                    <a:pt x="3407" y="-192"/>
                    <a:pt x="7594" y="-890"/>
                    <a:pt x="10617" y="1203"/>
                  </a:cubicBezTo>
                  <a:lnTo>
                    <a:pt x="288216" y="196863"/>
                  </a:lnTo>
                  <a:cubicBezTo>
                    <a:pt x="291239" y="199034"/>
                    <a:pt x="292014" y="203220"/>
                    <a:pt x="289844" y="206243"/>
                  </a:cubicBezTo>
                  <a:cubicBezTo>
                    <a:pt x="288526" y="208104"/>
                    <a:pt x="286433" y="209112"/>
                    <a:pt x="284340" y="2091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0" name="Freeform: Shape 1459">
              <a:extLst>
                <a:ext uri="{FF2B5EF4-FFF2-40B4-BE49-F238E27FC236}">
                  <a16:creationId xmlns:a16="http://schemas.microsoft.com/office/drawing/2014/main" id="{A93B244B-35B9-9692-F956-6A881FACC166}"/>
                </a:ext>
              </a:extLst>
            </p:cNvPr>
            <p:cNvSpPr/>
            <p:nvPr/>
          </p:nvSpPr>
          <p:spPr>
            <a:xfrm>
              <a:off x="1497136" y="5083005"/>
              <a:ext cx="209141" cy="291049"/>
            </a:xfrm>
            <a:custGeom>
              <a:avLst/>
              <a:gdLst>
                <a:gd name="connsiteX0" fmla="*/ 6741 w 209141"/>
                <a:gd name="connsiteY0" fmla="*/ 291050 h 291049"/>
                <a:gd name="connsiteX1" fmla="*/ 2865 w 209141"/>
                <a:gd name="connsiteY1" fmla="*/ 289810 h 291049"/>
                <a:gd name="connsiteX2" fmla="*/ 1237 w 209141"/>
                <a:gd name="connsiteY2" fmla="*/ 280430 h 291049"/>
                <a:gd name="connsiteX3" fmla="*/ 196897 w 209141"/>
                <a:gd name="connsiteY3" fmla="*/ 2831 h 291049"/>
                <a:gd name="connsiteX4" fmla="*/ 206277 w 209141"/>
                <a:gd name="connsiteY4" fmla="*/ 1203 h 291049"/>
                <a:gd name="connsiteX5" fmla="*/ 207905 w 209141"/>
                <a:gd name="connsiteY5" fmla="*/ 10583 h 291049"/>
                <a:gd name="connsiteX6" fmla="*/ 12245 w 209141"/>
                <a:gd name="connsiteY6" fmla="*/ 288182 h 291049"/>
                <a:gd name="connsiteX7" fmla="*/ 6741 w 209141"/>
                <a:gd name="connsiteY7" fmla="*/ 291050 h 2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41" h="291049">
                  <a:moveTo>
                    <a:pt x="6741" y="291050"/>
                  </a:moveTo>
                  <a:cubicBezTo>
                    <a:pt x="5423" y="291050"/>
                    <a:pt x="4028" y="290662"/>
                    <a:pt x="2865" y="289810"/>
                  </a:cubicBezTo>
                  <a:cubicBezTo>
                    <a:pt x="-158" y="287639"/>
                    <a:pt x="-934" y="283453"/>
                    <a:pt x="1237" y="280430"/>
                  </a:cubicBezTo>
                  <a:lnTo>
                    <a:pt x="196897" y="2831"/>
                  </a:lnTo>
                  <a:cubicBezTo>
                    <a:pt x="199068" y="-192"/>
                    <a:pt x="203254" y="-890"/>
                    <a:pt x="206277" y="1203"/>
                  </a:cubicBezTo>
                  <a:cubicBezTo>
                    <a:pt x="209300" y="3374"/>
                    <a:pt x="210076" y="7560"/>
                    <a:pt x="207905" y="10583"/>
                  </a:cubicBezTo>
                  <a:lnTo>
                    <a:pt x="12245" y="288182"/>
                  </a:lnTo>
                  <a:cubicBezTo>
                    <a:pt x="10927" y="290042"/>
                    <a:pt x="8834" y="291050"/>
                    <a:pt x="6741" y="29105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1" name="Freeform: Shape 1460">
              <a:extLst>
                <a:ext uri="{FF2B5EF4-FFF2-40B4-BE49-F238E27FC236}">
                  <a16:creationId xmlns:a16="http://schemas.microsoft.com/office/drawing/2014/main" id="{1008CF8B-0BB6-DAD7-0B42-096E1D258475}"/>
                </a:ext>
              </a:extLst>
            </p:cNvPr>
            <p:cNvSpPr/>
            <p:nvPr/>
          </p:nvSpPr>
          <p:spPr>
            <a:xfrm>
              <a:off x="1586415" y="5213258"/>
              <a:ext cx="30662" cy="30662"/>
            </a:xfrm>
            <a:custGeom>
              <a:avLst/>
              <a:gdLst>
                <a:gd name="connsiteX0" fmla="*/ 24130 w 30662"/>
                <a:gd name="connsiteY0" fmla="*/ 2812 h 30662"/>
                <a:gd name="connsiteX1" fmla="*/ 2812 w 30662"/>
                <a:gd name="connsiteY1" fmla="*/ 6533 h 30662"/>
                <a:gd name="connsiteX2" fmla="*/ 6533 w 30662"/>
                <a:gd name="connsiteY2" fmla="*/ 27851 h 30662"/>
                <a:gd name="connsiteX3" fmla="*/ 27851 w 30662"/>
                <a:gd name="connsiteY3" fmla="*/ 24130 h 30662"/>
                <a:gd name="connsiteX4" fmla="*/ 24130 w 30662"/>
                <a:gd name="connsiteY4" fmla="*/ 2812 h 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62" h="30662">
                  <a:moveTo>
                    <a:pt x="24130" y="2812"/>
                  </a:moveTo>
                  <a:cubicBezTo>
                    <a:pt x="17230" y="-2072"/>
                    <a:pt x="7695" y="-444"/>
                    <a:pt x="2812" y="6533"/>
                  </a:cubicBezTo>
                  <a:cubicBezTo>
                    <a:pt x="-2072" y="13432"/>
                    <a:pt x="-444" y="22967"/>
                    <a:pt x="6533" y="27851"/>
                  </a:cubicBezTo>
                  <a:cubicBezTo>
                    <a:pt x="13432" y="32735"/>
                    <a:pt x="22967" y="31107"/>
                    <a:pt x="27851" y="24130"/>
                  </a:cubicBezTo>
                  <a:cubicBezTo>
                    <a:pt x="32734" y="17231"/>
                    <a:pt x="31107" y="7695"/>
                    <a:pt x="24130" y="28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2" name="Freeform: Shape 1461">
              <a:extLst>
                <a:ext uri="{FF2B5EF4-FFF2-40B4-BE49-F238E27FC236}">
                  <a16:creationId xmlns:a16="http://schemas.microsoft.com/office/drawing/2014/main" id="{73D3E585-E99C-646D-A0AE-633E62082EAB}"/>
                </a:ext>
              </a:extLst>
            </p:cNvPr>
            <p:cNvSpPr/>
            <p:nvPr/>
          </p:nvSpPr>
          <p:spPr>
            <a:xfrm>
              <a:off x="1513939" y="5220721"/>
              <a:ext cx="98686" cy="111551"/>
            </a:xfrm>
            <a:custGeom>
              <a:avLst/>
              <a:gdLst>
                <a:gd name="connsiteX0" fmla="*/ 49706 w 98686"/>
                <a:gd name="connsiteY0" fmla="*/ 111551 h 111551"/>
                <a:gd name="connsiteX1" fmla="*/ 21101 w 98686"/>
                <a:gd name="connsiteY1" fmla="*/ 102481 h 111551"/>
                <a:gd name="connsiteX2" fmla="*/ 9085 w 98686"/>
                <a:gd name="connsiteY2" fmla="*/ 33024 h 111551"/>
                <a:gd name="connsiteX3" fmla="*/ 86760 w 98686"/>
                <a:gd name="connsiteY3" fmla="*/ 1085 h 111551"/>
                <a:gd name="connsiteX4" fmla="*/ 93272 w 98686"/>
                <a:gd name="connsiteY4" fmla="*/ 0 h 111551"/>
                <a:gd name="connsiteX5" fmla="*/ 94435 w 98686"/>
                <a:gd name="connsiteY5" fmla="*/ 6511 h 111551"/>
                <a:gd name="connsiteX6" fmla="*/ 90481 w 98686"/>
                <a:gd name="connsiteY6" fmla="*/ 90388 h 111551"/>
                <a:gd name="connsiteX7" fmla="*/ 49706 w 98686"/>
                <a:gd name="connsiteY7" fmla="*/ 111474 h 111551"/>
                <a:gd name="connsiteX8" fmla="*/ 82342 w 98686"/>
                <a:gd name="connsiteY8" fmla="*/ 15582 h 111551"/>
                <a:gd name="connsiteX9" fmla="*/ 20093 w 98686"/>
                <a:gd name="connsiteY9" fmla="*/ 40776 h 111551"/>
                <a:gd name="connsiteX10" fmla="*/ 28853 w 98686"/>
                <a:gd name="connsiteY10" fmla="*/ 91473 h 111551"/>
                <a:gd name="connsiteX11" fmla="*/ 79551 w 98686"/>
                <a:gd name="connsiteY11" fmla="*/ 82714 h 111551"/>
                <a:gd name="connsiteX12" fmla="*/ 82342 w 98686"/>
                <a:gd name="connsiteY12" fmla="*/ 15582 h 11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686" h="111551">
                  <a:moveTo>
                    <a:pt x="49706" y="111551"/>
                  </a:moveTo>
                  <a:cubicBezTo>
                    <a:pt x="39783" y="111551"/>
                    <a:pt x="29783" y="108605"/>
                    <a:pt x="21101" y="102481"/>
                  </a:cubicBezTo>
                  <a:cubicBezTo>
                    <a:pt x="-1380" y="86667"/>
                    <a:pt x="-6729" y="55504"/>
                    <a:pt x="9085" y="33024"/>
                  </a:cubicBezTo>
                  <a:cubicBezTo>
                    <a:pt x="23969" y="11860"/>
                    <a:pt x="80404" y="2170"/>
                    <a:pt x="86760" y="1085"/>
                  </a:cubicBezTo>
                  <a:lnTo>
                    <a:pt x="93272" y="0"/>
                  </a:lnTo>
                  <a:lnTo>
                    <a:pt x="94435" y="6511"/>
                  </a:lnTo>
                  <a:cubicBezTo>
                    <a:pt x="95597" y="12868"/>
                    <a:pt x="105442" y="69225"/>
                    <a:pt x="90481" y="90388"/>
                  </a:cubicBezTo>
                  <a:cubicBezTo>
                    <a:pt x="80791" y="104109"/>
                    <a:pt x="65365" y="111474"/>
                    <a:pt x="49706" y="111474"/>
                  </a:cubicBezTo>
                  <a:close/>
                  <a:moveTo>
                    <a:pt x="82342" y="15582"/>
                  </a:moveTo>
                  <a:cubicBezTo>
                    <a:pt x="60093" y="19923"/>
                    <a:pt x="28078" y="29457"/>
                    <a:pt x="20093" y="40776"/>
                  </a:cubicBezTo>
                  <a:cubicBezTo>
                    <a:pt x="8543" y="57132"/>
                    <a:pt x="12496" y="79923"/>
                    <a:pt x="28853" y="91473"/>
                  </a:cubicBezTo>
                  <a:cubicBezTo>
                    <a:pt x="45210" y="103024"/>
                    <a:pt x="68000" y="99070"/>
                    <a:pt x="79551" y="82714"/>
                  </a:cubicBezTo>
                  <a:cubicBezTo>
                    <a:pt x="87535" y="71396"/>
                    <a:pt x="85752" y="38062"/>
                    <a:pt x="82342" y="1558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3" name="Freeform: Shape 1462">
              <a:extLst>
                <a:ext uri="{FF2B5EF4-FFF2-40B4-BE49-F238E27FC236}">
                  <a16:creationId xmlns:a16="http://schemas.microsoft.com/office/drawing/2014/main" id="{8D4AAB95-0D94-E1CD-5B94-33DEAA0A4AE4}"/>
                </a:ext>
              </a:extLst>
            </p:cNvPr>
            <p:cNvSpPr/>
            <p:nvPr/>
          </p:nvSpPr>
          <p:spPr>
            <a:xfrm>
              <a:off x="1590944" y="5124714"/>
              <a:ext cx="98785" cy="111588"/>
            </a:xfrm>
            <a:custGeom>
              <a:avLst/>
              <a:gdLst>
                <a:gd name="connsiteX0" fmla="*/ 5414 w 98785"/>
                <a:gd name="connsiteY0" fmla="*/ 111511 h 111588"/>
                <a:gd name="connsiteX1" fmla="*/ 4251 w 98785"/>
                <a:gd name="connsiteY1" fmla="*/ 104999 h 111588"/>
                <a:gd name="connsiteX2" fmla="*/ 8205 w 98785"/>
                <a:gd name="connsiteY2" fmla="*/ 21122 h 111588"/>
                <a:gd name="connsiteX3" fmla="*/ 40453 w 98785"/>
                <a:gd name="connsiteY3" fmla="*/ 734 h 111588"/>
                <a:gd name="connsiteX4" fmla="*/ 77663 w 98785"/>
                <a:gd name="connsiteY4" fmla="*/ 9107 h 111588"/>
                <a:gd name="connsiteX5" fmla="*/ 98051 w 98785"/>
                <a:gd name="connsiteY5" fmla="*/ 41355 h 111588"/>
                <a:gd name="connsiteX6" fmla="*/ 89678 w 98785"/>
                <a:gd name="connsiteY6" fmla="*/ 78565 h 111588"/>
                <a:gd name="connsiteX7" fmla="*/ 12003 w 98785"/>
                <a:gd name="connsiteY7" fmla="*/ 110503 h 111588"/>
                <a:gd name="connsiteX8" fmla="*/ 5492 w 98785"/>
                <a:gd name="connsiteY8" fmla="*/ 111588 h 111588"/>
                <a:gd name="connsiteX9" fmla="*/ 48980 w 98785"/>
                <a:gd name="connsiteY9" fmla="*/ 13448 h 111588"/>
                <a:gd name="connsiteX10" fmla="*/ 42701 w 98785"/>
                <a:gd name="connsiteY10" fmla="*/ 13991 h 111588"/>
                <a:gd name="connsiteX11" fmla="*/ 19135 w 98785"/>
                <a:gd name="connsiteY11" fmla="*/ 28874 h 111588"/>
                <a:gd name="connsiteX12" fmla="*/ 16344 w 98785"/>
                <a:gd name="connsiteY12" fmla="*/ 96007 h 111588"/>
                <a:gd name="connsiteX13" fmla="*/ 78593 w 98785"/>
                <a:gd name="connsiteY13" fmla="*/ 70813 h 111588"/>
                <a:gd name="connsiteX14" fmla="*/ 84717 w 98785"/>
                <a:gd name="connsiteY14" fmla="*/ 43681 h 111588"/>
                <a:gd name="connsiteX15" fmla="*/ 69833 w 98785"/>
                <a:gd name="connsiteY15" fmla="*/ 20192 h 111588"/>
                <a:gd name="connsiteX16" fmla="*/ 48980 w 98785"/>
                <a:gd name="connsiteY16" fmla="*/ 13525 h 1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85" h="111588">
                  <a:moveTo>
                    <a:pt x="5414" y="111511"/>
                  </a:moveTo>
                  <a:lnTo>
                    <a:pt x="4251" y="104999"/>
                  </a:lnTo>
                  <a:cubicBezTo>
                    <a:pt x="3089" y="98642"/>
                    <a:pt x="-6756" y="42286"/>
                    <a:pt x="8205" y="21122"/>
                  </a:cubicBezTo>
                  <a:cubicBezTo>
                    <a:pt x="15879" y="10270"/>
                    <a:pt x="27352" y="2983"/>
                    <a:pt x="40453" y="734"/>
                  </a:cubicBezTo>
                  <a:cubicBezTo>
                    <a:pt x="53554" y="-1513"/>
                    <a:pt x="66810" y="1432"/>
                    <a:pt x="77663" y="9107"/>
                  </a:cubicBezTo>
                  <a:cubicBezTo>
                    <a:pt x="88516" y="16781"/>
                    <a:pt x="95802" y="28177"/>
                    <a:pt x="98051" y="41355"/>
                  </a:cubicBezTo>
                  <a:cubicBezTo>
                    <a:pt x="100299" y="54456"/>
                    <a:pt x="97353" y="67712"/>
                    <a:pt x="89678" y="78565"/>
                  </a:cubicBezTo>
                  <a:cubicBezTo>
                    <a:pt x="74795" y="99728"/>
                    <a:pt x="18360" y="109418"/>
                    <a:pt x="12003" y="110503"/>
                  </a:cubicBezTo>
                  <a:lnTo>
                    <a:pt x="5492" y="111588"/>
                  </a:lnTo>
                  <a:close/>
                  <a:moveTo>
                    <a:pt x="48980" y="13448"/>
                  </a:moveTo>
                  <a:cubicBezTo>
                    <a:pt x="46887" y="13448"/>
                    <a:pt x="44794" y="13603"/>
                    <a:pt x="42701" y="13991"/>
                  </a:cubicBezTo>
                  <a:cubicBezTo>
                    <a:pt x="33089" y="15619"/>
                    <a:pt x="24794" y="20968"/>
                    <a:pt x="19135" y="28874"/>
                  </a:cubicBezTo>
                  <a:cubicBezTo>
                    <a:pt x="11151" y="40192"/>
                    <a:pt x="12934" y="73526"/>
                    <a:pt x="16344" y="96007"/>
                  </a:cubicBezTo>
                  <a:cubicBezTo>
                    <a:pt x="38593" y="91666"/>
                    <a:pt x="70608" y="82130"/>
                    <a:pt x="78593" y="70813"/>
                  </a:cubicBezTo>
                  <a:cubicBezTo>
                    <a:pt x="84174" y="62828"/>
                    <a:pt x="86345" y="53216"/>
                    <a:pt x="84717" y="43681"/>
                  </a:cubicBezTo>
                  <a:cubicBezTo>
                    <a:pt x="83089" y="34068"/>
                    <a:pt x="77740" y="25774"/>
                    <a:pt x="69833" y="20192"/>
                  </a:cubicBezTo>
                  <a:cubicBezTo>
                    <a:pt x="63632" y="15851"/>
                    <a:pt x="56345" y="13525"/>
                    <a:pt x="48980" y="1352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4" name="Freeform: Shape 1463">
              <a:extLst>
                <a:ext uri="{FF2B5EF4-FFF2-40B4-BE49-F238E27FC236}">
                  <a16:creationId xmlns:a16="http://schemas.microsoft.com/office/drawing/2014/main" id="{4C79FA46-B4B8-C0A5-DA43-AFA7A6AAF813}"/>
                </a:ext>
              </a:extLst>
            </p:cNvPr>
            <p:cNvSpPr/>
            <p:nvPr/>
          </p:nvSpPr>
          <p:spPr>
            <a:xfrm>
              <a:off x="1587831" y="5218550"/>
              <a:ext cx="122016" cy="129845"/>
            </a:xfrm>
            <a:custGeom>
              <a:avLst/>
              <a:gdLst>
                <a:gd name="connsiteX0" fmla="*/ 78605 w 122016"/>
                <a:gd name="connsiteY0" fmla="*/ 129846 h 129845"/>
                <a:gd name="connsiteX1" fmla="*/ 0 w 122016"/>
                <a:gd name="connsiteY1" fmla="*/ 0 h 129845"/>
                <a:gd name="connsiteX2" fmla="*/ 122016 w 122016"/>
                <a:gd name="connsiteY2" fmla="*/ 27054 h 129845"/>
                <a:gd name="connsiteX3" fmla="*/ 119071 w 122016"/>
                <a:gd name="connsiteY3" fmla="*/ 40155 h 129845"/>
                <a:gd name="connsiteX4" fmla="*/ 27830 w 122016"/>
                <a:gd name="connsiteY4" fmla="*/ 19923 h 129845"/>
                <a:gd name="connsiteX5" fmla="*/ 90078 w 122016"/>
                <a:gd name="connsiteY5" fmla="*/ 122947 h 129845"/>
                <a:gd name="connsiteX6" fmla="*/ 78605 w 122016"/>
                <a:gd name="connsiteY6" fmla="*/ 129846 h 12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016" h="129845">
                  <a:moveTo>
                    <a:pt x="78605" y="129846"/>
                  </a:moveTo>
                  <a:lnTo>
                    <a:pt x="0" y="0"/>
                  </a:lnTo>
                  <a:lnTo>
                    <a:pt x="122016" y="27054"/>
                  </a:lnTo>
                  <a:lnTo>
                    <a:pt x="119071" y="40155"/>
                  </a:lnTo>
                  <a:lnTo>
                    <a:pt x="27830" y="19923"/>
                  </a:lnTo>
                  <a:lnTo>
                    <a:pt x="90078" y="122947"/>
                  </a:lnTo>
                  <a:lnTo>
                    <a:pt x="78605" y="12984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5" name="Freeform: Shape 1464">
              <a:extLst>
                <a:ext uri="{FF2B5EF4-FFF2-40B4-BE49-F238E27FC236}">
                  <a16:creationId xmlns:a16="http://schemas.microsoft.com/office/drawing/2014/main" id="{DCB3690B-8DA6-B0B7-ABF0-0D7D2ED5CFD8}"/>
                </a:ext>
              </a:extLst>
            </p:cNvPr>
            <p:cNvSpPr/>
            <p:nvPr/>
          </p:nvSpPr>
          <p:spPr>
            <a:xfrm>
              <a:off x="2577063" y="5488319"/>
              <a:ext cx="18139" cy="212559"/>
            </a:xfrm>
            <a:custGeom>
              <a:avLst/>
              <a:gdLst>
                <a:gd name="connsiteX0" fmla="*/ 9070 w 18139"/>
                <a:gd name="connsiteY0" fmla="*/ 212560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60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60"/>
                  </a:moveTo>
                  <a:cubicBezTo>
                    <a:pt x="4031" y="212560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60"/>
                    <a:pt x="9070" y="21256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6" name="Freeform: Shape 1465">
              <a:extLst>
                <a:ext uri="{FF2B5EF4-FFF2-40B4-BE49-F238E27FC236}">
                  <a16:creationId xmlns:a16="http://schemas.microsoft.com/office/drawing/2014/main" id="{0A339244-D74E-8D52-3C7E-34B14E31796D}"/>
                </a:ext>
              </a:extLst>
            </p:cNvPr>
            <p:cNvSpPr/>
            <p:nvPr/>
          </p:nvSpPr>
          <p:spPr>
            <a:xfrm>
              <a:off x="2546908" y="5526150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7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7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7" name="Freeform: Shape 1466">
              <a:extLst>
                <a:ext uri="{FF2B5EF4-FFF2-40B4-BE49-F238E27FC236}">
                  <a16:creationId xmlns:a16="http://schemas.microsoft.com/office/drawing/2014/main" id="{7346BD4F-FF65-ACA3-B39D-F569EEA30E18}"/>
                </a:ext>
              </a:extLst>
            </p:cNvPr>
            <p:cNvSpPr/>
            <p:nvPr/>
          </p:nvSpPr>
          <p:spPr>
            <a:xfrm>
              <a:off x="2577064" y="5526150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8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8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8" name="Freeform: Shape 1467">
              <a:extLst>
                <a:ext uri="{FF2B5EF4-FFF2-40B4-BE49-F238E27FC236}">
                  <a16:creationId xmlns:a16="http://schemas.microsoft.com/office/drawing/2014/main" id="{DAF71049-583A-BCBE-A393-53B8AE0C0983}"/>
                </a:ext>
              </a:extLst>
            </p:cNvPr>
            <p:cNvSpPr/>
            <p:nvPr/>
          </p:nvSpPr>
          <p:spPr>
            <a:xfrm>
              <a:off x="2509136" y="5562409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9" name="Freeform: Shape 1468">
              <a:extLst>
                <a:ext uri="{FF2B5EF4-FFF2-40B4-BE49-F238E27FC236}">
                  <a16:creationId xmlns:a16="http://schemas.microsoft.com/office/drawing/2014/main" id="{796C71FD-C31A-9DB4-AA25-4489B016A475}"/>
                </a:ext>
              </a:extLst>
            </p:cNvPr>
            <p:cNvSpPr/>
            <p:nvPr/>
          </p:nvSpPr>
          <p:spPr>
            <a:xfrm>
              <a:off x="2577043" y="5562409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0" name="Freeform: Shape 1469">
              <a:extLst>
                <a:ext uri="{FF2B5EF4-FFF2-40B4-BE49-F238E27FC236}">
                  <a16:creationId xmlns:a16="http://schemas.microsoft.com/office/drawing/2014/main" id="{595FB03E-C68F-34DB-832A-9B6515C3F8F6}"/>
                </a:ext>
              </a:extLst>
            </p:cNvPr>
            <p:cNvSpPr/>
            <p:nvPr/>
          </p:nvSpPr>
          <p:spPr>
            <a:xfrm>
              <a:off x="2408727" y="5585489"/>
              <a:ext cx="186516" cy="115390"/>
            </a:xfrm>
            <a:custGeom>
              <a:avLst/>
              <a:gdLst>
                <a:gd name="connsiteX0" fmla="*/ 177406 w 186516"/>
                <a:gd name="connsiteY0" fmla="*/ 115390 h 115390"/>
                <a:gd name="connsiteX1" fmla="*/ 172910 w 186516"/>
                <a:gd name="connsiteY1" fmla="*/ 114150 h 115390"/>
                <a:gd name="connsiteX2" fmla="*/ 4537 w 186516"/>
                <a:gd name="connsiteY2" fmla="*/ 16940 h 115390"/>
                <a:gd name="connsiteX3" fmla="*/ 1203 w 186516"/>
                <a:gd name="connsiteY3" fmla="*/ 4537 h 115390"/>
                <a:gd name="connsiteX4" fmla="*/ 13606 w 186516"/>
                <a:gd name="connsiteY4" fmla="*/ 1203 h 115390"/>
                <a:gd name="connsiteX5" fmla="*/ 181980 w 186516"/>
                <a:gd name="connsiteY5" fmla="*/ 98413 h 115390"/>
                <a:gd name="connsiteX6" fmla="*/ 185313 w 186516"/>
                <a:gd name="connsiteY6" fmla="*/ 110816 h 115390"/>
                <a:gd name="connsiteX7" fmla="*/ 177484 w 186516"/>
                <a:gd name="connsiteY7" fmla="*/ 115313 h 1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90">
                  <a:moveTo>
                    <a:pt x="177406" y="115390"/>
                  </a:moveTo>
                  <a:cubicBezTo>
                    <a:pt x="175856" y="115390"/>
                    <a:pt x="174305" y="115003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6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6"/>
                  </a:cubicBezTo>
                  <a:cubicBezTo>
                    <a:pt x="183608" y="113762"/>
                    <a:pt x="180584" y="115313"/>
                    <a:pt x="177484" y="115313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012D6C24-6051-03CC-5292-4E04A248FC2B}"/>
                </a:ext>
              </a:extLst>
            </p:cNvPr>
            <p:cNvSpPr/>
            <p:nvPr/>
          </p:nvSpPr>
          <p:spPr>
            <a:xfrm>
              <a:off x="2426351" y="5623794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4" y="7705"/>
                    <a:pt x="7765" y="7007"/>
                  </a:cubicBezTo>
                  <a:lnTo>
                    <a:pt x="56137" y="108"/>
                  </a:lnTo>
                  <a:cubicBezTo>
                    <a:pt x="61021" y="-668"/>
                    <a:pt x="65672" y="2821"/>
                    <a:pt x="66370" y="7782"/>
                  </a:cubicBezTo>
                  <a:cubicBezTo>
                    <a:pt x="67068" y="12744"/>
                    <a:pt x="63657" y="17317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045FC253-D990-9F8F-32B1-02872A41ADC4}"/>
                </a:ext>
              </a:extLst>
            </p:cNvPr>
            <p:cNvSpPr/>
            <p:nvPr/>
          </p:nvSpPr>
          <p:spPr>
            <a:xfrm>
              <a:off x="2456564" y="5578365"/>
              <a:ext cx="36345" cy="63522"/>
            </a:xfrm>
            <a:custGeom>
              <a:avLst/>
              <a:gdLst>
                <a:gd name="connsiteX0" fmla="*/ 27242 w 36345"/>
                <a:gd name="connsiteY0" fmla="*/ 63445 h 63522"/>
                <a:gd name="connsiteX1" fmla="*/ 18870 w 36345"/>
                <a:gd name="connsiteY1" fmla="*/ 57785 h 63522"/>
                <a:gd name="connsiteX2" fmla="*/ 653 w 36345"/>
                <a:gd name="connsiteY2" fmla="*/ 12436 h 63522"/>
                <a:gd name="connsiteX3" fmla="*/ 5692 w 36345"/>
                <a:gd name="connsiteY3" fmla="*/ 653 h 63522"/>
                <a:gd name="connsiteX4" fmla="*/ 17475 w 36345"/>
                <a:gd name="connsiteY4" fmla="*/ 5692 h 63522"/>
                <a:gd name="connsiteX5" fmla="*/ 35692 w 36345"/>
                <a:gd name="connsiteY5" fmla="*/ 51041 h 63522"/>
                <a:gd name="connsiteX6" fmla="*/ 30653 w 36345"/>
                <a:gd name="connsiteY6" fmla="*/ 62824 h 63522"/>
                <a:gd name="connsiteX7" fmla="*/ 27242 w 36345"/>
                <a:gd name="connsiteY7" fmla="*/ 63522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27242" y="63445"/>
                  </a:moveTo>
                  <a:cubicBezTo>
                    <a:pt x="23677" y="63445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343" y="-1207"/>
                    <a:pt x="15614" y="1041"/>
                    <a:pt x="17475" y="5692"/>
                  </a:cubicBezTo>
                  <a:lnTo>
                    <a:pt x="35692" y="51041"/>
                  </a:lnTo>
                  <a:cubicBezTo>
                    <a:pt x="37553" y="55693"/>
                    <a:pt x="35305" y="60964"/>
                    <a:pt x="30653" y="62824"/>
                  </a:cubicBezTo>
                  <a:cubicBezTo>
                    <a:pt x="29568" y="63289"/>
                    <a:pt x="28405" y="63522"/>
                    <a:pt x="27242" y="6352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6FB77289-0751-35BB-FA70-F0748608FA7D}"/>
                </a:ext>
              </a:extLst>
            </p:cNvPr>
            <p:cNvSpPr/>
            <p:nvPr/>
          </p:nvSpPr>
          <p:spPr>
            <a:xfrm>
              <a:off x="2438861" y="5659910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605" y="-814"/>
                    <a:pt x="115334" y="2209"/>
                    <a:pt x="116419" y="7093"/>
                  </a:cubicBezTo>
                  <a:cubicBezTo>
                    <a:pt x="117504" y="11977"/>
                    <a:pt x="114404" y="16783"/>
                    <a:pt x="109520" y="17868"/>
                  </a:cubicBezTo>
                  <a:lnTo>
                    <a:pt x="10992" y="39496"/>
                  </a:lnTo>
                  <a:cubicBezTo>
                    <a:pt x="10294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B740726A-69B0-9401-C6F4-F3D0133FE7FB}"/>
                </a:ext>
              </a:extLst>
            </p:cNvPr>
            <p:cNvSpPr/>
            <p:nvPr/>
          </p:nvSpPr>
          <p:spPr>
            <a:xfrm>
              <a:off x="2506850" y="5563697"/>
              <a:ext cx="48718" cy="114314"/>
            </a:xfrm>
            <a:custGeom>
              <a:avLst/>
              <a:gdLst>
                <a:gd name="connsiteX0" fmla="*/ 39592 w 48718"/>
                <a:gd name="connsiteY0" fmla="*/ 114314 h 114314"/>
                <a:gd name="connsiteX1" fmla="*/ 30987 w 48718"/>
                <a:gd name="connsiteY1" fmla="*/ 107958 h 114314"/>
                <a:gd name="connsiteX2" fmla="*/ 444 w 48718"/>
                <a:gd name="connsiteY2" fmla="*/ 11833 h 114314"/>
                <a:gd name="connsiteX3" fmla="*/ 6336 w 48718"/>
                <a:gd name="connsiteY3" fmla="*/ 437 h 114314"/>
                <a:gd name="connsiteX4" fmla="*/ 17731 w 48718"/>
                <a:gd name="connsiteY4" fmla="*/ 6329 h 114314"/>
                <a:gd name="connsiteX5" fmla="*/ 48274 w 48718"/>
                <a:gd name="connsiteY5" fmla="*/ 102453 h 114314"/>
                <a:gd name="connsiteX6" fmla="*/ 42383 w 48718"/>
                <a:gd name="connsiteY6" fmla="*/ 113849 h 114314"/>
                <a:gd name="connsiteX7" fmla="*/ 39669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39592" y="114314"/>
                  </a:moveTo>
                  <a:cubicBezTo>
                    <a:pt x="35716" y="114314"/>
                    <a:pt x="32150" y="111834"/>
                    <a:pt x="30987" y="107958"/>
                  </a:cubicBezTo>
                  <a:lnTo>
                    <a:pt x="444" y="11833"/>
                  </a:lnTo>
                  <a:cubicBezTo>
                    <a:pt x="-1106" y="7026"/>
                    <a:pt x="1530" y="1988"/>
                    <a:pt x="6336" y="437"/>
                  </a:cubicBezTo>
                  <a:cubicBezTo>
                    <a:pt x="11142" y="-1113"/>
                    <a:pt x="16181" y="1600"/>
                    <a:pt x="17731" y="6329"/>
                  </a:cubicBezTo>
                  <a:lnTo>
                    <a:pt x="48274" y="102453"/>
                  </a:lnTo>
                  <a:cubicBezTo>
                    <a:pt x="49825" y="107260"/>
                    <a:pt x="47189" y="112299"/>
                    <a:pt x="42383" y="113849"/>
                  </a:cubicBezTo>
                  <a:cubicBezTo>
                    <a:pt x="41452" y="114159"/>
                    <a:pt x="40522" y="114314"/>
                    <a:pt x="39669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73D039AF-6E2F-6931-D1E6-E3EBF152348A}"/>
                </a:ext>
              </a:extLst>
            </p:cNvPr>
            <p:cNvSpPr/>
            <p:nvPr/>
          </p:nvSpPr>
          <p:spPr>
            <a:xfrm>
              <a:off x="2408727" y="5682665"/>
              <a:ext cx="186516" cy="115424"/>
            </a:xfrm>
            <a:custGeom>
              <a:avLst/>
              <a:gdLst>
                <a:gd name="connsiteX0" fmla="*/ 9033 w 186516"/>
                <a:gd name="connsiteY0" fmla="*/ 115424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4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424"/>
                  </a:moveTo>
                  <a:cubicBezTo>
                    <a:pt x="5932" y="115424"/>
                    <a:pt x="2831" y="113796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1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4"/>
                    <a:pt x="9110" y="11542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FB16E42D-FD82-C200-11B5-15CD20C4A485}"/>
                </a:ext>
              </a:extLst>
            </p:cNvPr>
            <p:cNvSpPr/>
            <p:nvPr/>
          </p:nvSpPr>
          <p:spPr>
            <a:xfrm>
              <a:off x="2456486" y="5741854"/>
              <a:ext cx="36345" cy="63444"/>
            </a:xfrm>
            <a:custGeom>
              <a:avLst/>
              <a:gdLst>
                <a:gd name="connsiteX0" fmla="*/ 9103 w 36345"/>
                <a:gd name="connsiteY0" fmla="*/ 63444 h 63444"/>
                <a:gd name="connsiteX1" fmla="*/ 5692 w 36345"/>
                <a:gd name="connsiteY1" fmla="*/ 62824 h 63444"/>
                <a:gd name="connsiteX2" fmla="*/ 653 w 36345"/>
                <a:gd name="connsiteY2" fmla="*/ 51041 h 63444"/>
                <a:gd name="connsiteX3" fmla="*/ 18870 w 36345"/>
                <a:gd name="connsiteY3" fmla="*/ 5692 h 63444"/>
                <a:gd name="connsiteX4" fmla="*/ 30654 w 36345"/>
                <a:gd name="connsiteY4" fmla="*/ 653 h 63444"/>
                <a:gd name="connsiteX5" fmla="*/ 35692 w 36345"/>
                <a:gd name="connsiteY5" fmla="*/ 12436 h 63444"/>
                <a:gd name="connsiteX6" fmla="*/ 17475 w 36345"/>
                <a:gd name="connsiteY6" fmla="*/ 57785 h 63444"/>
                <a:gd name="connsiteX7" fmla="*/ 9025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9103" y="63444"/>
                  </a:moveTo>
                  <a:cubicBezTo>
                    <a:pt x="7940" y="63444"/>
                    <a:pt x="6855" y="63212"/>
                    <a:pt x="5692" y="62824"/>
                  </a:cubicBezTo>
                  <a:cubicBezTo>
                    <a:pt x="1041" y="60963"/>
                    <a:pt x="-1207" y="55692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5"/>
                  </a:lnTo>
                  <a:cubicBezTo>
                    <a:pt x="16080" y="61351"/>
                    <a:pt x="12669" y="63444"/>
                    <a:pt x="9025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8651E40B-ECEA-A99D-5A6A-7966DAEBA001}"/>
                </a:ext>
              </a:extLst>
            </p:cNvPr>
            <p:cNvSpPr/>
            <p:nvPr/>
          </p:nvSpPr>
          <p:spPr>
            <a:xfrm>
              <a:off x="2426351" y="5734958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3" y="24992"/>
                    <a:pt x="56137" y="24914"/>
                  </a:cubicBezTo>
                  <a:lnTo>
                    <a:pt x="7765" y="18015"/>
                  </a:lnTo>
                  <a:cubicBezTo>
                    <a:pt x="2804" y="17318"/>
                    <a:pt x="-607" y="12744"/>
                    <a:pt x="90" y="7782"/>
                  </a:cubicBezTo>
                  <a:cubicBezTo>
                    <a:pt x="788" y="2821"/>
                    <a:pt x="5362" y="-667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0AF2EC17-0AE1-0E82-D81B-50EECA1C8818}"/>
                </a:ext>
              </a:extLst>
            </p:cNvPr>
            <p:cNvSpPr/>
            <p:nvPr/>
          </p:nvSpPr>
          <p:spPr>
            <a:xfrm>
              <a:off x="2506850" y="5705658"/>
              <a:ext cx="48718" cy="114291"/>
            </a:xfrm>
            <a:custGeom>
              <a:avLst/>
              <a:gdLst>
                <a:gd name="connsiteX0" fmla="*/ 9049 w 48718"/>
                <a:gd name="connsiteY0" fmla="*/ 114292 h 114291"/>
                <a:gd name="connsiteX1" fmla="*/ 6336 w 48718"/>
                <a:gd name="connsiteY1" fmla="*/ 113827 h 114291"/>
                <a:gd name="connsiteX2" fmla="*/ 444 w 48718"/>
                <a:gd name="connsiteY2" fmla="*/ 102431 h 114291"/>
                <a:gd name="connsiteX3" fmla="*/ 30987 w 48718"/>
                <a:gd name="connsiteY3" fmla="*/ 6307 h 114291"/>
                <a:gd name="connsiteX4" fmla="*/ 42383 w 48718"/>
                <a:gd name="connsiteY4" fmla="*/ 415 h 114291"/>
                <a:gd name="connsiteX5" fmla="*/ 48274 w 48718"/>
                <a:gd name="connsiteY5" fmla="*/ 11811 h 114291"/>
                <a:gd name="connsiteX6" fmla="*/ 17731 w 48718"/>
                <a:gd name="connsiteY6" fmla="*/ 107935 h 114291"/>
                <a:gd name="connsiteX7" fmla="*/ 9127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9049" y="114292"/>
                  </a:moveTo>
                  <a:cubicBezTo>
                    <a:pt x="8119" y="114292"/>
                    <a:pt x="7189" y="114137"/>
                    <a:pt x="6336" y="113827"/>
                  </a:cubicBezTo>
                  <a:cubicBezTo>
                    <a:pt x="1530" y="112276"/>
                    <a:pt x="-1106" y="107238"/>
                    <a:pt x="444" y="102431"/>
                  </a:cubicBezTo>
                  <a:lnTo>
                    <a:pt x="30987" y="6307"/>
                  </a:lnTo>
                  <a:cubicBezTo>
                    <a:pt x="32538" y="1501"/>
                    <a:pt x="37576" y="-1058"/>
                    <a:pt x="42383" y="415"/>
                  </a:cubicBezTo>
                  <a:cubicBezTo>
                    <a:pt x="47189" y="1966"/>
                    <a:pt x="49825" y="7004"/>
                    <a:pt x="48274" y="11811"/>
                  </a:cubicBezTo>
                  <a:lnTo>
                    <a:pt x="17731" y="107935"/>
                  </a:lnTo>
                  <a:cubicBezTo>
                    <a:pt x="16491" y="111811"/>
                    <a:pt x="12925" y="114292"/>
                    <a:pt x="9127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B7F67943-70D5-9732-5876-1EE16C394961}"/>
                </a:ext>
              </a:extLst>
            </p:cNvPr>
            <p:cNvSpPr/>
            <p:nvPr/>
          </p:nvSpPr>
          <p:spPr>
            <a:xfrm>
              <a:off x="2438861" y="5684073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4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E8AD2941-D4B9-25E9-E1F7-FB9CA0B3EDAF}"/>
                </a:ext>
              </a:extLst>
            </p:cNvPr>
            <p:cNvSpPr/>
            <p:nvPr/>
          </p:nvSpPr>
          <p:spPr>
            <a:xfrm>
              <a:off x="2577063" y="5682740"/>
              <a:ext cx="18139" cy="212559"/>
            </a:xfrm>
            <a:custGeom>
              <a:avLst/>
              <a:gdLst>
                <a:gd name="connsiteX0" fmla="*/ 9070 w 18139"/>
                <a:gd name="connsiteY0" fmla="*/ 212559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59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59"/>
                  </a:moveTo>
                  <a:cubicBezTo>
                    <a:pt x="4031" y="212559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59"/>
                    <a:pt x="9070" y="21255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DE215892-F1D0-EFEC-EB1D-BCB7137209A8}"/>
                </a:ext>
              </a:extLst>
            </p:cNvPr>
            <p:cNvSpPr/>
            <p:nvPr/>
          </p:nvSpPr>
          <p:spPr>
            <a:xfrm>
              <a:off x="2577064" y="5800881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8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8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313E8EBF-8E2A-4C2B-DB75-D48F5A607A09}"/>
                </a:ext>
              </a:extLst>
            </p:cNvPr>
            <p:cNvSpPr/>
            <p:nvPr/>
          </p:nvSpPr>
          <p:spPr>
            <a:xfrm>
              <a:off x="2546908" y="5800881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7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7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96EE0C5A-FA6B-E889-3BC5-3F0BA5FAB998}"/>
                </a:ext>
              </a:extLst>
            </p:cNvPr>
            <p:cNvSpPr/>
            <p:nvPr/>
          </p:nvSpPr>
          <p:spPr>
            <a:xfrm>
              <a:off x="2577121" y="5728612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0FCC4F3B-BD14-7E09-91E2-02D7F8392D15}"/>
                </a:ext>
              </a:extLst>
            </p:cNvPr>
            <p:cNvSpPr/>
            <p:nvPr/>
          </p:nvSpPr>
          <p:spPr>
            <a:xfrm>
              <a:off x="2509058" y="5728612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4E9787BA-BC3A-10CB-CF65-59E272FE873A}"/>
                </a:ext>
              </a:extLst>
            </p:cNvPr>
            <p:cNvSpPr/>
            <p:nvPr/>
          </p:nvSpPr>
          <p:spPr>
            <a:xfrm>
              <a:off x="2577100" y="5682699"/>
              <a:ext cx="186516" cy="115389"/>
            </a:xfrm>
            <a:custGeom>
              <a:avLst/>
              <a:gdLst>
                <a:gd name="connsiteX0" fmla="*/ 177406 w 186516"/>
                <a:gd name="connsiteY0" fmla="*/ 115390 h 115389"/>
                <a:gd name="connsiteX1" fmla="*/ 172910 w 186516"/>
                <a:gd name="connsiteY1" fmla="*/ 114150 h 115389"/>
                <a:gd name="connsiteX2" fmla="*/ 4537 w 186516"/>
                <a:gd name="connsiteY2" fmla="*/ 16940 h 115389"/>
                <a:gd name="connsiteX3" fmla="*/ 1203 w 186516"/>
                <a:gd name="connsiteY3" fmla="*/ 4537 h 115389"/>
                <a:gd name="connsiteX4" fmla="*/ 13606 w 186516"/>
                <a:gd name="connsiteY4" fmla="*/ 1203 h 115389"/>
                <a:gd name="connsiteX5" fmla="*/ 181980 w 186516"/>
                <a:gd name="connsiteY5" fmla="*/ 98413 h 115389"/>
                <a:gd name="connsiteX6" fmla="*/ 185313 w 186516"/>
                <a:gd name="connsiteY6" fmla="*/ 110817 h 115389"/>
                <a:gd name="connsiteX7" fmla="*/ 177484 w 186516"/>
                <a:gd name="connsiteY7" fmla="*/ 115390 h 11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89">
                  <a:moveTo>
                    <a:pt x="177406" y="115390"/>
                  </a:moveTo>
                  <a:cubicBezTo>
                    <a:pt x="175856" y="115390"/>
                    <a:pt x="174305" y="115002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5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7"/>
                  </a:cubicBezTo>
                  <a:cubicBezTo>
                    <a:pt x="183608" y="113762"/>
                    <a:pt x="180584" y="115390"/>
                    <a:pt x="177484" y="11539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2A89CC16-0291-6481-6E19-E06BE3C3BB31}"/>
                </a:ext>
              </a:extLst>
            </p:cNvPr>
            <p:cNvSpPr/>
            <p:nvPr/>
          </p:nvSpPr>
          <p:spPr>
            <a:xfrm>
              <a:off x="2679376" y="5734958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3" y="7705"/>
                    <a:pt x="7765" y="7007"/>
                  </a:cubicBezTo>
                  <a:lnTo>
                    <a:pt x="56137" y="108"/>
                  </a:lnTo>
                  <a:cubicBezTo>
                    <a:pt x="61099" y="-667"/>
                    <a:pt x="65672" y="2821"/>
                    <a:pt x="66370" y="7782"/>
                  </a:cubicBezTo>
                  <a:cubicBezTo>
                    <a:pt x="67068" y="12744"/>
                    <a:pt x="63657" y="17318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7" name="Freeform: Shape 1486">
              <a:extLst>
                <a:ext uri="{FF2B5EF4-FFF2-40B4-BE49-F238E27FC236}">
                  <a16:creationId xmlns:a16="http://schemas.microsoft.com/office/drawing/2014/main" id="{DD014224-00BC-CB5B-9FF8-8C86A5412AFF}"/>
                </a:ext>
              </a:extLst>
            </p:cNvPr>
            <p:cNvSpPr/>
            <p:nvPr/>
          </p:nvSpPr>
          <p:spPr>
            <a:xfrm>
              <a:off x="2679356" y="5741854"/>
              <a:ext cx="36345" cy="63444"/>
            </a:xfrm>
            <a:custGeom>
              <a:avLst/>
              <a:gdLst>
                <a:gd name="connsiteX0" fmla="*/ 27243 w 36345"/>
                <a:gd name="connsiteY0" fmla="*/ 63444 h 63444"/>
                <a:gd name="connsiteX1" fmla="*/ 18870 w 36345"/>
                <a:gd name="connsiteY1" fmla="*/ 57785 h 63444"/>
                <a:gd name="connsiteX2" fmla="*/ 653 w 36345"/>
                <a:gd name="connsiteY2" fmla="*/ 12436 h 63444"/>
                <a:gd name="connsiteX3" fmla="*/ 5692 w 36345"/>
                <a:gd name="connsiteY3" fmla="*/ 653 h 63444"/>
                <a:gd name="connsiteX4" fmla="*/ 17475 w 36345"/>
                <a:gd name="connsiteY4" fmla="*/ 5692 h 63444"/>
                <a:gd name="connsiteX5" fmla="*/ 35692 w 36345"/>
                <a:gd name="connsiteY5" fmla="*/ 51041 h 63444"/>
                <a:gd name="connsiteX6" fmla="*/ 30654 w 36345"/>
                <a:gd name="connsiteY6" fmla="*/ 62824 h 63444"/>
                <a:gd name="connsiteX7" fmla="*/ 27243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27243" y="63444"/>
                  </a:moveTo>
                  <a:cubicBezTo>
                    <a:pt x="23677" y="63444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266" y="-1207"/>
                    <a:pt x="15615" y="1041"/>
                    <a:pt x="17475" y="5692"/>
                  </a:cubicBezTo>
                  <a:lnTo>
                    <a:pt x="35692" y="51041"/>
                  </a:lnTo>
                  <a:cubicBezTo>
                    <a:pt x="37553" y="55692"/>
                    <a:pt x="35305" y="60963"/>
                    <a:pt x="30654" y="62824"/>
                  </a:cubicBezTo>
                  <a:cubicBezTo>
                    <a:pt x="29568" y="63289"/>
                    <a:pt x="28405" y="63444"/>
                    <a:pt x="27243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8" name="Freeform: Shape 1487">
              <a:extLst>
                <a:ext uri="{FF2B5EF4-FFF2-40B4-BE49-F238E27FC236}">
                  <a16:creationId xmlns:a16="http://schemas.microsoft.com/office/drawing/2014/main" id="{DF58AF80-447B-FBCB-B4B8-3F7BD5404A41}"/>
                </a:ext>
              </a:extLst>
            </p:cNvPr>
            <p:cNvSpPr/>
            <p:nvPr/>
          </p:nvSpPr>
          <p:spPr>
            <a:xfrm>
              <a:off x="2616769" y="5684097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527" y="-814"/>
                    <a:pt x="115334" y="2209"/>
                    <a:pt x="116419" y="7093"/>
                  </a:cubicBezTo>
                  <a:cubicBezTo>
                    <a:pt x="117504" y="11977"/>
                    <a:pt x="114403" y="16783"/>
                    <a:pt x="109520" y="17868"/>
                  </a:cubicBezTo>
                  <a:lnTo>
                    <a:pt x="10992" y="39496"/>
                  </a:lnTo>
                  <a:cubicBezTo>
                    <a:pt x="10372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9" name="Freeform: Shape 1488">
              <a:extLst>
                <a:ext uri="{FF2B5EF4-FFF2-40B4-BE49-F238E27FC236}">
                  <a16:creationId xmlns:a16="http://schemas.microsoft.com/office/drawing/2014/main" id="{60D61D67-B9FD-D62B-B450-ACDBE2FCB518}"/>
                </a:ext>
              </a:extLst>
            </p:cNvPr>
            <p:cNvSpPr/>
            <p:nvPr/>
          </p:nvSpPr>
          <p:spPr>
            <a:xfrm>
              <a:off x="2616774" y="5705658"/>
              <a:ext cx="48718" cy="114291"/>
            </a:xfrm>
            <a:custGeom>
              <a:avLst/>
              <a:gdLst>
                <a:gd name="connsiteX0" fmla="*/ 39592 w 48718"/>
                <a:gd name="connsiteY0" fmla="*/ 114292 h 114291"/>
                <a:gd name="connsiteX1" fmla="*/ 30987 w 48718"/>
                <a:gd name="connsiteY1" fmla="*/ 107935 h 114291"/>
                <a:gd name="connsiteX2" fmla="*/ 444 w 48718"/>
                <a:gd name="connsiteY2" fmla="*/ 11811 h 114291"/>
                <a:gd name="connsiteX3" fmla="*/ 6336 w 48718"/>
                <a:gd name="connsiteY3" fmla="*/ 415 h 114291"/>
                <a:gd name="connsiteX4" fmla="*/ 17731 w 48718"/>
                <a:gd name="connsiteY4" fmla="*/ 6307 h 114291"/>
                <a:gd name="connsiteX5" fmla="*/ 48274 w 48718"/>
                <a:gd name="connsiteY5" fmla="*/ 102431 h 114291"/>
                <a:gd name="connsiteX6" fmla="*/ 42383 w 48718"/>
                <a:gd name="connsiteY6" fmla="*/ 113827 h 114291"/>
                <a:gd name="connsiteX7" fmla="*/ 39670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39592" y="114292"/>
                  </a:moveTo>
                  <a:cubicBezTo>
                    <a:pt x="35716" y="114292"/>
                    <a:pt x="32150" y="111811"/>
                    <a:pt x="30987" y="107935"/>
                  </a:cubicBezTo>
                  <a:lnTo>
                    <a:pt x="444" y="11811"/>
                  </a:lnTo>
                  <a:cubicBezTo>
                    <a:pt x="-1106" y="7004"/>
                    <a:pt x="1530" y="1966"/>
                    <a:pt x="6336" y="415"/>
                  </a:cubicBezTo>
                  <a:cubicBezTo>
                    <a:pt x="11142" y="-1058"/>
                    <a:pt x="16181" y="1501"/>
                    <a:pt x="17731" y="6307"/>
                  </a:cubicBezTo>
                  <a:lnTo>
                    <a:pt x="48274" y="102431"/>
                  </a:lnTo>
                  <a:cubicBezTo>
                    <a:pt x="49825" y="107238"/>
                    <a:pt x="47189" y="112276"/>
                    <a:pt x="42383" y="113827"/>
                  </a:cubicBezTo>
                  <a:cubicBezTo>
                    <a:pt x="41452" y="114137"/>
                    <a:pt x="40522" y="114292"/>
                    <a:pt x="39670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4BE6D37C-C04C-2DC3-1E85-EFCB56D52DB5}"/>
                </a:ext>
              </a:extLst>
            </p:cNvPr>
            <p:cNvSpPr/>
            <p:nvPr/>
          </p:nvSpPr>
          <p:spPr>
            <a:xfrm>
              <a:off x="2577100" y="5585532"/>
              <a:ext cx="186516" cy="115424"/>
            </a:xfrm>
            <a:custGeom>
              <a:avLst/>
              <a:gdLst>
                <a:gd name="connsiteX0" fmla="*/ 9033 w 186516"/>
                <a:gd name="connsiteY0" fmla="*/ 115347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5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347"/>
                  </a:moveTo>
                  <a:cubicBezTo>
                    <a:pt x="5932" y="115347"/>
                    <a:pt x="2831" y="113719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0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5"/>
                    <a:pt x="9110" y="11542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2D8B9957-BCE7-0976-5028-9B43479DCE12}"/>
                </a:ext>
              </a:extLst>
            </p:cNvPr>
            <p:cNvSpPr/>
            <p:nvPr/>
          </p:nvSpPr>
          <p:spPr>
            <a:xfrm>
              <a:off x="2679356" y="5578287"/>
              <a:ext cx="36345" cy="63522"/>
            </a:xfrm>
            <a:custGeom>
              <a:avLst/>
              <a:gdLst>
                <a:gd name="connsiteX0" fmla="*/ 9103 w 36345"/>
                <a:gd name="connsiteY0" fmla="*/ 63522 h 63522"/>
                <a:gd name="connsiteX1" fmla="*/ 5692 w 36345"/>
                <a:gd name="connsiteY1" fmla="*/ 62824 h 63522"/>
                <a:gd name="connsiteX2" fmla="*/ 653 w 36345"/>
                <a:gd name="connsiteY2" fmla="*/ 51041 h 63522"/>
                <a:gd name="connsiteX3" fmla="*/ 18870 w 36345"/>
                <a:gd name="connsiteY3" fmla="*/ 5692 h 63522"/>
                <a:gd name="connsiteX4" fmla="*/ 30654 w 36345"/>
                <a:gd name="connsiteY4" fmla="*/ 653 h 63522"/>
                <a:gd name="connsiteX5" fmla="*/ 35692 w 36345"/>
                <a:gd name="connsiteY5" fmla="*/ 12436 h 63522"/>
                <a:gd name="connsiteX6" fmla="*/ 17475 w 36345"/>
                <a:gd name="connsiteY6" fmla="*/ 57786 h 63522"/>
                <a:gd name="connsiteX7" fmla="*/ 9025 w 36345"/>
                <a:gd name="connsiteY7" fmla="*/ 63445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9103" y="63522"/>
                  </a:moveTo>
                  <a:cubicBezTo>
                    <a:pt x="7940" y="63522"/>
                    <a:pt x="6855" y="63289"/>
                    <a:pt x="5692" y="62824"/>
                  </a:cubicBezTo>
                  <a:cubicBezTo>
                    <a:pt x="1041" y="60964"/>
                    <a:pt x="-1207" y="55693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6"/>
                  </a:lnTo>
                  <a:cubicBezTo>
                    <a:pt x="16080" y="61351"/>
                    <a:pt x="12669" y="63445"/>
                    <a:pt x="9025" y="6344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2" name="Freeform: Shape 1491">
              <a:extLst>
                <a:ext uri="{FF2B5EF4-FFF2-40B4-BE49-F238E27FC236}">
                  <a16:creationId xmlns:a16="http://schemas.microsoft.com/office/drawing/2014/main" id="{E0B4030A-94BC-582A-BE40-E996AC722B2A}"/>
                </a:ext>
              </a:extLst>
            </p:cNvPr>
            <p:cNvSpPr/>
            <p:nvPr/>
          </p:nvSpPr>
          <p:spPr>
            <a:xfrm>
              <a:off x="2679376" y="5623794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2" y="24992"/>
                    <a:pt x="56137" y="24914"/>
                  </a:cubicBezTo>
                  <a:lnTo>
                    <a:pt x="7765" y="18015"/>
                  </a:lnTo>
                  <a:cubicBezTo>
                    <a:pt x="2803" y="17317"/>
                    <a:pt x="-607" y="12744"/>
                    <a:pt x="90" y="7782"/>
                  </a:cubicBezTo>
                  <a:cubicBezTo>
                    <a:pt x="788" y="2821"/>
                    <a:pt x="5439" y="-668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3" name="Freeform: Shape 1492">
              <a:extLst>
                <a:ext uri="{FF2B5EF4-FFF2-40B4-BE49-F238E27FC236}">
                  <a16:creationId xmlns:a16="http://schemas.microsoft.com/office/drawing/2014/main" id="{7B2254F3-4879-520C-0D5C-E32B7CC50A9D}"/>
                </a:ext>
              </a:extLst>
            </p:cNvPr>
            <p:cNvSpPr/>
            <p:nvPr/>
          </p:nvSpPr>
          <p:spPr>
            <a:xfrm>
              <a:off x="2616774" y="5563697"/>
              <a:ext cx="48718" cy="114314"/>
            </a:xfrm>
            <a:custGeom>
              <a:avLst/>
              <a:gdLst>
                <a:gd name="connsiteX0" fmla="*/ 9049 w 48718"/>
                <a:gd name="connsiteY0" fmla="*/ 114314 h 114314"/>
                <a:gd name="connsiteX1" fmla="*/ 6336 w 48718"/>
                <a:gd name="connsiteY1" fmla="*/ 113849 h 114314"/>
                <a:gd name="connsiteX2" fmla="*/ 444 w 48718"/>
                <a:gd name="connsiteY2" fmla="*/ 102453 h 114314"/>
                <a:gd name="connsiteX3" fmla="*/ 30987 w 48718"/>
                <a:gd name="connsiteY3" fmla="*/ 6329 h 114314"/>
                <a:gd name="connsiteX4" fmla="*/ 42383 w 48718"/>
                <a:gd name="connsiteY4" fmla="*/ 437 h 114314"/>
                <a:gd name="connsiteX5" fmla="*/ 48274 w 48718"/>
                <a:gd name="connsiteY5" fmla="*/ 11833 h 114314"/>
                <a:gd name="connsiteX6" fmla="*/ 17731 w 48718"/>
                <a:gd name="connsiteY6" fmla="*/ 107958 h 114314"/>
                <a:gd name="connsiteX7" fmla="*/ 9127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9049" y="114314"/>
                  </a:moveTo>
                  <a:cubicBezTo>
                    <a:pt x="8119" y="114314"/>
                    <a:pt x="7189" y="114159"/>
                    <a:pt x="6336" y="113849"/>
                  </a:cubicBezTo>
                  <a:cubicBezTo>
                    <a:pt x="1530" y="112299"/>
                    <a:pt x="-1106" y="107260"/>
                    <a:pt x="444" y="102453"/>
                  </a:cubicBezTo>
                  <a:lnTo>
                    <a:pt x="30987" y="6329"/>
                  </a:lnTo>
                  <a:cubicBezTo>
                    <a:pt x="32538" y="1600"/>
                    <a:pt x="37576" y="-1113"/>
                    <a:pt x="42383" y="437"/>
                  </a:cubicBezTo>
                  <a:cubicBezTo>
                    <a:pt x="47189" y="1988"/>
                    <a:pt x="49825" y="7026"/>
                    <a:pt x="48274" y="11833"/>
                  </a:cubicBezTo>
                  <a:lnTo>
                    <a:pt x="17731" y="107958"/>
                  </a:lnTo>
                  <a:cubicBezTo>
                    <a:pt x="16491" y="111834"/>
                    <a:pt x="12925" y="114314"/>
                    <a:pt x="9127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4" name="Freeform: Shape 1493">
              <a:extLst>
                <a:ext uri="{FF2B5EF4-FFF2-40B4-BE49-F238E27FC236}">
                  <a16:creationId xmlns:a16="http://schemas.microsoft.com/office/drawing/2014/main" id="{0A02F69D-6CF7-293D-DCEA-6837DDAAAA22}"/>
                </a:ext>
              </a:extLst>
            </p:cNvPr>
            <p:cNvSpPr/>
            <p:nvPr/>
          </p:nvSpPr>
          <p:spPr>
            <a:xfrm>
              <a:off x="2616769" y="5659887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3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5" name="Freeform: Shape 1494">
              <a:extLst>
                <a:ext uri="{FF2B5EF4-FFF2-40B4-BE49-F238E27FC236}">
                  <a16:creationId xmlns:a16="http://schemas.microsoft.com/office/drawing/2014/main" id="{84460813-E3E1-35EB-A08A-F2157E8FB582}"/>
                </a:ext>
              </a:extLst>
            </p:cNvPr>
            <p:cNvSpPr/>
            <p:nvPr/>
          </p:nvSpPr>
          <p:spPr>
            <a:xfrm>
              <a:off x="1693807" y="3440715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0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6" name="Freeform: Shape 1495">
              <a:extLst>
                <a:ext uri="{FF2B5EF4-FFF2-40B4-BE49-F238E27FC236}">
                  <a16:creationId xmlns:a16="http://schemas.microsoft.com/office/drawing/2014/main" id="{381ACE03-A959-6187-CB0D-7619CBCE658A}"/>
                </a:ext>
              </a:extLst>
            </p:cNvPr>
            <p:cNvSpPr/>
            <p:nvPr/>
          </p:nvSpPr>
          <p:spPr>
            <a:xfrm>
              <a:off x="1671299" y="3486115"/>
              <a:ext cx="53065" cy="46222"/>
            </a:xfrm>
            <a:custGeom>
              <a:avLst/>
              <a:gdLst>
                <a:gd name="connsiteX0" fmla="*/ 46223 w 53065"/>
                <a:gd name="connsiteY0" fmla="*/ 46223 h 46222"/>
                <a:gd name="connsiteX1" fmla="*/ 41804 w 53065"/>
                <a:gd name="connsiteY1" fmla="*/ 44672 h 46222"/>
                <a:gd name="connsiteX2" fmla="*/ 2501 w 53065"/>
                <a:gd name="connsiteY2" fmla="*/ 12191 h 46222"/>
                <a:gd name="connsiteX3" fmla="*/ 1571 w 53065"/>
                <a:gd name="connsiteY3" fmla="*/ 2501 h 46222"/>
                <a:gd name="connsiteX4" fmla="*/ 11261 w 53065"/>
                <a:gd name="connsiteY4" fmla="*/ 1571 h 46222"/>
                <a:gd name="connsiteX5" fmla="*/ 50564 w 53065"/>
                <a:gd name="connsiteY5" fmla="*/ 34052 h 46222"/>
                <a:gd name="connsiteX6" fmla="*/ 51494 w 53065"/>
                <a:gd name="connsiteY6" fmla="*/ 43742 h 46222"/>
                <a:gd name="connsiteX7" fmla="*/ 46145 w 53065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5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7" name="Freeform: Shape 1496">
              <a:extLst>
                <a:ext uri="{FF2B5EF4-FFF2-40B4-BE49-F238E27FC236}">
                  <a16:creationId xmlns:a16="http://schemas.microsoft.com/office/drawing/2014/main" id="{D7336A01-7043-262B-37C3-750EA45E7346}"/>
                </a:ext>
              </a:extLst>
            </p:cNvPr>
            <p:cNvSpPr/>
            <p:nvPr/>
          </p:nvSpPr>
          <p:spPr>
            <a:xfrm>
              <a:off x="1710608" y="3472632"/>
              <a:ext cx="36076" cy="59704"/>
            </a:xfrm>
            <a:custGeom>
              <a:avLst/>
              <a:gdLst>
                <a:gd name="connsiteX0" fmla="*/ 6914 w 36076"/>
                <a:gd name="connsiteY0" fmla="*/ 59705 h 59704"/>
                <a:gd name="connsiteX1" fmla="*/ 3891 w 36076"/>
                <a:gd name="connsiteY1" fmla="*/ 59007 h 59704"/>
                <a:gd name="connsiteX2" fmla="*/ 712 w 36076"/>
                <a:gd name="connsiteY2" fmla="*/ 49782 h 59704"/>
                <a:gd name="connsiteX3" fmla="*/ 22961 w 36076"/>
                <a:gd name="connsiteY3" fmla="*/ 3891 h 59704"/>
                <a:gd name="connsiteX4" fmla="*/ 32185 w 36076"/>
                <a:gd name="connsiteY4" fmla="*/ 712 h 59704"/>
                <a:gd name="connsiteX5" fmla="*/ 35364 w 36076"/>
                <a:gd name="connsiteY5" fmla="*/ 9937 h 59704"/>
                <a:gd name="connsiteX6" fmla="*/ 13116 w 36076"/>
                <a:gd name="connsiteY6" fmla="*/ 55829 h 59704"/>
                <a:gd name="connsiteX7" fmla="*/ 6914 w 36076"/>
                <a:gd name="connsiteY7" fmla="*/ 59705 h 5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4">
                  <a:moveTo>
                    <a:pt x="6914" y="59705"/>
                  </a:moveTo>
                  <a:cubicBezTo>
                    <a:pt x="5906" y="59705"/>
                    <a:pt x="4899" y="59472"/>
                    <a:pt x="3891" y="59007"/>
                  </a:cubicBezTo>
                  <a:cubicBezTo>
                    <a:pt x="480" y="57379"/>
                    <a:pt x="-993" y="53193"/>
                    <a:pt x="712" y="49782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8" name="Freeform: Shape 1497">
              <a:extLst>
                <a:ext uri="{FF2B5EF4-FFF2-40B4-BE49-F238E27FC236}">
                  <a16:creationId xmlns:a16="http://schemas.microsoft.com/office/drawing/2014/main" id="{22B60655-ECEB-D917-BC10-275E2D827C66}"/>
                </a:ext>
              </a:extLst>
            </p:cNvPr>
            <p:cNvSpPr/>
            <p:nvPr/>
          </p:nvSpPr>
          <p:spPr>
            <a:xfrm>
              <a:off x="1640837" y="3531355"/>
              <a:ext cx="99649" cy="74781"/>
            </a:xfrm>
            <a:custGeom>
              <a:avLst/>
              <a:gdLst>
                <a:gd name="connsiteX0" fmla="*/ 92732 w 99649"/>
                <a:gd name="connsiteY0" fmla="*/ 74781 h 74781"/>
                <a:gd name="connsiteX1" fmla="*/ 88778 w 99649"/>
                <a:gd name="connsiteY1" fmla="*/ 73541 h 74781"/>
                <a:gd name="connsiteX2" fmla="*/ 2886 w 99649"/>
                <a:gd name="connsiteY2" fmla="*/ 12533 h 74781"/>
                <a:gd name="connsiteX3" fmla="*/ 1258 w 99649"/>
                <a:gd name="connsiteY3" fmla="*/ 2920 h 74781"/>
                <a:gd name="connsiteX4" fmla="*/ 10871 w 99649"/>
                <a:gd name="connsiteY4" fmla="*/ 1292 h 74781"/>
                <a:gd name="connsiteX5" fmla="*/ 96763 w 99649"/>
                <a:gd name="connsiteY5" fmla="*/ 62300 h 74781"/>
                <a:gd name="connsiteX6" fmla="*/ 98391 w 99649"/>
                <a:gd name="connsiteY6" fmla="*/ 71913 h 74781"/>
                <a:gd name="connsiteX7" fmla="*/ 92732 w 99649"/>
                <a:gd name="connsiteY7" fmla="*/ 74781 h 7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1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3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9" name="Freeform: Shape 1498">
              <a:extLst>
                <a:ext uri="{FF2B5EF4-FFF2-40B4-BE49-F238E27FC236}">
                  <a16:creationId xmlns:a16="http://schemas.microsoft.com/office/drawing/2014/main" id="{939AF7F0-473A-D7BC-BF76-794906CFDD05}"/>
                </a:ext>
              </a:extLst>
            </p:cNvPr>
            <p:cNvSpPr/>
            <p:nvPr/>
          </p:nvSpPr>
          <p:spPr>
            <a:xfrm>
              <a:off x="1726658" y="3501318"/>
              <a:ext cx="66612" cy="104818"/>
            </a:xfrm>
            <a:custGeom>
              <a:avLst/>
              <a:gdLst>
                <a:gd name="connsiteX0" fmla="*/ 6911 w 66612"/>
                <a:gd name="connsiteY0" fmla="*/ 104819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2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9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9"/>
                  </a:moveTo>
                  <a:cubicBezTo>
                    <a:pt x="5748" y="104819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2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9"/>
                    <a:pt x="6833" y="1048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0" name="Freeform: Shape 1499">
              <a:extLst>
                <a:ext uri="{FF2B5EF4-FFF2-40B4-BE49-F238E27FC236}">
                  <a16:creationId xmlns:a16="http://schemas.microsoft.com/office/drawing/2014/main" id="{C4773DF9-1520-BB78-58CD-67DEE596A938}"/>
                </a:ext>
              </a:extLst>
            </p:cNvPr>
            <p:cNvSpPr/>
            <p:nvPr/>
          </p:nvSpPr>
          <p:spPr>
            <a:xfrm>
              <a:off x="1543577" y="3577153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6 h 75649"/>
                <a:gd name="connsiteX4" fmla="*/ 8982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4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6"/>
                  </a:cubicBezTo>
                  <a:cubicBezTo>
                    <a:pt x="1463" y="1153"/>
                    <a:pt x="5339" y="-785"/>
                    <a:pt x="8982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4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1" name="Freeform: Shape 1500">
              <a:extLst>
                <a:ext uri="{FF2B5EF4-FFF2-40B4-BE49-F238E27FC236}">
                  <a16:creationId xmlns:a16="http://schemas.microsoft.com/office/drawing/2014/main" id="{34D43E9A-103B-52C3-0783-6F434E148C89}"/>
                </a:ext>
              </a:extLst>
            </p:cNvPr>
            <p:cNvSpPr/>
            <p:nvPr/>
          </p:nvSpPr>
          <p:spPr>
            <a:xfrm>
              <a:off x="1571583" y="3601439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3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2" name="Freeform: Shape 1501">
              <a:extLst>
                <a:ext uri="{FF2B5EF4-FFF2-40B4-BE49-F238E27FC236}">
                  <a16:creationId xmlns:a16="http://schemas.microsoft.com/office/drawing/2014/main" id="{BEC9F502-ADBF-2F47-6652-DA315B228590}"/>
                </a:ext>
              </a:extLst>
            </p:cNvPr>
            <p:cNvSpPr/>
            <p:nvPr/>
          </p:nvSpPr>
          <p:spPr>
            <a:xfrm>
              <a:off x="1590770" y="3559230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3" name="Freeform: Shape 1502">
              <a:extLst>
                <a:ext uri="{FF2B5EF4-FFF2-40B4-BE49-F238E27FC236}">
                  <a16:creationId xmlns:a16="http://schemas.microsoft.com/office/drawing/2014/main" id="{15EB307D-048D-4F25-5343-F5C27F31E976}"/>
                </a:ext>
              </a:extLst>
            </p:cNvPr>
            <p:cNvSpPr/>
            <p:nvPr/>
          </p:nvSpPr>
          <p:spPr>
            <a:xfrm>
              <a:off x="1595601" y="3624415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4" name="Freeform: Shape 1503">
              <a:extLst>
                <a:ext uri="{FF2B5EF4-FFF2-40B4-BE49-F238E27FC236}">
                  <a16:creationId xmlns:a16="http://schemas.microsoft.com/office/drawing/2014/main" id="{DF3B0F70-B02A-9A72-3F1C-93DB5BC63D4E}"/>
                </a:ext>
              </a:extLst>
            </p:cNvPr>
            <p:cNvSpPr/>
            <p:nvPr/>
          </p:nvSpPr>
          <p:spPr>
            <a:xfrm>
              <a:off x="1638830" y="3533138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4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4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5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5" name="Freeform: Shape 1504">
              <a:extLst>
                <a:ext uri="{FF2B5EF4-FFF2-40B4-BE49-F238E27FC236}">
                  <a16:creationId xmlns:a16="http://schemas.microsoft.com/office/drawing/2014/main" id="{40AF87E1-EEA4-3A95-9FC5-B5B4976572D3}"/>
                </a:ext>
              </a:extLst>
            </p:cNvPr>
            <p:cNvSpPr/>
            <p:nvPr/>
          </p:nvSpPr>
          <p:spPr>
            <a:xfrm>
              <a:off x="1586592" y="3639006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2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23E0F79B-23B1-C2F8-9E93-E7D7A87EFE29}"/>
                </a:ext>
              </a:extLst>
            </p:cNvPr>
            <p:cNvSpPr/>
            <p:nvPr/>
          </p:nvSpPr>
          <p:spPr>
            <a:xfrm>
              <a:off x="1637041" y="3721994"/>
              <a:ext cx="22278" cy="64066"/>
            </a:xfrm>
            <a:custGeom>
              <a:avLst/>
              <a:gdLst>
                <a:gd name="connsiteX0" fmla="*/ 6914 w 22278"/>
                <a:gd name="connsiteY0" fmla="*/ 64066 h 64066"/>
                <a:gd name="connsiteX1" fmla="*/ 5752 w 22278"/>
                <a:gd name="connsiteY1" fmla="*/ 63989 h 64066"/>
                <a:gd name="connsiteX2" fmla="*/ 93 w 22278"/>
                <a:gd name="connsiteY2" fmla="*/ 56082 h 64066"/>
                <a:gd name="connsiteX3" fmla="*/ 8620 w 22278"/>
                <a:gd name="connsiteY3" fmla="*/ 5771 h 64066"/>
                <a:gd name="connsiteX4" fmla="*/ 16527 w 22278"/>
                <a:gd name="connsiteY4" fmla="*/ 112 h 64066"/>
                <a:gd name="connsiteX5" fmla="*/ 22186 w 22278"/>
                <a:gd name="connsiteY5" fmla="*/ 8019 h 64066"/>
                <a:gd name="connsiteX6" fmla="*/ 13659 w 22278"/>
                <a:gd name="connsiteY6" fmla="*/ 58330 h 64066"/>
                <a:gd name="connsiteX7" fmla="*/ 6837 w 22278"/>
                <a:gd name="connsiteY7" fmla="*/ 64066 h 6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66">
                  <a:moveTo>
                    <a:pt x="6914" y="64066"/>
                  </a:moveTo>
                  <a:cubicBezTo>
                    <a:pt x="6914" y="64066"/>
                    <a:pt x="6139" y="64066"/>
                    <a:pt x="5752" y="63989"/>
                  </a:cubicBezTo>
                  <a:cubicBezTo>
                    <a:pt x="2031" y="63369"/>
                    <a:pt x="-527" y="59802"/>
                    <a:pt x="93" y="56082"/>
                  </a:cubicBezTo>
                  <a:lnTo>
                    <a:pt x="8620" y="5771"/>
                  </a:lnTo>
                  <a:cubicBezTo>
                    <a:pt x="9240" y="2050"/>
                    <a:pt x="12728" y="-585"/>
                    <a:pt x="16527" y="112"/>
                  </a:cubicBezTo>
                  <a:cubicBezTo>
                    <a:pt x="20248" y="732"/>
                    <a:pt x="22806" y="4298"/>
                    <a:pt x="22186" y="8019"/>
                  </a:cubicBezTo>
                  <a:lnTo>
                    <a:pt x="13659" y="58330"/>
                  </a:lnTo>
                  <a:cubicBezTo>
                    <a:pt x="13116" y="61663"/>
                    <a:pt x="10170" y="64066"/>
                    <a:pt x="6837" y="6406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1FFAEC1D-CD6E-C2CF-96A9-ED97CCACFA4B}"/>
                </a:ext>
              </a:extLst>
            </p:cNvPr>
            <p:cNvSpPr/>
            <p:nvPr/>
          </p:nvSpPr>
          <p:spPr>
            <a:xfrm>
              <a:off x="1594630" y="3721944"/>
              <a:ext cx="64619" cy="17448"/>
            </a:xfrm>
            <a:custGeom>
              <a:avLst/>
              <a:gdLst>
                <a:gd name="connsiteX0" fmla="*/ 6922 w 64619"/>
                <a:gd name="connsiteY0" fmla="*/ 17448 h 17448"/>
                <a:gd name="connsiteX1" fmla="*/ 23 w 64619"/>
                <a:gd name="connsiteY1" fmla="*/ 11014 h 17448"/>
                <a:gd name="connsiteX2" fmla="*/ 6380 w 64619"/>
                <a:gd name="connsiteY2" fmla="*/ 3650 h 17448"/>
                <a:gd name="connsiteX3" fmla="*/ 57233 w 64619"/>
                <a:gd name="connsiteY3" fmla="*/ 6 h 17448"/>
                <a:gd name="connsiteX4" fmla="*/ 64597 w 64619"/>
                <a:gd name="connsiteY4" fmla="*/ 6363 h 17448"/>
                <a:gd name="connsiteX5" fmla="*/ 58240 w 64619"/>
                <a:gd name="connsiteY5" fmla="*/ 13727 h 17448"/>
                <a:gd name="connsiteX6" fmla="*/ 7387 w 64619"/>
                <a:gd name="connsiteY6" fmla="*/ 17371 h 17448"/>
                <a:gd name="connsiteX7" fmla="*/ 6922 w 64619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19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0954" y="-149"/>
                    <a:pt x="64287" y="2565"/>
                    <a:pt x="64597" y="6363"/>
                  </a:cubicBezTo>
                  <a:cubicBezTo>
                    <a:pt x="64907" y="10162"/>
                    <a:pt x="62039" y="13417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E9665936-9B96-60D2-1E58-67836C237B41}"/>
                </a:ext>
              </a:extLst>
            </p:cNvPr>
            <p:cNvSpPr/>
            <p:nvPr/>
          </p:nvSpPr>
          <p:spPr>
            <a:xfrm>
              <a:off x="1691594" y="3671217"/>
              <a:ext cx="23637" cy="118718"/>
            </a:xfrm>
            <a:custGeom>
              <a:avLst/>
              <a:gdLst>
                <a:gd name="connsiteX0" fmla="*/ 6858 w 23637"/>
                <a:gd name="connsiteY0" fmla="*/ 118641 h 118718"/>
                <a:gd name="connsiteX1" fmla="*/ 6238 w 23637"/>
                <a:gd name="connsiteY1" fmla="*/ 118641 h 118718"/>
                <a:gd name="connsiteX2" fmla="*/ 36 w 23637"/>
                <a:gd name="connsiteY2" fmla="*/ 111122 h 118718"/>
                <a:gd name="connsiteX3" fmla="*/ 9881 w 23637"/>
                <a:gd name="connsiteY3" fmla="*/ 6237 h 118718"/>
                <a:gd name="connsiteX4" fmla="*/ 17400 w 23637"/>
                <a:gd name="connsiteY4" fmla="*/ 36 h 118718"/>
                <a:gd name="connsiteX5" fmla="*/ 23602 w 23637"/>
                <a:gd name="connsiteY5" fmla="*/ 7555 h 118718"/>
                <a:gd name="connsiteX6" fmla="*/ 13757 w 23637"/>
                <a:gd name="connsiteY6" fmla="*/ 112440 h 118718"/>
                <a:gd name="connsiteX7" fmla="*/ 6935 w 23637"/>
                <a:gd name="connsiteY7" fmla="*/ 118719 h 11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18">
                  <a:moveTo>
                    <a:pt x="6858" y="118641"/>
                  </a:moveTo>
                  <a:cubicBezTo>
                    <a:pt x="6858" y="118641"/>
                    <a:pt x="6393" y="118641"/>
                    <a:pt x="6238" y="118641"/>
                  </a:cubicBezTo>
                  <a:cubicBezTo>
                    <a:pt x="2439" y="118254"/>
                    <a:pt x="-352" y="114921"/>
                    <a:pt x="36" y="111122"/>
                  </a:cubicBezTo>
                  <a:lnTo>
                    <a:pt x="9881" y="6237"/>
                  </a:lnTo>
                  <a:cubicBezTo>
                    <a:pt x="10269" y="2439"/>
                    <a:pt x="13679" y="-352"/>
                    <a:pt x="17400" y="36"/>
                  </a:cubicBezTo>
                  <a:cubicBezTo>
                    <a:pt x="21199" y="423"/>
                    <a:pt x="23990" y="3757"/>
                    <a:pt x="23602" y="7555"/>
                  </a:cubicBezTo>
                  <a:lnTo>
                    <a:pt x="13757" y="112440"/>
                  </a:lnTo>
                  <a:cubicBezTo>
                    <a:pt x="13447" y="116006"/>
                    <a:pt x="10424" y="118719"/>
                    <a:pt x="6935" y="1187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94B31BF6-ECA0-4564-1454-612FE365C824}"/>
                </a:ext>
              </a:extLst>
            </p:cNvPr>
            <p:cNvSpPr/>
            <p:nvPr/>
          </p:nvSpPr>
          <p:spPr>
            <a:xfrm>
              <a:off x="1596048" y="3670943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3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0" name="Freeform: Shape 1509">
              <a:extLst>
                <a:ext uri="{FF2B5EF4-FFF2-40B4-BE49-F238E27FC236}">
                  <a16:creationId xmlns:a16="http://schemas.microsoft.com/office/drawing/2014/main" id="{BEA345BB-7C89-71CA-19B2-7ABA2DF181CB}"/>
                </a:ext>
              </a:extLst>
            </p:cNvPr>
            <p:cNvSpPr/>
            <p:nvPr/>
          </p:nvSpPr>
          <p:spPr>
            <a:xfrm>
              <a:off x="1736830" y="3639088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1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1" name="Freeform: Shape 1510">
              <a:extLst>
                <a:ext uri="{FF2B5EF4-FFF2-40B4-BE49-F238E27FC236}">
                  <a16:creationId xmlns:a16="http://schemas.microsoft.com/office/drawing/2014/main" id="{D9BFCB0F-4AA3-4B93-B025-8005A60E7DA9}"/>
                </a:ext>
              </a:extLst>
            </p:cNvPr>
            <p:cNvSpPr/>
            <p:nvPr/>
          </p:nvSpPr>
          <p:spPr>
            <a:xfrm>
              <a:off x="1762928" y="3759605"/>
              <a:ext cx="53064" cy="46222"/>
            </a:xfrm>
            <a:custGeom>
              <a:avLst/>
              <a:gdLst>
                <a:gd name="connsiteX0" fmla="*/ 46223 w 53064"/>
                <a:gd name="connsiteY0" fmla="*/ 46223 h 46222"/>
                <a:gd name="connsiteX1" fmla="*/ 41804 w 53064"/>
                <a:gd name="connsiteY1" fmla="*/ 44672 h 46222"/>
                <a:gd name="connsiteX2" fmla="*/ 2501 w 53064"/>
                <a:gd name="connsiteY2" fmla="*/ 12191 h 46222"/>
                <a:gd name="connsiteX3" fmla="*/ 1571 w 53064"/>
                <a:gd name="connsiteY3" fmla="*/ 2501 h 46222"/>
                <a:gd name="connsiteX4" fmla="*/ 11261 w 53064"/>
                <a:gd name="connsiteY4" fmla="*/ 1571 h 46222"/>
                <a:gd name="connsiteX5" fmla="*/ 50564 w 53064"/>
                <a:gd name="connsiteY5" fmla="*/ 34052 h 46222"/>
                <a:gd name="connsiteX6" fmla="*/ 51494 w 53064"/>
                <a:gd name="connsiteY6" fmla="*/ 43742 h 46222"/>
                <a:gd name="connsiteX7" fmla="*/ 46145 w 53064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4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2" name="Freeform: Shape 1511">
              <a:extLst>
                <a:ext uri="{FF2B5EF4-FFF2-40B4-BE49-F238E27FC236}">
                  <a16:creationId xmlns:a16="http://schemas.microsoft.com/office/drawing/2014/main" id="{927FDA2D-0883-8652-B44D-F4EC180E5202}"/>
                </a:ext>
              </a:extLst>
            </p:cNvPr>
            <p:cNvSpPr/>
            <p:nvPr/>
          </p:nvSpPr>
          <p:spPr>
            <a:xfrm>
              <a:off x="1740686" y="3759533"/>
              <a:ext cx="36076" cy="59705"/>
            </a:xfrm>
            <a:custGeom>
              <a:avLst/>
              <a:gdLst>
                <a:gd name="connsiteX0" fmla="*/ 6914 w 36076"/>
                <a:gd name="connsiteY0" fmla="*/ 59705 h 59705"/>
                <a:gd name="connsiteX1" fmla="*/ 3891 w 36076"/>
                <a:gd name="connsiteY1" fmla="*/ 59008 h 59705"/>
                <a:gd name="connsiteX2" fmla="*/ 712 w 36076"/>
                <a:gd name="connsiteY2" fmla="*/ 49783 h 59705"/>
                <a:gd name="connsiteX3" fmla="*/ 22961 w 36076"/>
                <a:gd name="connsiteY3" fmla="*/ 3891 h 59705"/>
                <a:gd name="connsiteX4" fmla="*/ 32185 w 36076"/>
                <a:gd name="connsiteY4" fmla="*/ 712 h 59705"/>
                <a:gd name="connsiteX5" fmla="*/ 35364 w 36076"/>
                <a:gd name="connsiteY5" fmla="*/ 9937 h 59705"/>
                <a:gd name="connsiteX6" fmla="*/ 13116 w 36076"/>
                <a:gd name="connsiteY6" fmla="*/ 55829 h 59705"/>
                <a:gd name="connsiteX7" fmla="*/ 6914 w 36076"/>
                <a:gd name="connsiteY7" fmla="*/ 59705 h 5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5">
                  <a:moveTo>
                    <a:pt x="6914" y="59705"/>
                  </a:moveTo>
                  <a:cubicBezTo>
                    <a:pt x="5906" y="59705"/>
                    <a:pt x="4898" y="59473"/>
                    <a:pt x="3891" y="59008"/>
                  </a:cubicBezTo>
                  <a:cubicBezTo>
                    <a:pt x="480" y="57379"/>
                    <a:pt x="-993" y="53194"/>
                    <a:pt x="712" y="49783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3" name="Freeform: Shape 1512">
              <a:extLst>
                <a:ext uri="{FF2B5EF4-FFF2-40B4-BE49-F238E27FC236}">
                  <a16:creationId xmlns:a16="http://schemas.microsoft.com/office/drawing/2014/main" id="{650E7DD0-A576-92D1-CCEC-CAFCEAC80EB2}"/>
                </a:ext>
              </a:extLst>
            </p:cNvPr>
            <p:cNvSpPr/>
            <p:nvPr/>
          </p:nvSpPr>
          <p:spPr>
            <a:xfrm>
              <a:off x="1747039" y="3685775"/>
              <a:ext cx="99649" cy="74780"/>
            </a:xfrm>
            <a:custGeom>
              <a:avLst/>
              <a:gdLst>
                <a:gd name="connsiteX0" fmla="*/ 92732 w 99649"/>
                <a:gd name="connsiteY0" fmla="*/ 74781 h 74780"/>
                <a:gd name="connsiteX1" fmla="*/ 88778 w 99649"/>
                <a:gd name="connsiteY1" fmla="*/ 73541 h 74780"/>
                <a:gd name="connsiteX2" fmla="*/ 2886 w 99649"/>
                <a:gd name="connsiteY2" fmla="*/ 12532 h 74780"/>
                <a:gd name="connsiteX3" fmla="*/ 1258 w 99649"/>
                <a:gd name="connsiteY3" fmla="*/ 2920 h 74780"/>
                <a:gd name="connsiteX4" fmla="*/ 10871 w 99649"/>
                <a:gd name="connsiteY4" fmla="*/ 1292 h 74780"/>
                <a:gd name="connsiteX5" fmla="*/ 96763 w 99649"/>
                <a:gd name="connsiteY5" fmla="*/ 62300 h 74780"/>
                <a:gd name="connsiteX6" fmla="*/ 98391 w 99649"/>
                <a:gd name="connsiteY6" fmla="*/ 71913 h 74780"/>
                <a:gd name="connsiteX7" fmla="*/ 92732 w 99649"/>
                <a:gd name="connsiteY7" fmla="*/ 74781 h 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0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2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50087B71-0600-D7D8-E43B-17E5F755B1BF}"/>
                </a:ext>
              </a:extLst>
            </p:cNvPr>
            <p:cNvSpPr/>
            <p:nvPr/>
          </p:nvSpPr>
          <p:spPr>
            <a:xfrm>
              <a:off x="1694099" y="3685815"/>
              <a:ext cx="66612" cy="104818"/>
            </a:xfrm>
            <a:custGeom>
              <a:avLst/>
              <a:gdLst>
                <a:gd name="connsiteX0" fmla="*/ 6911 w 66612"/>
                <a:gd name="connsiteY0" fmla="*/ 104818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3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8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8"/>
                  </a:moveTo>
                  <a:cubicBezTo>
                    <a:pt x="5748" y="104818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3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8"/>
                    <a:pt x="6833" y="1048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33D9010A-A32E-7482-3687-F5588901515B}"/>
                </a:ext>
              </a:extLst>
            </p:cNvPr>
            <p:cNvSpPr/>
            <p:nvPr/>
          </p:nvSpPr>
          <p:spPr>
            <a:xfrm>
              <a:off x="1736834" y="3639092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7 h 75649"/>
                <a:gd name="connsiteX4" fmla="*/ 8983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3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7"/>
                  </a:cubicBezTo>
                  <a:cubicBezTo>
                    <a:pt x="1463" y="1153"/>
                    <a:pt x="5339" y="-785"/>
                    <a:pt x="8983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3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1C0A252B-DD2D-9E52-4DD8-3C3DB9127E0F}"/>
                </a:ext>
              </a:extLst>
            </p:cNvPr>
            <p:cNvSpPr/>
            <p:nvPr/>
          </p:nvSpPr>
          <p:spPr>
            <a:xfrm>
              <a:off x="1854298" y="3658881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4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1B1BBB0B-A82B-BBC6-F60A-85D2B40BCB7A}"/>
                </a:ext>
              </a:extLst>
            </p:cNvPr>
            <p:cNvSpPr/>
            <p:nvPr/>
          </p:nvSpPr>
          <p:spPr>
            <a:xfrm>
              <a:off x="1854261" y="3676673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79CB03E5-97F0-921F-8AA7-923E9DE442A6}"/>
                </a:ext>
              </a:extLst>
            </p:cNvPr>
            <p:cNvSpPr/>
            <p:nvPr/>
          </p:nvSpPr>
          <p:spPr>
            <a:xfrm>
              <a:off x="1782424" y="3609686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F87D0203-E727-B682-D4CC-BF95E7B1AC4E}"/>
                </a:ext>
              </a:extLst>
            </p:cNvPr>
            <p:cNvSpPr/>
            <p:nvPr/>
          </p:nvSpPr>
          <p:spPr>
            <a:xfrm>
              <a:off x="1782320" y="3653681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5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5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4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F2CFF5A3-3DBB-8BB1-B930-88932810C824}"/>
                </a:ext>
              </a:extLst>
            </p:cNvPr>
            <p:cNvSpPr/>
            <p:nvPr/>
          </p:nvSpPr>
          <p:spPr>
            <a:xfrm>
              <a:off x="1736825" y="3502571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1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1" name="Freeform: Shape 1520">
              <a:extLst>
                <a:ext uri="{FF2B5EF4-FFF2-40B4-BE49-F238E27FC236}">
                  <a16:creationId xmlns:a16="http://schemas.microsoft.com/office/drawing/2014/main" id="{97739B17-A343-A771-710B-1922D1F43C9B}"/>
                </a:ext>
              </a:extLst>
            </p:cNvPr>
            <p:cNvSpPr/>
            <p:nvPr/>
          </p:nvSpPr>
          <p:spPr>
            <a:xfrm>
              <a:off x="1828128" y="3505888"/>
              <a:ext cx="22278" cy="64046"/>
            </a:xfrm>
            <a:custGeom>
              <a:avLst/>
              <a:gdLst>
                <a:gd name="connsiteX0" fmla="*/ 6915 w 22278"/>
                <a:gd name="connsiteY0" fmla="*/ 64047 h 64046"/>
                <a:gd name="connsiteX1" fmla="*/ 5752 w 22278"/>
                <a:gd name="connsiteY1" fmla="*/ 63969 h 64046"/>
                <a:gd name="connsiteX2" fmla="*/ 93 w 22278"/>
                <a:gd name="connsiteY2" fmla="*/ 56062 h 64046"/>
                <a:gd name="connsiteX3" fmla="*/ 8620 w 22278"/>
                <a:gd name="connsiteY3" fmla="*/ 5752 h 64046"/>
                <a:gd name="connsiteX4" fmla="*/ 16527 w 22278"/>
                <a:gd name="connsiteY4" fmla="*/ 93 h 64046"/>
                <a:gd name="connsiteX5" fmla="*/ 22186 w 22278"/>
                <a:gd name="connsiteY5" fmla="*/ 8000 h 64046"/>
                <a:gd name="connsiteX6" fmla="*/ 13659 w 22278"/>
                <a:gd name="connsiteY6" fmla="*/ 58310 h 64046"/>
                <a:gd name="connsiteX7" fmla="*/ 6837 w 22278"/>
                <a:gd name="connsiteY7" fmla="*/ 64047 h 6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46">
                  <a:moveTo>
                    <a:pt x="6915" y="64047"/>
                  </a:moveTo>
                  <a:cubicBezTo>
                    <a:pt x="6915" y="64047"/>
                    <a:pt x="6139" y="64047"/>
                    <a:pt x="5752" y="63969"/>
                  </a:cubicBezTo>
                  <a:cubicBezTo>
                    <a:pt x="2031" y="63349"/>
                    <a:pt x="-527" y="59783"/>
                    <a:pt x="93" y="56062"/>
                  </a:cubicBezTo>
                  <a:lnTo>
                    <a:pt x="8620" y="5752"/>
                  </a:lnTo>
                  <a:cubicBezTo>
                    <a:pt x="9240" y="2031"/>
                    <a:pt x="12806" y="-527"/>
                    <a:pt x="16527" y="93"/>
                  </a:cubicBezTo>
                  <a:cubicBezTo>
                    <a:pt x="20248" y="713"/>
                    <a:pt x="22806" y="4279"/>
                    <a:pt x="22186" y="8000"/>
                  </a:cubicBezTo>
                  <a:lnTo>
                    <a:pt x="13659" y="58310"/>
                  </a:lnTo>
                  <a:cubicBezTo>
                    <a:pt x="13116" y="61644"/>
                    <a:pt x="10170" y="64047"/>
                    <a:pt x="6837" y="640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2" name="Freeform: Shape 1521">
              <a:extLst>
                <a:ext uri="{FF2B5EF4-FFF2-40B4-BE49-F238E27FC236}">
                  <a16:creationId xmlns:a16="http://schemas.microsoft.com/office/drawing/2014/main" id="{A6A6BE91-BC71-2B3E-FF96-F93794478177}"/>
                </a:ext>
              </a:extLst>
            </p:cNvPr>
            <p:cNvSpPr/>
            <p:nvPr/>
          </p:nvSpPr>
          <p:spPr>
            <a:xfrm>
              <a:off x="1828120" y="3552486"/>
              <a:ext cx="64620" cy="17448"/>
            </a:xfrm>
            <a:custGeom>
              <a:avLst/>
              <a:gdLst>
                <a:gd name="connsiteX0" fmla="*/ 6922 w 64620"/>
                <a:gd name="connsiteY0" fmla="*/ 17448 h 17448"/>
                <a:gd name="connsiteX1" fmla="*/ 23 w 64620"/>
                <a:gd name="connsiteY1" fmla="*/ 11014 h 17448"/>
                <a:gd name="connsiteX2" fmla="*/ 6380 w 64620"/>
                <a:gd name="connsiteY2" fmla="*/ 3650 h 17448"/>
                <a:gd name="connsiteX3" fmla="*/ 57233 w 64620"/>
                <a:gd name="connsiteY3" fmla="*/ 6 h 17448"/>
                <a:gd name="connsiteX4" fmla="*/ 64597 w 64620"/>
                <a:gd name="connsiteY4" fmla="*/ 6363 h 17448"/>
                <a:gd name="connsiteX5" fmla="*/ 58240 w 64620"/>
                <a:gd name="connsiteY5" fmla="*/ 13727 h 17448"/>
                <a:gd name="connsiteX6" fmla="*/ 7387 w 64620"/>
                <a:gd name="connsiteY6" fmla="*/ 17371 h 17448"/>
                <a:gd name="connsiteX7" fmla="*/ 6922 w 64620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20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1031" y="-149"/>
                    <a:pt x="64287" y="2564"/>
                    <a:pt x="64597" y="6363"/>
                  </a:cubicBezTo>
                  <a:cubicBezTo>
                    <a:pt x="64907" y="10161"/>
                    <a:pt x="62039" y="13495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3" name="Freeform: Shape 1522">
              <a:extLst>
                <a:ext uri="{FF2B5EF4-FFF2-40B4-BE49-F238E27FC236}">
                  <a16:creationId xmlns:a16="http://schemas.microsoft.com/office/drawing/2014/main" id="{54BA4ED3-78AA-4409-805B-425DD1B59349}"/>
                </a:ext>
              </a:extLst>
            </p:cNvPr>
            <p:cNvSpPr/>
            <p:nvPr/>
          </p:nvSpPr>
          <p:spPr>
            <a:xfrm>
              <a:off x="1772292" y="3502055"/>
              <a:ext cx="23637" cy="118732"/>
            </a:xfrm>
            <a:custGeom>
              <a:avLst/>
              <a:gdLst>
                <a:gd name="connsiteX0" fmla="*/ 6858 w 23637"/>
                <a:gd name="connsiteY0" fmla="*/ 118655 h 118732"/>
                <a:gd name="connsiteX1" fmla="*/ 6237 w 23637"/>
                <a:gd name="connsiteY1" fmla="*/ 118655 h 118732"/>
                <a:gd name="connsiteX2" fmla="*/ 36 w 23637"/>
                <a:gd name="connsiteY2" fmla="*/ 111135 h 118732"/>
                <a:gd name="connsiteX3" fmla="*/ 9881 w 23637"/>
                <a:gd name="connsiteY3" fmla="*/ 6251 h 118732"/>
                <a:gd name="connsiteX4" fmla="*/ 17400 w 23637"/>
                <a:gd name="connsiteY4" fmla="*/ 50 h 118732"/>
                <a:gd name="connsiteX5" fmla="*/ 23602 w 23637"/>
                <a:gd name="connsiteY5" fmla="*/ 7569 h 118732"/>
                <a:gd name="connsiteX6" fmla="*/ 13757 w 23637"/>
                <a:gd name="connsiteY6" fmla="*/ 112453 h 118732"/>
                <a:gd name="connsiteX7" fmla="*/ 6935 w 23637"/>
                <a:gd name="connsiteY7" fmla="*/ 118733 h 11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32">
                  <a:moveTo>
                    <a:pt x="6858" y="118655"/>
                  </a:moveTo>
                  <a:cubicBezTo>
                    <a:pt x="6858" y="118655"/>
                    <a:pt x="6393" y="118655"/>
                    <a:pt x="6237" y="118655"/>
                  </a:cubicBezTo>
                  <a:cubicBezTo>
                    <a:pt x="2439" y="118267"/>
                    <a:pt x="-352" y="114934"/>
                    <a:pt x="36" y="111135"/>
                  </a:cubicBezTo>
                  <a:lnTo>
                    <a:pt x="9881" y="6251"/>
                  </a:lnTo>
                  <a:cubicBezTo>
                    <a:pt x="10269" y="2453"/>
                    <a:pt x="13757" y="-416"/>
                    <a:pt x="17400" y="50"/>
                  </a:cubicBezTo>
                  <a:cubicBezTo>
                    <a:pt x="21199" y="437"/>
                    <a:pt x="23990" y="3771"/>
                    <a:pt x="23602" y="7569"/>
                  </a:cubicBezTo>
                  <a:lnTo>
                    <a:pt x="13757" y="112453"/>
                  </a:lnTo>
                  <a:cubicBezTo>
                    <a:pt x="13447" y="116019"/>
                    <a:pt x="10424" y="118733"/>
                    <a:pt x="6935" y="1187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4" name="Freeform: Shape 1523">
              <a:extLst>
                <a:ext uri="{FF2B5EF4-FFF2-40B4-BE49-F238E27FC236}">
                  <a16:creationId xmlns:a16="http://schemas.microsoft.com/office/drawing/2014/main" id="{F517BCF8-2253-CD69-73CA-BDE1F9F26705}"/>
                </a:ext>
              </a:extLst>
            </p:cNvPr>
            <p:cNvSpPr/>
            <p:nvPr/>
          </p:nvSpPr>
          <p:spPr>
            <a:xfrm>
              <a:off x="1772173" y="3606911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4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5" name="Freeform: Shape 1524">
              <a:extLst>
                <a:ext uri="{FF2B5EF4-FFF2-40B4-BE49-F238E27FC236}">
                  <a16:creationId xmlns:a16="http://schemas.microsoft.com/office/drawing/2014/main" id="{F17ED16B-8A1C-BD2B-369E-4C15E7303E7C}"/>
                </a:ext>
              </a:extLst>
            </p:cNvPr>
            <p:cNvSpPr/>
            <p:nvPr/>
          </p:nvSpPr>
          <p:spPr>
            <a:xfrm>
              <a:off x="1559760" y="1887045"/>
              <a:ext cx="36451" cy="167994"/>
            </a:xfrm>
            <a:custGeom>
              <a:avLst/>
              <a:gdLst>
                <a:gd name="connsiteX0" fmla="*/ 7218 w 36451"/>
                <a:gd name="connsiteY0" fmla="*/ 167917 h 167994"/>
                <a:gd name="connsiteX1" fmla="*/ 6210 w 36451"/>
                <a:gd name="connsiteY1" fmla="*/ 167917 h 167994"/>
                <a:gd name="connsiteX2" fmla="*/ 86 w 36451"/>
                <a:gd name="connsiteY2" fmla="*/ 159700 h 167994"/>
                <a:gd name="connsiteX3" fmla="*/ 22024 w 36451"/>
                <a:gd name="connsiteY3" fmla="*/ 6210 h 167994"/>
                <a:gd name="connsiteX4" fmla="*/ 30242 w 36451"/>
                <a:gd name="connsiteY4" fmla="*/ 86 h 167994"/>
                <a:gd name="connsiteX5" fmla="*/ 36366 w 36451"/>
                <a:gd name="connsiteY5" fmla="*/ 8303 h 167994"/>
                <a:gd name="connsiteX6" fmla="*/ 14350 w 36451"/>
                <a:gd name="connsiteY6" fmla="*/ 161793 h 167994"/>
                <a:gd name="connsiteX7" fmla="*/ 7218 w 36451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1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024" y="6210"/>
                  </a:lnTo>
                  <a:cubicBezTo>
                    <a:pt x="22567" y="2257"/>
                    <a:pt x="26211" y="-534"/>
                    <a:pt x="30242" y="86"/>
                  </a:cubicBezTo>
                  <a:cubicBezTo>
                    <a:pt x="34195" y="629"/>
                    <a:pt x="36986" y="4350"/>
                    <a:pt x="36366" y="8303"/>
                  </a:cubicBezTo>
                  <a:lnTo>
                    <a:pt x="14350" y="161793"/>
                  </a:lnTo>
                  <a:cubicBezTo>
                    <a:pt x="13807" y="165436"/>
                    <a:pt x="10707" y="167995"/>
                    <a:pt x="7218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6" name="Freeform: Shape 1525">
              <a:extLst>
                <a:ext uri="{FF2B5EF4-FFF2-40B4-BE49-F238E27FC236}">
                  <a16:creationId xmlns:a16="http://schemas.microsoft.com/office/drawing/2014/main" id="{CCFBAB3D-C8F1-226A-C0B5-61F6550CE5FB}"/>
                </a:ext>
              </a:extLst>
            </p:cNvPr>
            <p:cNvSpPr/>
            <p:nvPr/>
          </p:nvSpPr>
          <p:spPr>
            <a:xfrm>
              <a:off x="1542163" y="1911464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7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7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7" name="Freeform: Shape 1526">
              <a:extLst>
                <a:ext uri="{FF2B5EF4-FFF2-40B4-BE49-F238E27FC236}">
                  <a16:creationId xmlns:a16="http://schemas.microsoft.com/office/drawing/2014/main" id="{5D441975-6D1C-A649-FD1A-404D7F11859F}"/>
                </a:ext>
              </a:extLst>
            </p:cNvPr>
            <p:cNvSpPr/>
            <p:nvPr/>
          </p:nvSpPr>
          <p:spPr>
            <a:xfrm>
              <a:off x="1437748" y="1944725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09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09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8" name="Freeform: Shape 1527">
              <a:extLst>
                <a:ext uri="{FF2B5EF4-FFF2-40B4-BE49-F238E27FC236}">
                  <a16:creationId xmlns:a16="http://schemas.microsoft.com/office/drawing/2014/main" id="{2CACA536-6140-95DF-BDBE-23D258792D9B}"/>
                </a:ext>
              </a:extLst>
            </p:cNvPr>
            <p:cNvSpPr/>
            <p:nvPr/>
          </p:nvSpPr>
          <p:spPr>
            <a:xfrm>
              <a:off x="1439066" y="193505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9" name="Freeform: Shape 1528">
              <a:extLst>
                <a:ext uri="{FF2B5EF4-FFF2-40B4-BE49-F238E27FC236}">
                  <a16:creationId xmlns:a16="http://schemas.microsoft.com/office/drawing/2014/main" id="{88A8E2D5-BAA0-FD8D-3BD9-6B6638FFE1D0}"/>
                </a:ext>
              </a:extLst>
            </p:cNvPr>
            <p:cNvSpPr/>
            <p:nvPr/>
          </p:nvSpPr>
          <p:spPr>
            <a:xfrm>
              <a:off x="1415841" y="2040493"/>
              <a:ext cx="158397" cy="72222"/>
            </a:xfrm>
            <a:custGeom>
              <a:avLst/>
              <a:gdLst>
                <a:gd name="connsiteX0" fmla="*/ 7260 w 158397"/>
                <a:gd name="connsiteY0" fmla="*/ 72222 h 72222"/>
                <a:gd name="connsiteX1" fmla="*/ 516 w 158397"/>
                <a:gd name="connsiteY1" fmla="*/ 67648 h 72222"/>
                <a:gd name="connsiteX2" fmla="*/ 4547 w 158397"/>
                <a:gd name="connsiteY2" fmla="*/ 58191 h 72222"/>
                <a:gd name="connsiteX3" fmla="*/ 148424 w 158397"/>
                <a:gd name="connsiteY3" fmla="*/ 516 h 72222"/>
                <a:gd name="connsiteX4" fmla="*/ 157882 w 158397"/>
                <a:gd name="connsiteY4" fmla="*/ 4547 h 72222"/>
                <a:gd name="connsiteX5" fmla="*/ 153851 w 158397"/>
                <a:gd name="connsiteY5" fmla="*/ 14005 h 72222"/>
                <a:gd name="connsiteX6" fmla="*/ 9973 w 158397"/>
                <a:gd name="connsiteY6" fmla="*/ 71679 h 72222"/>
                <a:gd name="connsiteX7" fmla="*/ 7260 w 158397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397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354" y="8268"/>
                    <a:pt x="157571" y="12454"/>
                    <a:pt x="153851" y="14005"/>
                  </a:cubicBezTo>
                  <a:lnTo>
                    <a:pt x="9973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0" name="Freeform: Shape 1529">
              <a:extLst>
                <a:ext uri="{FF2B5EF4-FFF2-40B4-BE49-F238E27FC236}">
                  <a16:creationId xmlns:a16="http://schemas.microsoft.com/office/drawing/2014/main" id="{DC093A5D-B406-2F5E-783E-C6B3914253B3}"/>
                </a:ext>
              </a:extLst>
            </p:cNvPr>
            <p:cNvSpPr/>
            <p:nvPr/>
          </p:nvSpPr>
          <p:spPr>
            <a:xfrm>
              <a:off x="1430182" y="2053872"/>
              <a:ext cx="41110" cy="80936"/>
            </a:xfrm>
            <a:custGeom>
              <a:avLst/>
              <a:gdLst>
                <a:gd name="connsiteX0" fmla="*/ 33850 w 41110"/>
                <a:gd name="connsiteY0" fmla="*/ 80936 h 80936"/>
                <a:gd name="connsiteX1" fmla="*/ 27106 w 41110"/>
                <a:gd name="connsiteY1" fmla="*/ 76363 h 80936"/>
                <a:gd name="connsiteX2" fmla="*/ 516 w 41110"/>
                <a:gd name="connsiteY2" fmla="*/ 10006 h 80936"/>
                <a:gd name="connsiteX3" fmla="*/ 4547 w 41110"/>
                <a:gd name="connsiteY3" fmla="*/ 548 h 80936"/>
                <a:gd name="connsiteX4" fmla="*/ 14005 w 41110"/>
                <a:gd name="connsiteY4" fmla="*/ 4579 h 80936"/>
                <a:gd name="connsiteX5" fmla="*/ 40594 w 41110"/>
                <a:gd name="connsiteY5" fmla="*/ 70936 h 80936"/>
                <a:gd name="connsiteX6" fmla="*/ 36563 w 41110"/>
                <a:gd name="connsiteY6" fmla="*/ 80394 h 80936"/>
                <a:gd name="connsiteX7" fmla="*/ 33850 w 41110"/>
                <a:gd name="connsiteY7" fmla="*/ 80936 h 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36">
                  <a:moveTo>
                    <a:pt x="33850" y="80936"/>
                  </a:moveTo>
                  <a:cubicBezTo>
                    <a:pt x="30982" y="80936"/>
                    <a:pt x="28268" y="79231"/>
                    <a:pt x="27106" y="76363"/>
                  </a:cubicBezTo>
                  <a:lnTo>
                    <a:pt x="516" y="10006"/>
                  </a:lnTo>
                  <a:cubicBezTo>
                    <a:pt x="-957" y="6285"/>
                    <a:pt x="826" y="2099"/>
                    <a:pt x="4547" y="548"/>
                  </a:cubicBezTo>
                  <a:cubicBezTo>
                    <a:pt x="8268" y="-1002"/>
                    <a:pt x="12454" y="858"/>
                    <a:pt x="14005" y="4579"/>
                  </a:cubicBezTo>
                  <a:lnTo>
                    <a:pt x="40594" y="70936"/>
                  </a:lnTo>
                  <a:cubicBezTo>
                    <a:pt x="42067" y="74657"/>
                    <a:pt x="40284" y="78843"/>
                    <a:pt x="36563" y="80394"/>
                  </a:cubicBezTo>
                  <a:cubicBezTo>
                    <a:pt x="35710" y="80781"/>
                    <a:pt x="34780" y="80936"/>
                    <a:pt x="33850" y="80936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1" name="Freeform: Shape 1530">
              <a:extLst>
                <a:ext uri="{FF2B5EF4-FFF2-40B4-BE49-F238E27FC236}">
                  <a16:creationId xmlns:a16="http://schemas.microsoft.com/office/drawing/2014/main" id="{DE80AA46-8D10-E3C6-A2F0-16AAE5D2DD6B}"/>
                </a:ext>
              </a:extLst>
            </p:cNvPr>
            <p:cNvSpPr/>
            <p:nvPr/>
          </p:nvSpPr>
          <p:spPr>
            <a:xfrm>
              <a:off x="1537822" y="2040535"/>
              <a:ext cx="36529" cy="167994"/>
            </a:xfrm>
            <a:custGeom>
              <a:avLst/>
              <a:gdLst>
                <a:gd name="connsiteX0" fmla="*/ 7218 w 36529"/>
                <a:gd name="connsiteY0" fmla="*/ 167917 h 167994"/>
                <a:gd name="connsiteX1" fmla="*/ 6210 w 36529"/>
                <a:gd name="connsiteY1" fmla="*/ 167917 h 167994"/>
                <a:gd name="connsiteX2" fmla="*/ 86 w 36529"/>
                <a:gd name="connsiteY2" fmla="*/ 159700 h 167994"/>
                <a:gd name="connsiteX3" fmla="*/ 22102 w 36529"/>
                <a:gd name="connsiteY3" fmla="*/ 6210 h 167994"/>
                <a:gd name="connsiteX4" fmla="*/ 30319 w 36529"/>
                <a:gd name="connsiteY4" fmla="*/ 86 h 167994"/>
                <a:gd name="connsiteX5" fmla="*/ 36443 w 36529"/>
                <a:gd name="connsiteY5" fmla="*/ 8303 h 167994"/>
                <a:gd name="connsiteX6" fmla="*/ 14505 w 36529"/>
                <a:gd name="connsiteY6" fmla="*/ 161793 h 167994"/>
                <a:gd name="connsiteX7" fmla="*/ 7373 w 36529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29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102" y="6210"/>
                  </a:lnTo>
                  <a:cubicBezTo>
                    <a:pt x="22645" y="2257"/>
                    <a:pt x="26288" y="-534"/>
                    <a:pt x="30319" y="86"/>
                  </a:cubicBezTo>
                  <a:cubicBezTo>
                    <a:pt x="34273" y="629"/>
                    <a:pt x="37063" y="4350"/>
                    <a:pt x="36443" y="8303"/>
                  </a:cubicBezTo>
                  <a:lnTo>
                    <a:pt x="14505" y="161793"/>
                  </a:lnTo>
                  <a:cubicBezTo>
                    <a:pt x="13962" y="165436"/>
                    <a:pt x="10862" y="167995"/>
                    <a:pt x="7373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2" name="Freeform: Shape 1531">
              <a:extLst>
                <a:ext uri="{FF2B5EF4-FFF2-40B4-BE49-F238E27FC236}">
                  <a16:creationId xmlns:a16="http://schemas.microsoft.com/office/drawing/2014/main" id="{5134A059-E91F-CBCF-C50D-1A5E9C9009DA}"/>
                </a:ext>
              </a:extLst>
            </p:cNvPr>
            <p:cNvSpPr/>
            <p:nvPr/>
          </p:nvSpPr>
          <p:spPr>
            <a:xfrm>
              <a:off x="1506659" y="2159450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8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8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3" name="Freeform: Shape 1532">
              <a:extLst>
                <a:ext uri="{FF2B5EF4-FFF2-40B4-BE49-F238E27FC236}">
                  <a16:creationId xmlns:a16="http://schemas.microsoft.com/office/drawing/2014/main" id="{852E0850-5C3C-C874-8BA6-7A60E9D3E346}"/>
                </a:ext>
              </a:extLst>
            </p:cNvPr>
            <p:cNvSpPr/>
            <p:nvPr/>
          </p:nvSpPr>
          <p:spPr>
            <a:xfrm>
              <a:off x="1559687" y="2040540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10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10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4" name="Freeform: Shape 1533">
              <a:extLst>
                <a:ext uri="{FF2B5EF4-FFF2-40B4-BE49-F238E27FC236}">
                  <a16:creationId xmlns:a16="http://schemas.microsoft.com/office/drawing/2014/main" id="{CFEBB8F3-846A-DD8D-0ECA-84E9679FF7DC}"/>
                </a:ext>
              </a:extLst>
            </p:cNvPr>
            <p:cNvSpPr/>
            <p:nvPr/>
          </p:nvSpPr>
          <p:spPr>
            <a:xfrm>
              <a:off x="1636122" y="208978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5" name="Freeform: Shape 1534">
              <a:extLst>
                <a:ext uri="{FF2B5EF4-FFF2-40B4-BE49-F238E27FC236}">
                  <a16:creationId xmlns:a16="http://schemas.microsoft.com/office/drawing/2014/main" id="{B5CFB339-3164-E9D1-4FEC-AB0D709A3AEC}"/>
                </a:ext>
              </a:extLst>
            </p:cNvPr>
            <p:cNvSpPr/>
            <p:nvPr/>
          </p:nvSpPr>
          <p:spPr>
            <a:xfrm>
              <a:off x="1559718" y="1982740"/>
              <a:ext cx="158429" cy="72222"/>
            </a:xfrm>
            <a:custGeom>
              <a:avLst/>
              <a:gdLst>
                <a:gd name="connsiteX0" fmla="*/ 7260 w 158429"/>
                <a:gd name="connsiteY0" fmla="*/ 72222 h 72222"/>
                <a:gd name="connsiteX1" fmla="*/ 516 w 158429"/>
                <a:gd name="connsiteY1" fmla="*/ 67648 h 72222"/>
                <a:gd name="connsiteX2" fmla="*/ 4547 w 158429"/>
                <a:gd name="connsiteY2" fmla="*/ 58191 h 72222"/>
                <a:gd name="connsiteX3" fmla="*/ 148424 w 158429"/>
                <a:gd name="connsiteY3" fmla="*/ 516 h 72222"/>
                <a:gd name="connsiteX4" fmla="*/ 157882 w 158429"/>
                <a:gd name="connsiteY4" fmla="*/ 4547 h 72222"/>
                <a:gd name="connsiteX5" fmla="*/ 153851 w 158429"/>
                <a:gd name="connsiteY5" fmla="*/ 14005 h 72222"/>
                <a:gd name="connsiteX6" fmla="*/ 9974 w 158429"/>
                <a:gd name="connsiteY6" fmla="*/ 71679 h 72222"/>
                <a:gd name="connsiteX7" fmla="*/ 7260 w 158429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429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432" y="8268"/>
                    <a:pt x="157571" y="12454"/>
                    <a:pt x="153851" y="14005"/>
                  </a:cubicBezTo>
                  <a:lnTo>
                    <a:pt x="9974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6" name="Freeform: Shape 1535">
              <a:extLst>
                <a:ext uri="{FF2B5EF4-FFF2-40B4-BE49-F238E27FC236}">
                  <a16:creationId xmlns:a16="http://schemas.microsoft.com/office/drawing/2014/main" id="{61F5B879-C917-D0F2-11AA-949BE60C4AFE}"/>
                </a:ext>
              </a:extLst>
            </p:cNvPr>
            <p:cNvSpPr/>
            <p:nvPr/>
          </p:nvSpPr>
          <p:spPr>
            <a:xfrm>
              <a:off x="1662664" y="1960647"/>
              <a:ext cx="41110" cy="80904"/>
            </a:xfrm>
            <a:custGeom>
              <a:avLst/>
              <a:gdLst>
                <a:gd name="connsiteX0" fmla="*/ 33850 w 41110"/>
                <a:gd name="connsiteY0" fmla="*/ 80904 h 80904"/>
                <a:gd name="connsiteX1" fmla="*/ 27105 w 41110"/>
                <a:gd name="connsiteY1" fmla="*/ 76331 h 80904"/>
                <a:gd name="connsiteX2" fmla="*/ 516 w 41110"/>
                <a:gd name="connsiteY2" fmla="*/ 9974 h 80904"/>
                <a:gd name="connsiteX3" fmla="*/ 4547 w 41110"/>
                <a:gd name="connsiteY3" fmla="*/ 516 h 80904"/>
                <a:gd name="connsiteX4" fmla="*/ 14005 w 41110"/>
                <a:gd name="connsiteY4" fmla="*/ 4547 h 80904"/>
                <a:gd name="connsiteX5" fmla="*/ 40594 w 41110"/>
                <a:gd name="connsiteY5" fmla="*/ 70904 h 80904"/>
                <a:gd name="connsiteX6" fmla="*/ 36563 w 41110"/>
                <a:gd name="connsiteY6" fmla="*/ 80362 h 80904"/>
                <a:gd name="connsiteX7" fmla="*/ 33850 w 41110"/>
                <a:gd name="connsiteY7" fmla="*/ 80904 h 8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04">
                  <a:moveTo>
                    <a:pt x="33850" y="80904"/>
                  </a:moveTo>
                  <a:cubicBezTo>
                    <a:pt x="30981" y="80904"/>
                    <a:pt x="28268" y="79199"/>
                    <a:pt x="27105" y="76331"/>
                  </a:cubicBezTo>
                  <a:lnTo>
                    <a:pt x="516" y="9974"/>
                  </a:lnTo>
                  <a:cubicBezTo>
                    <a:pt x="-957" y="6253"/>
                    <a:pt x="826" y="2067"/>
                    <a:pt x="4547" y="516"/>
                  </a:cubicBezTo>
                  <a:cubicBezTo>
                    <a:pt x="8268" y="-957"/>
                    <a:pt x="12454" y="826"/>
                    <a:pt x="14005" y="4547"/>
                  </a:cubicBezTo>
                  <a:lnTo>
                    <a:pt x="40594" y="70904"/>
                  </a:lnTo>
                  <a:cubicBezTo>
                    <a:pt x="42067" y="74625"/>
                    <a:pt x="40284" y="78811"/>
                    <a:pt x="36563" y="80362"/>
                  </a:cubicBezTo>
                  <a:cubicBezTo>
                    <a:pt x="35710" y="80749"/>
                    <a:pt x="34780" y="80904"/>
                    <a:pt x="33850" y="8090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7" name="Freeform: Shape 1536">
              <a:extLst>
                <a:ext uri="{FF2B5EF4-FFF2-40B4-BE49-F238E27FC236}">
                  <a16:creationId xmlns:a16="http://schemas.microsoft.com/office/drawing/2014/main" id="{5257ACB9-5B74-E4D5-A1CB-1732EB6ACB89}"/>
                </a:ext>
              </a:extLst>
            </p:cNvPr>
            <p:cNvSpPr/>
            <p:nvPr/>
          </p:nvSpPr>
          <p:spPr>
            <a:xfrm>
              <a:off x="1480001" y="1959148"/>
              <a:ext cx="175660" cy="164729"/>
            </a:xfrm>
            <a:custGeom>
              <a:avLst/>
              <a:gdLst>
                <a:gd name="connsiteX0" fmla="*/ 120854 w 175660"/>
                <a:gd name="connsiteY0" fmla="*/ 164730 h 164729"/>
                <a:gd name="connsiteX1" fmla="*/ 33023 w 175660"/>
                <a:gd name="connsiteY1" fmla="*/ 152172 h 164729"/>
                <a:gd name="connsiteX2" fmla="*/ 0 w 175660"/>
                <a:gd name="connsiteY2" fmla="*/ 69768 h 164729"/>
                <a:gd name="connsiteX3" fmla="*/ 54807 w 175660"/>
                <a:gd name="connsiteY3" fmla="*/ 0 h 164729"/>
                <a:gd name="connsiteX4" fmla="*/ 142637 w 175660"/>
                <a:gd name="connsiteY4" fmla="*/ 12558 h 164729"/>
                <a:gd name="connsiteX5" fmla="*/ 175660 w 175660"/>
                <a:gd name="connsiteY5" fmla="*/ 94962 h 164729"/>
                <a:gd name="connsiteX6" fmla="*/ 120854 w 175660"/>
                <a:gd name="connsiteY6" fmla="*/ 164730 h 164729"/>
                <a:gd name="connsiteX7" fmla="*/ 43334 w 175660"/>
                <a:gd name="connsiteY7" fmla="*/ 138993 h 164729"/>
                <a:gd name="connsiteX8" fmla="*/ 114574 w 175660"/>
                <a:gd name="connsiteY8" fmla="*/ 149226 h 164729"/>
                <a:gd name="connsiteX9" fmla="*/ 159071 w 175660"/>
                <a:gd name="connsiteY9" fmla="*/ 92636 h 164729"/>
                <a:gd name="connsiteX10" fmla="*/ 132249 w 175660"/>
                <a:gd name="connsiteY10" fmla="*/ 25814 h 164729"/>
                <a:gd name="connsiteX11" fmla="*/ 60931 w 175660"/>
                <a:gd name="connsiteY11" fmla="*/ 15581 h 164729"/>
                <a:gd name="connsiteX12" fmla="*/ 16434 w 175660"/>
                <a:gd name="connsiteY12" fmla="*/ 72171 h 164729"/>
                <a:gd name="connsiteX13" fmla="*/ 43256 w 175660"/>
                <a:gd name="connsiteY13" fmla="*/ 138993 h 16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660" h="164729">
                  <a:moveTo>
                    <a:pt x="120854" y="164730"/>
                  </a:moveTo>
                  <a:lnTo>
                    <a:pt x="33023" y="152172"/>
                  </a:lnTo>
                  <a:lnTo>
                    <a:pt x="0" y="69768"/>
                  </a:lnTo>
                  <a:lnTo>
                    <a:pt x="54807" y="0"/>
                  </a:lnTo>
                  <a:lnTo>
                    <a:pt x="142637" y="12558"/>
                  </a:lnTo>
                  <a:lnTo>
                    <a:pt x="175660" y="94962"/>
                  </a:lnTo>
                  <a:lnTo>
                    <a:pt x="120854" y="164730"/>
                  </a:lnTo>
                  <a:close/>
                  <a:moveTo>
                    <a:pt x="43334" y="138993"/>
                  </a:moveTo>
                  <a:lnTo>
                    <a:pt x="114574" y="149226"/>
                  </a:lnTo>
                  <a:lnTo>
                    <a:pt x="159071" y="92636"/>
                  </a:lnTo>
                  <a:lnTo>
                    <a:pt x="132249" y="25814"/>
                  </a:lnTo>
                  <a:lnTo>
                    <a:pt x="60931" y="15581"/>
                  </a:lnTo>
                  <a:lnTo>
                    <a:pt x="16434" y="72171"/>
                  </a:lnTo>
                  <a:lnTo>
                    <a:pt x="43256" y="13899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8" name="Freeform: Shape 1537">
              <a:extLst>
                <a:ext uri="{FF2B5EF4-FFF2-40B4-BE49-F238E27FC236}">
                  <a16:creationId xmlns:a16="http://schemas.microsoft.com/office/drawing/2014/main" id="{3341E71E-53C6-0DC6-06A4-C4C26D1C2C53}"/>
                </a:ext>
              </a:extLst>
            </p:cNvPr>
            <p:cNvSpPr/>
            <p:nvPr/>
          </p:nvSpPr>
          <p:spPr>
            <a:xfrm>
              <a:off x="1420931" y="2268142"/>
              <a:ext cx="134264" cy="246668"/>
            </a:xfrm>
            <a:custGeom>
              <a:avLst/>
              <a:gdLst>
                <a:gd name="connsiteX0" fmla="*/ 134264 w 134264"/>
                <a:gd name="connsiteY0" fmla="*/ 123334 h 246668"/>
                <a:gd name="connsiteX1" fmla="*/ 67132 w 134264"/>
                <a:gd name="connsiteY1" fmla="*/ 246668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4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4" y="123334"/>
                  </a:moveTo>
                  <a:cubicBezTo>
                    <a:pt x="134264" y="191450"/>
                    <a:pt x="104208" y="246668"/>
                    <a:pt x="67132" y="246668"/>
                  </a:cubicBezTo>
                  <a:cubicBezTo>
                    <a:pt x="30056" y="246668"/>
                    <a:pt x="0" y="191450"/>
                    <a:pt x="0" y="123334"/>
                  </a:cubicBezTo>
                  <a:cubicBezTo>
                    <a:pt x="0" y="55218"/>
                    <a:pt x="30056" y="0"/>
                    <a:pt x="67132" y="0"/>
                  </a:cubicBezTo>
                  <a:cubicBezTo>
                    <a:pt x="104208" y="0"/>
                    <a:pt x="134264" y="55218"/>
                    <a:pt x="134264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9" name="Freeform: Shape 1538">
              <a:extLst>
                <a:ext uri="{FF2B5EF4-FFF2-40B4-BE49-F238E27FC236}">
                  <a16:creationId xmlns:a16="http://schemas.microsoft.com/office/drawing/2014/main" id="{3948B80F-AAD8-5593-E0E3-FF6D7A5E58B7}"/>
                </a:ext>
              </a:extLst>
            </p:cNvPr>
            <p:cNvSpPr/>
            <p:nvPr/>
          </p:nvSpPr>
          <p:spPr>
            <a:xfrm>
              <a:off x="1475660" y="2249693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0" name="Freeform: Shape 1539">
              <a:extLst>
                <a:ext uri="{FF2B5EF4-FFF2-40B4-BE49-F238E27FC236}">
                  <a16:creationId xmlns:a16="http://schemas.microsoft.com/office/drawing/2014/main" id="{D7C1CD8E-054B-4E8D-69FE-436684F57DD5}"/>
                </a:ext>
              </a:extLst>
            </p:cNvPr>
            <p:cNvSpPr/>
            <p:nvPr/>
          </p:nvSpPr>
          <p:spPr>
            <a:xfrm>
              <a:off x="1472171" y="2239692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5 h 19922"/>
                <a:gd name="connsiteX3" fmla="*/ 7674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5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5"/>
                  </a:lnTo>
                  <a:cubicBezTo>
                    <a:pt x="0" y="3411"/>
                    <a:pt x="3488" y="0"/>
                    <a:pt x="7674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5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AB1DADAD-3D8B-7171-7CAF-53AFDC7C88AD}"/>
                </a:ext>
              </a:extLst>
            </p:cNvPr>
            <p:cNvSpPr/>
            <p:nvPr/>
          </p:nvSpPr>
          <p:spPr>
            <a:xfrm>
              <a:off x="1485505" y="2226359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3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3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BD4CB4E7-3543-E1E4-4F84-224B56FF295D}"/>
                </a:ext>
              </a:extLst>
            </p:cNvPr>
            <p:cNvSpPr/>
            <p:nvPr/>
          </p:nvSpPr>
          <p:spPr>
            <a:xfrm>
              <a:off x="1421086" y="2271941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7 h 113256"/>
                <a:gd name="connsiteX3" fmla="*/ 100543 w 100543"/>
                <a:gd name="connsiteY3" fmla="*/ 12713 h 113256"/>
                <a:gd name="connsiteX4" fmla="*/ 83567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7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7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F1AC9DA9-0D89-0C80-B710-48B3A613C6FF}"/>
                </a:ext>
              </a:extLst>
            </p:cNvPr>
            <p:cNvSpPr/>
            <p:nvPr/>
          </p:nvSpPr>
          <p:spPr>
            <a:xfrm>
              <a:off x="1424729" y="2315894"/>
              <a:ext cx="123876" cy="140001"/>
            </a:xfrm>
            <a:custGeom>
              <a:avLst/>
              <a:gdLst>
                <a:gd name="connsiteX0" fmla="*/ 116357 w 123876"/>
                <a:gd name="connsiteY0" fmla="*/ 0 h 140001"/>
                <a:gd name="connsiteX1" fmla="*/ 0 w 123876"/>
                <a:gd name="connsiteY1" fmla="*/ 116357 h 140001"/>
                <a:gd name="connsiteX2" fmla="*/ 6124 w 123876"/>
                <a:gd name="connsiteY2" fmla="*/ 140001 h 140001"/>
                <a:gd name="connsiteX3" fmla="*/ 123877 w 123876"/>
                <a:gd name="connsiteY3" fmla="*/ 22248 h 140001"/>
                <a:gd name="connsiteX4" fmla="*/ 116357 w 123876"/>
                <a:gd name="connsiteY4" fmla="*/ 78 h 1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1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DDEE4491-AF5D-883B-C9EE-7192D95C8A73}"/>
                </a:ext>
              </a:extLst>
            </p:cNvPr>
            <p:cNvSpPr/>
            <p:nvPr/>
          </p:nvSpPr>
          <p:spPr>
            <a:xfrm>
              <a:off x="1447520" y="2382329"/>
              <a:ext cx="107675" cy="122791"/>
            </a:xfrm>
            <a:custGeom>
              <a:avLst/>
              <a:gdLst>
                <a:gd name="connsiteX0" fmla="*/ 107675 w 107675"/>
                <a:gd name="connsiteY0" fmla="*/ 9147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7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0"/>
                    <a:pt x="14341" y="122792"/>
                  </a:cubicBezTo>
                  <a:lnTo>
                    <a:pt x="106590" y="30543"/>
                  </a:lnTo>
                  <a:cubicBezTo>
                    <a:pt x="107288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8FF82FB3-CD28-B6FE-9F78-57DCDE27B5B4}"/>
                </a:ext>
              </a:extLst>
            </p:cNvPr>
            <p:cNvSpPr/>
            <p:nvPr/>
          </p:nvSpPr>
          <p:spPr>
            <a:xfrm>
              <a:off x="1693878" y="4124047"/>
              <a:ext cx="134264" cy="246668"/>
            </a:xfrm>
            <a:custGeom>
              <a:avLst/>
              <a:gdLst>
                <a:gd name="connsiteX0" fmla="*/ 134265 w 134264"/>
                <a:gd name="connsiteY0" fmla="*/ 123334 h 246668"/>
                <a:gd name="connsiteX1" fmla="*/ 67132 w 134264"/>
                <a:gd name="connsiteY1" fmla="*/ 246669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5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5" y="123334"/>
                  </a:moveTo>
                  <a:cubicBezTo>
                    <a:pt x="134265" y="191450"/>
                    <a:pt x="104208" y="246669"/>
                    <a:pt x="67132" y="246669"/>
                  </a:cubicBezTo>
                  <a:cubicBezTo>
                    <a:pt x="30056" y="246669"/>
                    <a:pt x="0" y="191450"/>
                    <a:pt x="0" y="123334"/>
                  </a:cubicBezTo>
                  <a:cubicBezTo>
                    <a:pt x="0" y="55219"/>
                    <a:pt x="30056" y="0"/>
                    <a:pt x="67132" y="0"/>
                  </a:cubicBezTo>
                  <a:cubicBezTo>
                    <a:pt x="104208" y="0"/>
                    <a:pt x="134265" y="55219"/>
                    <a:pt x="134265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A8ADC781-B1BC-E6A0-711E-92798E8EDB3B}"/>
                </a:ext>
              </a:extLst>
            </p:cNvPr>
            <p:cNvSpPr/>
            <p:nvPr/>
          </p:nvSpPr>
          <p:spPr>
            <a:xfrm>
              <a:off x="1748607" y="4105519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20A8DFAD-C6A7-C6CD-4473-B2C31FE1BD7E}"/>
                </a:ext>
              </a:extLst>
            </p:cNvPr>
            <p:cNvSpPr/>
            <p:nvPr/>
          </p:nvSpPr>
          <p:spPr>
            <a:xfrm>
              <a:off x="1745119" y="4095597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4 h 19922"/>
                <a:gd name="connsiteX3" fmla="*/ 7675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4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4"/>
                  </a:lnTo>
                  <a:cubicBezTo>
                    <a:pt x="0" y="3411"/>
                    <a:pt x="3488" y="0"/>
                    <a:pt x="7675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4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41279668-17A4-FEDF-BC6B-C80051ACFF40}"/>
                </a:ext>
              </a:extLst>
            </p:cNvPr>
            <p:cNvSpPr/>
            <p:nvPr/>
          </p:nvSpPr>
          <p:spPr>
            <a:xfrm>
              <a:off x="1758452" y="4082263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4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4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B52AE80C-77B6-5B04-EAF8-601DFEC8F995}"/>
                </a:ext>
              </a:extLst>
            </p:cNvPr>
            <p:cNvSpPr/>
            <p:nvPr/>
          </p:nvSpPr>
          <p:spPr>
            <a:xfrm>
              <a:off x="1694033" y="4127845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6 h 113256"/>
                <a:gd name="connsiteX3" fmla="*/ 100543 w 100543"/>
                <a:gd name="connsiteY3" fmla="*/ 12713 h 113256"/>
                <a:gd name="connsiteX4" fmla="*/ 83566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6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6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5FE863C0-4F48-1332-6E37-4AC81DC18535}"/>
                </a:ext>
              </a:extLst>
            </p:cNvPr>
            <p:cNvSpPr/>
            <p:nvPr/>
          </p:nvSpPr>
          <p:spPr>
            <a:xfrm>
              <a:off x="1697599" y="4171721"/>
              <a:ext cx="123876" cy="140000"/>
            </a:xfrm>
            <a:custGeom>
              <a:avLst/>
              <a:gdLst>
                <a:gd name="connsiteX0" fmla="*/ 116357 w 123876"/>
                <a:gd name="connsiteY0" fmla="*/ 0 h 140000"/>
                <a:gd name="connsiteX1" fmla="*/ 0 w 123876"/>
                <a:gd name="connsiteY1" fmla="*/ 116357 h 140000"/>
                <a:gd name="connsiteX2" fmla="*/ 6124 w 123876"/>
                <a:gd name="connsiteY2" fmla="*/ 140001 h 140000"/>
                <a:gd name="connsiteX3" fmla="*/ 123877 w 123876"/>
                <a:gd name="connsiteY3" fmla="*/ 22248 h 140000"/>
                <a:gd name="connsiteX4" fmla="*/ 116357 w 123876"/>
                <a:gd name="connsiteY4" fmla="*/ 78 h 1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0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3241E19E-F75A-8095-7883-57F4041FC255}"/>
                </a:ext>
              </a:extLst>
            </p:cNvPr>
            <p:cNvSpPr/>
            <p:nvPr/>
          </p:nvSpPr>
          <p:spPr>
            <a:xfrm>
              <a:off x="1720390" y="4238233"/>
              <a:ext cx="107675" cy="122791"/>
            </a:xfrm>
            <a:custGeom>
              <a:avLst/>
              <a:gdLst>
                <a:gd name="connsiteX0" fmla="*/ 107675 w 107675"/>
                <a:gd name="connsiteY0" fmla="*/ 9148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8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1"/>
                    <a:pt x="14341" y="122792"/>
                  </a:cubicBezTo>
                  <a:lnTo>
                    <a:pt x="106590" y="30543"/>
                  </a:lnTo>
                  <a:cubicBezTo>
                    <a:pt x="107210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552" name="Graphic 1551">
            <a:extLst>
              <a:ext uri="{FF2B5EF4-FFF2-40B4-BE49-F238E27FC236}">
                <a16:creationId xmlns:a16="http://schemas.microsoft.com/office/drawing/2014/main" id="{B28184B8-A671-A311-E06C-D013A0116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5633" y="5554592"/>
            <a:ext cx="2231052" cy="1110137"/>
          </a:xfrm>
          <a:prstGeom prst="rect">
            <a:avLst/>
          </a:prstGeom>
        </p:spPr>
      </p:pic>
      <p:pic>
        <p:nvPicPr>
          <p:cNvPr id="1554" name="Graphic 1553">
            <a:extLst>
              <a:ext uri="{FF2B5EF4-FFF2-40B4-BE49-F238E27FC236}">
                <a16:creationId xmlns:a16="http://schemas.microsoft.com/office/drawing/2014/main" id="{42332B54-4E7C-EEB7-D6AD-C5B0AA5E12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3803" y="5022242"/>
            <a:ext cx="973951" cy="1825506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62785" y="713634"/>
            <a:ext cx="2324705" cy="2352476"/>
          </a:xfrm>
          <a:prstGeom prst="rect">
            <a:avLst/>
          </a:prstGeom>
          <a:gradFill>
            <a:gsLst>
              <a:gs pos="0">
                <a:schemeClr val="tx1"/>
              </a:gs>
              <a:gs pos="81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E8C48B6-0BD6-B9FC-6F96-6F7CA7E39E2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4929" y="1471918"/>
            <a:ext cx="497359" cy="515016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2B98E754-1721-DD38-923E-074DE4C6733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37386" y="1986320"/>
            <a:ext cx="2324705" cy="266856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64366" y="594254"/>
            <a:ext cx="2411208" cy="41185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64366" y="687988"/>
            <a:ext cx="2411208" cy="392926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52064" y="519436"/>
            <a:ext cx="2627131" cy="5108312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98376" y="4546612"/>
            <a:ext cx="2859750" cy="18645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135110" y="1080914"/>
            <a:ext cx="845369" cy="1959549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659D95-6660-3ED4-4135-1DFC113F052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419635" y="4920790"/>
            <a:ext cx="2605557" cy="1618964"/>
          </a:xfrm>
          <a:prstGeom prst="rect">
            <a:avLst/>
          </a:prstGeom>
        </p:spPr>
      </p:pic>
      <p:pic>
        <p:nvPicPr>
          <p:cNvPr id="491" name="Graphic 490">
            <a:extLst>
              <a:ext uri="{FF2B5EF4-FFF2-40B4-BE49-F238E27FC236}">
                <a16:creationId xmlns:a16="http://schemas.microsoft.com/office/drawing/2014/main" id="{AD1D2B54-345B-A4C5-375B-EBB4E12425F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766493" y="5741160"/>
            <a:ext cx="2072788" cy="937878"/>
          </a:xfrm>
          <a:prstGeom prst="rect">
            <a:avLst/>
          </a:prstGeom>
        </p:spPr>
      </p:pic>
      <p:sp>
        <p:nvSpPr>
          <p:cNvPr id="499" name="Graphic 497">
            <a:extLst>
              <a:ext uri="{FF2B5EF4-FFF2-40B4-BE49-F238E27FC236}">
                <a16:creationId xmlns:a16="http://schemas.microsoft.com/office/drawing/2014/main" id="{98EFC97E-A17A-8130-8991-7195E268B849}"/>
              </a:ext>
            </a:extLst>
          </p:cNvPr>
          <p:cNvSpPr/>
          <p:nvPr/>
        </p:nvSpPr>
        <p:spPr>
          <a:xfrm>
            <a:off x="6722463" y="5654822"/>
            <a:ext cx="72333" cy="92688"/>
          </a:xfrm>
          <a:custGeom>
            <a:avLst/>
            <a:gdLst>
              <a:gd name="connsiteX0" fmla="*/ 97769 w 97768"/>
              <a:gd name="connsiteY0" fmla="*/ 125281 h 125280"/>
              <a:gd name="connsiteX1" fmla="*/ 0 w 97768"/>
              <a:gd name="connsiteY1" fmla="*/ 125281 h 125280"/>
              <a:gd name="connsiteX2" fmla="*/ 0 w 97768"/>
              <a:gd name="connsiteY2" fmla="*/ 106940 h 125280"/>
              <a:gd name="connsiteX3" fmla="*/ 61683 w 97768"/>
              <a:gd name="connsiteY3" fmla="*/ 22988 h 125280"/>
              <a:gd name="connsiteX4" fmla="*/ 2535 w 97768"/>
              <a:gd name="connsiteY4" fmla="*/ 22988 h 125280"/>
              <a:gd name="connsiteX5" fmla="*/ 2535 w 97768"/>
              <a:gd name="connsiteY5" fmla="*/ 0 h 125280"/>
              <a:gd name="connsiteX6" fmla="*/ 96899 w 97768"/>
              <a:gd name="connsiteY6" fmla="*/ 0 h 125280"/>
              <a:gd name="connsiteX7" fmla="*/ 96899 w 97768"/>
              <a:gd name="connsiteY7" fmla="*/ 17919 h 125280"/>
              <a:gd name="connsiteX8" fmla="*/ 36086 w 97768"/>
              <a:gd name="connsiteY8" fmla="*/ 102392 h 125280"/>
              <a:gd name="connsiteX9" fmla="*/ 97769 w 97768"/>
              <a:gd name="connsiteY9" fmla="*/ 102392 h 125280"/>
              <a:gd name="connsiteX10" fmla="*/ 97769 w 97768"/>
              <a:gd name="connsiteY10" fmla="*/ 125281 h 12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68" h="125280">
                <a:moveTo>
                  <a:pt x="97769" y="125281"/>
                </a:moveTo>
                <a:lnTo>
                  <a:pt x="0" y="125281"/>
                </a:lnTo>
                <a:lnTo>
                  <a:pt x="0" y="106940"/>
                </a:lnTo>
                <a:lnTo>
                  <a:pt x="61683" y="22988"/>
                </a:lnTo>
                <a:lnTo>
                  <a:pt x="2535" y="22988"/>
                </a:lnTo>
                <a:lnTo>
                  <a:pt x="2535" y="0"/>
                </a:lnTo>
                <a:lnTo>
                  <a:pt x="96899" y="0"/>
                </a:lnTo>
                <a:lnTo>
                  <a:pt x="96899" y="17919"/>
                </a:lnTo>
                <a:lnTo>
                  <a:pt x="36086" y="102392"/>
                </a:lnTo>
                <a:lnTo>
                  <a:pt x="97769" y="102392"/>
                </a:lnTo>
                <a:lnTo>
                  <a:pt x="97769" y="12528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0" name="Graphic 497">
            <a:extLst>
              <a:ext uri="{FF2B5EF4-FFF2-40B4-BE49-F238E27FC236}">
                <a16:creationId xmlns:a16="http://schemas.microsoft.com/office/drawing/2014/main" id="{A8E5E46A-15C5-395F-7E62-88B4CD003709}"/>
              </a:ext>
            </a:extLst>
          </p:cNvPr>
          <p:cNvSpPr/>
          <p:nvPr/>
        </p:nvSpPr>
        <p:spPr>
          <a:xfrm>
            <a:off x="6830013" y="5546057"/>
            <a:ext cx="97768" cy="125280"/>
          </a:xfrm>
          <a:custGeom>
            <a:avLst/>
            <a:gdLst>
              <a:gd name="connsiteX0" fmla="*/ 97769 w 97768"/>
              <a:gd name="connsiteY0" fmla="*/ 125281 h 125280"/>
              <a:gd name="connsiteX1" fmla="*/ 0 w 97768"/>
              <a:gd name="connsiteY1" fmla="*/ 125281 h 125280"/>
              <a:gd name="connsiteX2" fmla="*/ 0 w 97768"/>
              <a:gd name="connsiteY2" fmla="*/ 106940 h 125280"/>
              <a:gd name="connsiteX3" fmla="*/ 61683 w 97768"/>
              <a:gd name="connsiteY3" fmla="*/ 22988 h 125280"/>
              <a:gd name="connsiteX4" fmla="*/ 2535 w 97768"/>
              <a:gd name="connsiteY4" fmla="*/ 22988 h 125280"/>
              <a:gd name="connsiteX5" fmla="*/ 2535 w 97768"/>
              <a:gd name="connsiteY5" fmla="*/ 0 h 125280"/>
              <a:gd name="connsiteX6" fmla="*/ 96899 w 97768"/>
              <a:gd name="connsiteY6" fmla="*/ 0 h 125280"/>
              <a:gd name="connsiteX7" fmla="*/ 96899 w 97768"/>
              <a:gd name="connsiteY7" fmla="*/ 17919 h 125280"/>
              <a:gd name="connsiteX8" fmla="*/ 36086 w 97768"/>
              <a:gd name="connsiteY8" fmla="*/ 102392 h 125280"/>
              <a:gd name="connsiteX9" fmla="*/ 97769 w 97768"/>
              <a:gd name="connsiteY9" fmla="*/ 102392 h 125280"/>
              <a:gd name="connsiteX10" fmla="*/ 97769 w 97768"/>
              <a:gd name="connsiteY10" fmla="*/ 125281 h 12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68" h="125280">
                <a:moveTo>
                  <a:pt x="97769" y="125281"/>
                </a:moveTo>
                <a:lnTo>
                  <a:pt x="0" y="125281"/>
                </a:lnTo>
                <a:lnTo>
                  <a:pt x="0" y="106940"/>
                </a:lnTo>
                <a:lnTo>
                  <a:pt x="61683" y="22988"/>
                </a:lnTo>
                <a:lnTo>
                  <a:pt x="2535" y="22988"/>
                </a:lnTo>
                <a:lnTo>
                  <a:pt x="2535" y="0"/>
                </a:lnTo>
                <a:lnTo>
                  <a:pt x="96899" y="0"/>
                </a:lnTo>
                <a:lnTo>
                  <a:pt x="96899" y="17919"/>
                </a:lnTo>
                <a:lnTo>
                  <a:pt x="36086" y="102392"/>
                </a:lnTo>
                <a:lnTo>
                  <a:pt x="97769" y="102392"/>
                </a:lnTo>
                <a:lnTo>
                  <a:pt x="97769" y="12528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01" name="Graphic 497">
            <a:extLst>
              <a:ext uri="{FF2B5EF4-FFF2-40B4-BE49-F238E27FC236}">
                <a16:creationId xmlns:a16="http://schemas.microsoft.com/office/drawing/2014/main" id="{4FDC1CA6-1C19-5D4C-B776-4CF5795B1E9B}"/>
              </a:ext>
            </a:extLst>
          </p:cNvPr>
          <p:cNvSpPr/>
          <p:nvPr/>
        </p:nvSpPr>
        <p:spPr>
          <a:xfrm>
            <a:off x="6972636" y="5416339"/>
            <a:ext cx="137205" cy="175815"/>
          </a:xfrm>
          <a:custGeom>
            <a:avLst/>
            <a:gdLst>
              <a:gd name="connsiteX0" fmla="*/ 97769 w 97768"/>
              <a:gd name="connsiteY0" fmla="*/ 125281 h 125280"/>
              <a:gd name="connsiteX1" fmla="*/ 0 w 97768"/>
              <a:gd name="connsiteY1" fmla="*/ 125281 h 125280"/>
              <a:gd name="connsiteX2" fmla="*/ 0 w 97768"/>
              <a:gd name="connsiteY2" fmla="*/ 106940 h 125280"/>
              <a:gd name="connsiteX3" fmla="*/ 61683 w 97768"/>
              <a:gd name="connsiteY3" fmla="*/ 22988 h 125280"/>
              <a:gd name="connsiteX4" fmla="*/ 2535 w 97768"/>
              <a:gd name="connsiteY4" fmla="*/ 22988 h 125280"/>
              <a:gd name="connsiteX5" fmla="*/ 2535 w 97768"/>
              <a:gd name="connsiteY5" fmla="*/ 0 h 125280"/>
              <a:gd name="connsiteX6" fmla="*/ 96899 w 97768"/>
              <a:gd name="connsiteY6" fmla="*/ 0 h 125280"/>
              <a:gd name="connsiteX7" fmla="*/ 96899 w 97768"/>
              <a:gd name="connsiteY7" fmla="*/ 17919 h 125280"/>
              <a:gd name="connsiteX8" fmla="*/ 36086 w 97768"/>
              <a:gd name="connsiteY8" fmla="*/ 102392 h 125280"/>
              <a:gd name="connsiteX9" fmla="*/ 97769 w 97768"/>
              <a:gd name="connsiteY9" fmla="*/ 102392 h 125280"/>
              <a:gd name="connsiteX10" fmla="*/ 97769 w 97768"/>
              <a:gd name="connsiteY10" fmla="*/ 125281 h 12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68" h="125280">
                <a:moveTo>
                  <a:pt x="97769" y="125281"/>
                </a:moveTo>
                <a:lnTo>
                  <a:pt x="0" y="125281"/>
                </a:lnTo>
                <a:lnTo>
                  <a:pt x="0" y="106940"/>
                </a:lnTo>
                <a:lnTo>
                  <a:pt x="61683" y="22988"/>
                </a:lnTo>
                <a:lnTo>
                  <a:pt x="2535" y="22988"/>
                </a:lnTo>
                <a:lnTo>
                  <a:pt x="2535" y="0"/>
                </a:lnTo>
                <a:lnTo>
                  <a:pt x="96899" y="0"/>
                </a:lnTo>
                <a:lnTo>
                  <a:pt x="96899" y="17919"/>
                </a:lnTo>
                <a:lnTo>
                  <a:pt x="36086" y="102392"/>
                </a:lnTo>
                <a:lnTo>
                  <a:pt x="97769" y="102392"/>
                </a:lnTo>
                <a:lnTo>
                  <a:pt x="97769" y="12528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274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 animBg="1"/>
      <p:bldP spid="500" grpId="0" animBg="1"/>
      <p:bldP spid="50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EF27E-EC19-4B9D-06B6-A4DE29D93A76}"/>
              </a:ext>
            </a:extLst>
          </p:cNvPr>
          <p:cNvSpPr/>
          <p:nvPr/>
        </p:nvSpPr>
        <p:spPr>
          <a:xfrm>
            <a:off x="-1295400" y="-204876"/>
            <a:ext cx="14649450" cy="73105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3FA2323-88CF-6FC2-BACA-4DB157494E44}"/>
              </a:ext>
            </a:extLst>
          </p:cNvPr>
          <p:cNvSpPr/>
          <p:nvPr/>
        </p:nvSpPr>
        <p:spPr>
          <a:xfrm>
            <a:off x="2366305" y="2716216"/>
            <a:ext cx="7413194" cy="1425264"/>
          </a:xfrm>
          <a:custGeom>
            <a:avLst/>
            <a:gdLst/>
            <a:ahLst/>
            <a:cxnLst/>
            <a:rect l="l" t="t" r="r" b="b"/>
            <a:pathLst>
              <a:path w="7413194" h="1425264">
                <a:moveTo>
                  <a:pt x="6798029" y="985152"/>
                </a:moveTo>
                <a:cubicBezTo>
                  <a:pt x="6748075" y="1004259"/>
                  <a:pt x="6700956" y="1031462"/>
                  <a:pt x="6656669" y="1066762"/>
                </a:cubicBezTo>
                <a:cubicBezTo>
                  <a:pt x="6612383" y="1102061"/>
                  <a:pt x="6576274" y="1141571"/>
                  <a:pt x="6548342" y="1185291"/>
                </a:cubicBezTo>
                <a:cubicBezTo>
                  <a:pt x="6520409" y="1229011"/>
                  <a:pt x="6505999" y="1273054"/>
                  <a:pt x="6505107" y="1317422"/>
                </a:cubicBezTo>
                <a:cubicBezTo>
                  <a:pt x="6505351" y="1331479"/>
                  <a:pt x="6508872" y="1342712"/>
                  <a:pt x="6515673" y="1351122"/>
                </a:cubicBezTo>
                <a:cubicBezTo>
                  <a:pt x="6522475" y="1359532"/>
                  <a:pt x="6531097" y="1363844"/>
                  <a:pt x="6541541" y="1364056"/>
                </a:cubicBezTo>
                <a:cubicBezTo>
                  <a:pt x="6585382" y="1362113"/>
                  <a:pt x="6631045" y="1326651"/>
                  <a:pt x="6678529" y="1257671"/>
                </a:cubicBezTo>
                <a:cubicBezTo>
                  <a:pt x="6726013" y="1188691"/>
                  <a:pt x="6765847" y="1097851"/>
                  <a:pt x="6798029" y="985152"/>
                </a:cubicBezTo>
                <a:close/>
                <a:moveTo>
                  <a:pt x="7384046" y="722833"/>
                </a:moveTo>
                <a:cubicBezTo>
                  <a:pt x="7394187" y="722955"/>
                  <a:pt x="7401595" y="725991"/>
                  <a:pt x="7406271" y="731941"/>
                </a:cubicBezTo>
                <a:cubicBezTo>
                  <a:pt x="7410945" y="737892"/>
                  <a:pt x="7413253" y="746029"/>
                  <a:pt x="7413193" y="756351"/>
                </a:cubicBezTo>
                <a:cubicBezTo>
                  <a:pt x="7412980" y="772139"/>
                  <a:pt x="7407211" y="787927"/>
                  <a:pt x="7395887" y="803715"/>
                </a:cubicBezTo>
                <a:cubicBezTo>
                  <a:pt x="7384562" y="819502"/>
                  <a:pt x="7368957" y="828003"/>
                  <a:pt x="7349071" y="829218"/>
                </a:cubicBezTo>
                <a:cubicBezTo>
                  <a:pt x="7338869" y="829005"/>
                  <a:pt x="7331218" y="825787"/>
                  <a:pt x="7326117" y="819563"/>
                </a:cubicBezTo>
                <a:cubicBezTo>
                  <a:pt x="7321017" y="813339"/>
                  <a:pt x="7318467" y="805385"/>
                  <a:pt x="7318467" y="795699"/>
                </a:cubicBezTo>
                <a:cubicBezTo>
                  <a:pt x="7319013" y="777999"/>
                  <a:pt x="7325571" y="761665"/>
                  <a:pt x="7338140" y="746697"/>
                </a:cubicBezTo>
                <a:cubicBezTo>
                  <a:pt x="7350710" y="731729"/>
                  <a:pt x="7366012" y="723774"/>
                  <a:pt x="7384046" y="722833"/>
                </a:cubicBezTo>
                <a:close/>
                <a:moveTo>
                  <a:pt x="7226655" y="722833"/>
                </a:moveTo>
                <a:cubicBezTo>
                  <a:pt x="7236796" y="722955"/>
                  <a:pt x="7244203" y="725991"/>
                  <a:pt x="7248879" y="731941"/>
                </a:cubicBezTo>
                <a:cubicBezTo>
                  <a:pt x="7253555" y="737892"/>
                  <a:pt x="7255861" y="746029"/>
                  <a:pt x="7255801" y="756351"/>
                </a:cubicBezTo>
                <a:cubicBezTo>
                  <a:pt x="7255589" y="772139"/>
                  <a:pt x="7249821" y="787927"/>
                  <a:pt x="7238495" y="803715"/>
                </a:cubicBezTo>
                <a:cubicBezTo>
                  <a:pt x="7227171" y="819502"/>
                  <a:pt x="7211565" y="828003"/>
                  <a:pt x="7191679" y="829218"/>
                </a:cubicBezTo>
                <a:cubicBezTo>
                  <a:pt x="7181477" y="829005"/>
                  <a:pt x="7173827" y="825787"/>
                  <a:pt x="7168726" y="819563"/>
                </a:cubicBezTo>
                <a:cubicBezTo>
                  <a:pt x="7163625" y="813339"/>
                  <a:pt x="7161075" y="805385"/>
                  <a:pt x="7161075" y="795699"/>
                </a:cubicBezTo>
                <a:cubicBezTo>
                  <a:pt x="7161622" y="777999"/>
                  <a:pt x="7168179" y="761665"/>
                  <a:pt x="7180749" y="746697"/>
                </a:cubicBezTo>
                <a:cubicBezTo>
                  <a:pt x="7193318" y="731729"/>
                  <a:pt x="7208620" y="723774"/>
                  <a:pt x="7226655" y="722833"/>
                </a:cubicBezTo>
                <a:close/>
                <a:moveTo>
                  <a:pt x="7070721" y="722833"/>
                </a:moveTo>
                <a:cubicBezTo>
                  <a:pt x="7080861" y="722955"/>
                  <a:pt x="7088269" y="725991"/>
                  <a:pt x="7092945" y="731941"/>
                </a:cubicBezTo>
                <a:cubicBezTo>
                  <a:pt x="7097621" y="737892"/>
                  <a:pt x="7099928" y="746029"/>
                  <a:pt x="7099867" y="756351"/>
                </a:cubicBezTo>
                <a:cubicBezTo>
                  <a:pt x="7099655" y="772139"/>
                  <a:pt x="7093887" y="787927"/>
                  <a:pt x="7082561" y="803715"/>
                </a:cubicBezTo>
                <a:cubicBezTo>
                  <a:pt x="7071237" y="819502"/>
                  <a:pt x="7055632" y="828003"/>
                  <a:pt x="7035745" y="829218"/>
                </a:cubicBezTo>
                <a:cubicBezTo>
                  <a:pt x="7025544" y="829005"/>
                  <a:pt x="7017893" y="825787"/>
                  <a:pt x="7012793" y="819563"/>
                </a:cubicBezTo>
                <a:cubicBezTo>
                  <a:pt x="7007692" y="813339"/>
                  <a:pt x="7005141" y="805385"/>
                  <a:pt x="7005141" y="795699"/>
                </a:cubicBezTo>
                <a:cubicBezTo>
                  <a:pt x="7005688" y="777999"/>
                  <a:pt x="7012246" y="761665"/>
                  <a:pt x="7024815" y="746697"/>
                </a:cubicBezTo>
                <a:cubicBezTo>
                  <a:pt x="7037385" y="731729"/>
                  <a:pt x="7052687" y="723774"/>
                  <a:pt x="7070721" y="722833"/>
                </a:cubicBezTo>
                <a:close/>
                <a:moveTo>
                  <a:pt x="4786903" y="539210"/>
                </a:moveTo>
                <a:cubicBezTo>
                  <a:pt x="4755631" y="542945"/>
                  <a:pt x="4725270" y="564258"/>
                  <a:pt x="4695820" y="603150"/>
                </a:cubicBezTo>
                <a:cubicBezTo>
                  <a:pt x="4666370" y="642043"/>
                  <a:pt x="4650582" y="684851"/>
                  <a:pt x="4648456" y="731577"/>
                </a:cubicBezTo>
                <a:cubicBezTo>
                  <a:pt x="4648821" y="742719"/>
                  <a:pt x="4652100" y="751767"/>
                  <a:pt x="4658294" y="758720"/>
                </a:cubicBezTo>
                <a:cubicBezTo>
                  <a:pt x="4664487" y="765672"/>
                  <a:pt x="4671410" y="769255"/>
                  <a:pt x="4679060" y="769468"/>
                </a:cubicBezTo>
                <a:cubicBezTo>
                  <a:pt x="4697582" y="768091"/>
                  <a:pt x="4716402" y="756432"/>
                  <a:pt x="4735518" y="734492"/>
                </a:cubicBezTo>
                <a:cubicBezTo>
                  <a:pt x="4754634" y="712551"/>
                  <a:pt x="4770755" y="688586"/>
                  <a:pt x="4783879" y="662597"/>
                </a:cubicBezTo>
                <a:cubicBezTo>
                  <a:pt x="4797005" y="636608"/>
                  <a:pt x="4803842" y="616853"/>
                  <a:pt x="4804390" y="603332"/>
                </a:cubicBezTo>
                <a:cubicBezTo>
                  <a:pt x="4799593" y="602239"/>
                  <a:pt x="4794614" y="598232"/>
                  <a:pt x="4789453" y="591310"/>
                </a:cubicBezTo>
                <a:cubicBezTo>
                  <a:pt x="4784291" y="584387"/>
                  <a:pt x="4781498" y="576736"/>
                  <a:pt x="4781073" y="568357"/>
                </a:cubicBezTo>
                <a:cubicBezTo>
                  <a:pt x="4781134" y="563863"/>
                  <a:pt x="4781741" y="559005"/>
                  <a:pt x="4782895" y="553783"/>
                </a:cubicBezTo>
                <a:cubicBezTo>
                  <a:pt x="4784049" y="548561"/>
                  <a:pt x="4785384" y="543704"/>
                  <a:pt x="4786903" y="539210"/>
                </a:cubicBezTo>
                <a:close/>
                <a:moveTo>
                  <a:pt x="6793657" y="536295"/>
                </a:moveTo>
                <a:cubicBezTo>
                  <a:pt x="6764377" y="537852"/>
                  <a:pt x="6736147" y="551256"/>
                  <a:pt x="6708971" y="576507"/>
                </a:cubicBezTo>
                <a:cubicBezTo>
                  <a:pt x="6681795" y="601758"/>
                  <a:pt x="6659395" y="629519"/>
                  <a:pt x="6641772" y="659790"/>
                </a:cubicBezTo>
                <a:cubicBezTo>
                  <a:pt x="6624149" y="690061"/>
                  <a:pt x="6615027" y="713504"/>
                  <a:pt x="6614407" y="730120"/>
                </a:cubicBezTo>
                <a:cubicBezTo>
                  <a:pt x="6614589" y="737589"/>
                  <a:pt x="6616775" y="743782"/>
                  <a:pt x="6620965" y="748701"/>
                </a:cubicBezTo>
                <a:cubicBezTo>
                  <a:pt x="6625155" y="753619"/>
                  <a:pt x="6630255" y="756169"/>
                  <a:pt x="6636267" y="756351"/>
                </a:cubicBezTo>
                <a:cubicBezTo>
                  <a:pt x="6652990" y="754660"/>
                  <a:pt x="6677189" y="741203"/>
                  <a:pt x="6708863" y="715978"/>
                </a:cubicBezTo>
                <a:cubicBezTo>
                  <a:pt x="6740537" y="690754"/>
                  <a:pt x="6769702" y="663910"/>
                  <a:pt x="6796357" y="635448"/>
                </a:cubicBezTo>
                <a:cubicBezTo>
                  <a:pt x="6823011" y="606985"/>
                  <a:pt x="6837170" y="587050"/>
                  <a:pt x="6838835" y="575643"/>
                </a:cubicBezTo>
                <a:cubicBezTo>
                  <a:pt x="6839047" y="570178"/>
                  <a:pt x="6835707" y="562527"/>
                  <a:pt x="6828815" y="552690"/>
                </a:cubicBezTo>
                <a:cubicBezTo>
                  <a:pt x="6821924" y="542853"/>
                  <a:pt x="6810205" y="537388"/>
                  <a:pt x="6793657" y="536295"/>
                </a:cubicBezTo>
                <a:close/>
                <a:moveTo>
                  <a:pt x="3162395" y="534838"/>
                </a:moveTo>
                <a:cubicBezTo>
                  <a:pt x="3141794" y="536080"/>
                  <a:pt x="3117416" y="548494"/>
                  <a:pt x="3089258" y="572081"/>
                </a:cubicBezTo>
                <a:cubicBezTo>
                  <a:pt x="3061102" y="595668"/>
                  <a:pt x="3036183" y="622979"/>
                  <a:pt x="3014503" y="654015"/>
                </a:cubicBezTo>
                <a:cubicBezTo>
                  <a:pt x="2992823" y="685051"/>
                  <a:pt x="2981398" y="712362"/>
                  <a:pt x="2980229" y="735949"/>
                </a:cubicBezTo>
                <a:cubicBezTo>
                  <a:pt x="2980320" y="739623"/>
                  <a:pt x="2981595" y="742477"/>
                  <a:pt x="2984055" y="744511"/>
                </a:cubicBezTo>
                <a:cubicBezTo>
                  <a:pt x="2986514" y="746545"/>
                  <a:pt x="2989611" y="747577"/>
                  <a:pt x="2993345" y="747608"/>
                </a:cubicBezTo>
                <a:cubicBezTo>
                  <a:pt x="3002710" y="745853"/>
                  <a:pt x="3023328" y="732036"/>
                  <a:pt x="3055201" y="706155"/>
                </a:cubicBezTo>
                <a:cubicBezTo>
                  <a:pt x="3087073" y="680274"/>
                  <a:pt x="3117730" y="652854"/>
                  <a:pt x="3147174" y="623897"/>
                </a:cubicBezTo>
                <a:cubicBezTo>
                  <a:pt x="3176617" y="594939"/>
                  <a:pt x="3192378" y="574969"/>
                  <a:pt x="3194456" y="563985"/>
                </a:cubicBezTo>
                <a:cubicBezTo>
                  <a:pt x="3194304" y="555757"/>
                  <a:pt x="3191329" y="548895"/>
                  <a:pt x="3185530" y="543400"/>
                </a:cubicBezTo>
                <a:cubicBezTo>
                  <a:pt x="3179731" y="537905"/>
                  <a:pt x="3172019" y="535051"/>
                  <a:pt x="3162395" y="534838"/>
                </a:cubicBezTo>
                <a:close/>
                <a:moveTo>
                  <a:pt x="2028920" y="459057"/>
                </a:moveTo>
                <a:cubicBezTo>
                  <a:pt x="2043523" y="459391"/>
                  <a:pt x="2056943" y="464553"/>
                  <a:pt x="2069178" y="474541"/>
                </a:cubicBezTo>
                <a:cubicBezTo>
                  <a:pt x="2081414" y="484530"/>
                  <a:pt x="2087911" y="497342"/>
                  <a:pt x="2088670" y="512978"/>
                </a:cubicBezTo>
                <a:cubicBezTo>
                  <a:pt x="2088488" y="531225"/>
                  <a:pt x="2083751" y="549745"/>
                  <a:pt x="2074461" y="568539"/>
                </a:cubicBezTo>
                <a:cubicBezTo>
                  <a:pt x="2065171" y="587332"/>
                  <a:pt x="2052419" y="597473"/>
                  <a:pt x="2036206" y="598960"/>
                </a:cubicBezTo>
                <a:cubicBezTo>
                  <a:pt x="2025944" y="598960"/>
                  <a:pt x="2018051" y="596410"/>
                  <a:pt x="2012525" y="591310"/>
                </a:cubicBezTo>
                <a:cubicBezTo>
                  <a:pt x="2006999" y="586209"/>
                  <a:pt x="2004206" y="578558"/>
                  <a:pt x="2004145" y="568357"/>
                </a:cubicBezTo>
                <a:cubicBezTo>
                  <a:pt x="2004813" y="561131"/>
                  <a:pt x="2007485" y="554451"/>
                  <a:pt x="2012160" y="548318"/>
                </a:cubicBezTo>
                <a:cubicBezTo>
                  <a:pt x="2016836" y="542186"/>
                  <a:pt x="2019508" y="536235"/>
                  <a:pt x="2020176" y="530466"/>
                </a:cubicBezTo>
                <a:cubicBezTo>
                  <a:pt x="2020176" y="527491"/>
                  <a:pt x="2019083" y="525062"/>
                  <a:pt x="2016897" y="523180"/>
                </a:cubicBezTo>
                <a:cubicBezTo>
                  <a:pt x="2014711" y="521297"/>
                  <a:pt x="2011432" y="520326"/>
                  <a:pt x="2007060" y="520265"/>
                </a:cubicBezTo>
                <a:cubicBezTo>
                  <a:pt x="1995249" y="521206"/>
                  <a:pt x="1978794" y="529525"/>
                  <a:pt x="1957693" y="545222"/>
                </a:cubicBezTo>
                <a:cubicBezTo>
                  <a:pt x="1936592" y="560918"/>
                  <a:pt x="1924873" y="578345"/>
                  <a:pt x="1922535" y="597503"/>
                </a:cubicBezTo>
                <a:cubicBezTo>
                  <a:pt x="1922778" y="603393"/>
                  <a:pt x="1925935" y="609101"/>
                  <a:pt x="1932008" y="614627"/>
                </a:cubicBezTo>
                <a:cubicBezTo>
                  <a:pt x="1938080" y="620152"/>
                  <a:pt x="1945609" y="625132"/>
                  <a:pt x="1954596" y="629564"/>
                </a:cubicBezTo>
                <a:cubicBezTo>
                  <a:pt x="1971021" y="636942"/>
                  <a:pt x="1986991" y="647325"/>
                  <a:pt x="2002506" y="660715"/>
                </a:cubicBezTo>
                <a:cubicBezTo>
                  <a:pt x="2018020" y="674104"/>
                  <a:pt x="2026339" y="694324"/>
                  <a:pt x="2027462" y="721376"/>
                </a:cubicBezTo>
                <a:cubicBezTo>
                  <a:pt x="2027371" y="748124"/>
                  <a:pt x="2016259" y="772230"/>
                  <a:pt x="1994126" y="793696"/>
                </a:cubicBezTo>
                <a:cubicBezTo>
                  <a:pt x="1971993" y="815161"/>
                  <a:pt x="1939385" y="826516"/>
                  <a:pt x="1896303" y="827760"/>
                </a:cubicBezTo>
                <a:cubicBezTo>
                  <a:pt x="1868189" y="827002"/>
                  <a:pt x="1845722" y="819411"/>
                  <a:pt x="1828902" y="804990"/>
                </a:cubicBezTo>
                <a:cubicBezTo>
                  <a:pt x="1812082" y="790568"/>
                  <a:pt x="1803460" y="773870"/>
                  <a:pt x="1803034" y="754894"/>
                </a:cubicBezTo>
                <a:cubicBezTo>
                  <a:pt x="1803217" y="743752"/>
                  <a:pt x="1806496" y="734704"/>
                  <a:pt x="1812871" y="727751"/>
                </a:cubicBezTo>
                <a:cubicBezTo>
                  <a:pt x="1819247" y="720799"/>
                  <a:pt x="1827627" y="717216"/>
                  <a:pt x="1838010" y="717004"/>
                </a:cubicBezTo>
                <a:cubicBezTo>
                  <a:pt x="1846299" y="716882"/>
                  <a:pt x="1853403" y="718947"/>
                  <a:pt x="1859324" y="723197"/>
                </a:cubicBezTo>
                <a:cubicBezTo>
                  <a:pt x="1865244" y="727448"/>
                  <a:pt x="1868341" y="734613"/>
                  <a:pt x="1868614" y="744693"/>
                </a:cubicBezTo>
                <a:cubicBezTo>
                  <a:pt x="1868674" y="754955"/>
                  <a:pt x="1871832" y="762849"/>
                  <a:pt x="1878086" y="768374"/>
                </a:cubicBezTo>
                <a:cubicBezTo>
                  <a:pt x="1884341" y="773900"/>
                  <a:pt x="1893328" y="776693"/>
                  <a:pt x="1905047" y="776754"/>
                </a:cubicBezTo>
                <a:cubicBezTo>
                  <a:pt x="1919104" y="776299"/>
                  <a:pt x="1930338" y="771380"/>
                  <a:pt x="1938748" y="761999"/>
                </a:cubicBezTo>
                <a:cubicBezTo>
                  <a:pt x="1947158" y="752617"/>
                  <a:pt x="1951469" y="741505"/>
                  <a:pt x="1951681" y="728662"/>
                </a:cubicBezTo>
                <a:cubicBezTo>
                  <a:pt x="1951044" y="715729"/>
                  <a:pt x="1945761" y="705163"/>
                  <a:pt x="1935833" y="696966"/>
                </a:cubicBezTo>
                <a:cubicBezTo>
                  <a:pt x="1925905" y="688768"/>
                  <a:pt x="1915157" y="681846"/>
                  <a:pt x="1903590" y="676199"/>
                </a:cubicBezTo>
                <a:cubicBezTo>
                  <a:pt x="1889168" y="669094"/>
                  <a:pt x="1876477" y="659986"/>
                  <a:pt x="1865517" y="648874"/>
                </a:cubicBezTo>
                <a:lnTo>
                  <a:pt x="1862638" y="644516"/>
                </a:lnTo>
                <a:lnTo>
                  <a:pt x="1847281" y="661862"/>
                </a:lnTo>
                <a:cubicBezTo>
                  <a:pt x="1833122" y="676831"/>
                  <a:pt x="1817775" y="692117"/>
                  <a:pt x="1801241" y="707720"/>
                </a:cubicBezTo>
                <a:cubicBezTo>
                  <a:pt x="1768172" y="738927"/>
                  <a:pt x="1734779" y="765518"/>
                  <a:pt x="1701063" y="787495"/>
                </a:cubicBezTo>
                <a:cubicBezTo>
                  <a:pt x="1667347" y="809472"/>
                  <a:pt x="1637732" y="820951"/>
                  <a:pt x="1612220" y="821931"/>
                </a:cubicBezTo>
                <a:cubicBezTo>
                  <a:pt x="1596159" y="821901"/>
                  <a:pt x="1581647" y="815404"/>
                  <a:pt x="1568683" y="802439"/>
                </a:cubicBezTo>
                <a:cubicBezTo>
                  <a:pt x="1555719" y="789475"/>
                  <a:pt x="1548857" y="770226"/>
                  <a:pt x="1548098" y="744693"/>
                </a:cubicBezTo>
                <a:cubicBezTo>
                  <a:pt x="1548943" y="722086"/>
                  <a:pt x="1555511" y="694433"/>
                  <a:pt x="1567799" y="661733"/>
                </a:cubicBezTo>
                <a:cubicBezTo>
                  <a:pt x="1580087" y="629034"/>
                  <a:pt x="1593023" y="598682"/>
                  <a:pt x="1606607" y="570678"/>
                </a:cubicBezTo>
                <a:cubicBezTo>
                  <a:pt x="1620191" y="542674"/>
                  <a:pt x="1629348" y="524412"/>
                  <a:pt x="1634080" y="515893"/>
                </a:cubicBezTo>
                <a:cubicBezTo>
                  <a:pt x="1642642" y="500955"/>
                  <a:pt x="1651022" y="488568"/>
                  <a:pt x="1659219" y="478731"/>
                </a:cubicBezTo>
                <a:cubicBezTo>
                  <a:pt x="1667416" y="468894"/>
                  <a:pt x="1676525" y="463794"/>
                  <a:pt x="1686544" y="463429"/>
                </a:cubicBezTo>
                <a:cubicBezTo>
                  <a:pt x="1696988" y="463520"/>
                  <a:pt x="1705611" y="466253"/>
                  <a:pt x="1712411" y="471627"/>
                </a:cubicBezTo>
                <a:cubicBezTo>
                  <a:pt x="1719212" y="477001"/>
                  <a:pt x="1722734" y="484469"/>
                  <a:pt x="1722977" y="494033"/>
                </a:cubicBezTo>
                <a:cubicBezTo>
                  <a:pt x="1722734" y="503961"/>
                  <a:pt x="1720670" y="512159"/>
                  <a:pt x="1716783" y="518625"/>
                </a:cubicBezTo>
                <a:cubicBezTo>
                  <a:pt x="1712897" y="525092"/>
                  <a:pt x="1708646" y="531468"/>
                  <a:pt x="1704032" y="537753"/>
                </a:cubicBezTo>
                <a:cubicBezTo>
                  <a:pt x="1682081" y="574156"/>
                  <a:pt x="1662953" y="612107"/>
                  <a:pt x="1646650" y="651606"/>
                </a:cubicBezTo>
                <a:cubicBezTo>
                  <a:pt x="1630346" y="691106"/>
                  <a:pt x="1621784" y="719220"/>
                  <a:pt x="1620964" y="735949"/>
                </a:cubicBezTo>
                <a:cubicBezTo>
                  <a:pt x="1620995" y="741384"/>
                  <a:pt x="1622756" y="746545"/>
                  <a:pt x="1626247" y="751433"/>
                </a:cubicBezTo>
                <a:cubicBezTo>
                  <a:pt x="1629738" y="756321"/>
                  <a:pt x="1634778" y="758932"/>
                  <a:pt x="1641367" y="759266"/>
                </a:cubicBezTo>
                <a:cubicBezTo>
                  <a:pt x="1655229" y="758457"/>
                  <a:pt x="1674139" y="749065"/>
                  <a:pt x="1698094" y="731091"/>
                </a:cubicBezTo>
                <a:cubicBezTo>
                  <a:pt x="1722050" y="713117"/>
                  <a:pt x="1746573" y="691420"/>
                  <a:pt x="1771662" y="665997"/>
                </a:cubicBezTo>
                <a:cubicBezTo>
                  <a:pt x="1796751" y="640575"/>
                  <a:pt x="1817928" y="616286"/>
                  <a:pt x="1835191" y="593131"/>
                </a:cubicBezTo>
                <a:lnTo>
                  <a:pt x="1857075" y="567972"/>
                </a:lnTo>
                <a:lnTo>
                  <a:pt x="1880488" y="533111"/>
                </a:lnTo>
                <a:cubicBezTo>
                  <a:pt x="1900990" y="510945"/>
                  <a:pt x="1925135" y="493151"/>
                  <a:pt x="1952923" y="479730"/>
                </a:cubicBezTo>
                <a:cubicBezTo>
                  <a:pt x="1980711" y="466308"/>
                  <a:pt x="2006043" y="459417"/>
                  <a:pt x="2028920" y="459057"/>
                </a:cubicBezTo>
                <a:close/>
                <a:moveTo>
                  <a:pt x="5385939" y="435740"/>
                </a:moveTo>
                <a:cubicBezTo>
                  <a:pt x="5391678" y="435740"/>
                  <a:pt x="5398054" y="438290"/>
                  <a:pt x="5405067" y="443391"/>
                </a:cubicBezTo>
                <a:cubicBezTo>
                  <a:pt x="5412080" y="448492"/>
                  <a:pt x="5415905" y="456143"/>
                  <a:pt x="5416543" y="466344"/>
                </a:cubicBezTo>
                <a:cubicBezTo>
                  <a:pt x="5416604" y="475816"/>
                  <a:pt x="5415025" y="485653"/>
                  <a:pt x="5411807" y="495855"/>
                </a:cubicBezTo>
                <a:cubicBezTo>
                  <a:pt x="5408588" y="506056"/>
                  <a:pt x="5403367" y="520994"/>
                  <a:pt x="5396140" y="540667"/>
                </a:cubicBezTo>
                <a:cubicBezTo>
                  <a:pt x="5391222" y="554330"/>
                  <a:pt x="5385393" y="572182"/>
                  <a:pt x="5378652" y="594224"/>
                </a:cubicBezTo>
                <a:cubicBezTo>
                  <a:pt x="5371913" y="616266"/>
                  <a:pt x="5367540" y="630475"/>
                  <a:pt x="5365537" y="636851"/>
                </a:cubicBezTo>
                <a:cubicBezTo>
                  <a:pt x="5381694" y="618283"/>
                  <a:pt x="5402492" y="596154"/>
                  <a:pt x="5427931" y="570462"/>
                </a:cubicBezTo>
                <a:cubicBezTo>
                  <a:pt x="5453372" y="544770"/>
                  <a:pt x="5479784" y="521992"/>
                  <a:pt x="5507167" y="502129"/>
                </a:cubicBezTo>
                <a:cubicBezTo>
                  <a:pt x="5534551" y="482267"/>
                  <a:pt x="5559235" y="471795"/>
                  <a:pt x="5581221" y="470716"/>
                </a:cubicBezTo>
                <a:cubicBezTo>
                  <a:pt x="5597616" y="470837"/>
                  <a:pt x="5611096" y="475695"/>
                  <a:pt x="5621662" y="485289"/>
                </a:cubicBezTo>
                <a:cubicBezTo>
                  <a:pt x="5632227" y="494883"/>
                  <a:pt x="5637692" y="508485"/>
                  <a:pt x="5638056" y="526094"/>
                </a:cubicBezTo>
                <a:cubicBezTo>
                  <a:pt x="5637692" y="547742"/>
                  <a:pt x="5636235" y="569662"/>
                  <a:pt x="5633685" y="591856"/>
                </a:cubicBezTo>
                <a:cubicBezTo>
                  <a:pt x="5631134" y="614050"/>
                  <a:pt x="5629677" y="637792"/>
                  <a:pt x="5629313" y="663083"/>
                </a:cubicBezTo>
                <a:cubicBezTo>
                  <a:pt x="5628857" y="686370"/>
                  <a:pt x="5630496" y="706104"/>
                  <a:pt x="5634231" y="722287"/>
                </a:cubicBezTo>
                <a:cubicBezTo>
                  <a:pt x="5637966" y="738469"/>
                  <a:pt x="5646527" y="746909"/>
                  <a:pt x="5659917" y="747608"/>
                </a:cubicBezTo>
                <a:cubicBezTo>
                  <a:pt x="5678285" y="745361"/>
                  <a:pt x="5703484" y="727994"/>
                  <a:pt x="5735515" y="695508"/>
                </a:cubicBezTo>
                <a:cubicBezTo>
                  <a:pt x="5767546" y="663022"/>
                  <a:pt x="5796753" y="628896"/>
                  <a:pt x="5823137" y="593131"/>
                </a:cubicBezTo>
                <a:lnTo>
                  <a:pt x="5848509" y="563962"/>
                </a:lnTo>
                <a:lnTo>
                  <a:pt x="5854590" y="551501"/>
                </a:lnTo>
                <a:cubicBezTo>
                  <a:pt x="5863118" y="534152"/>
                  <a:pt x="5869156" y="522282"/>
                  <a:pt x="5872705" y="515893"/>
                </a:cubicBezTo>
                <a:cubicBezTo>
                  <a:pt x="5881267" y="500955"/>
                  <a:pt x="5889646" y="488568"/>
                  <a:pt x="5897844" y="478731"/>
                </a:cubicBezTo>
                <a:cubicBezTo>
                  <a:pt x="5906041" y="468894"/>
                  <a:pt x="5915150" y="463794"/>
                  <a:pt x="5925169" y="463429"/>
                </a:cubicBezTo>
                <a:cubicBezTo>
                  <a:pt x="5935613" y="463520"/>
                  <a:pt x="5944235" y="466253"/>
                  <a:pt x="5951036" y="471627"/>
                </a:cubicBezTo>
                <a:cubicBezTo>
                  <a:pt x="5957837" y="477001"/>
                  <a:pt x="5961359" y="484469"/>
                  <a:pt x="5961602" y="494033"/>
                </a:cubicBezTo>
                <a:cubicBezTo>
                  <a:pt x="5961359" y="503961"/>
                  <a:pt x="5959294" y="512159"/>
                  <a:pt x="5955409" y="518625"/>
                </a:cubicBezTo>
                <a:cubicBezTo>
                  <a:pt x="5951522" y="525092"/>
                  <a:pt x="5947271" y="531468"/>
                  <a:pt x="5942656" y="537753"/>
                </a:cubicBezTo>
                <a:cubicBezTo>
                  <a:pt x="5920706" y="574156"/>
                  <a:pt x="5901578" y="612107"/>
                  <a:pt x="5885274" y="651606"/>
                </a:cubicBezTo>
                <a:cubicBezTo>
                  <a:pt x="5868971" y="691106"/>
                  <a:pt x="5860409" y="719220"/>
                  <a:pt x="5859589" y="735949"/>
                </a:cubicBezTo>
                <a:cubicBezTo>
                  <a:pt x="5859620" y="741384"/>
                  <a:pt x="5861380" y="746545"/>
                  <a:pt x="5864872" y="751433"/>
                </a:cubicBezTo>
                <a:cubicBezTo>
                  <a:pt x="5868363" y="756321"/>
                  <a:pt x="5873403" y="758932"/>
                  <a:pt x="5879992" y="759266"/>
                </a:cubicBezTo>
                <a:cubicBezTo>
                  <a:pt x="5893854" y="758457"/>
                  <a:pt x="5912764" y="749065"/>
                  <a:pt x="5936719" y="731091"/>
                </a:cubicBezTo>
                <a:cubicBezTo>
                  <a:pt x="5960675" y="713117"/>
                  <a:pt x="5985198" y="691420"/>
                  <a:pt x="6010288" y="665997"/>
                </a:cubicBezTo>
                <a:cubicBezTo>
                  <a:pt x="6035376" y="640575"/>
                  <a:pt x="6056552" y="616286"/>
                  <a:pt x="6073815" y="593131"/>
                </a:cubicBezTo>
                <a:lnTo>
                  <a:pt x="6075595" y="591086"/>
                </a:lnTo>
                <a:lnTo>
                  <a:pt x="6082619" y="570691"/>
                </a:lnTo>
                <a:cubicBezTo>
                  <a:pt x="6088323" y="553896"/>
                  <a:pt x="6093615" y="538059"/>
                  <a:pt x="6098495" y="523180"/>
                </a:cubicBezTo>
                <a:cubicBezTo>
                  <a:pt x="6107907" y="490845"/>
                  <a:pt x="6117137" y="468075"/>
                  <a:pt x="6126184" y="454867"/>
                </a:cubicBezTo>
                <a:cubicBezTo>
                  <a:pt x="6135231" y="441660"/>
                  <a:pt x="6148833" y="435285"/>
                  <a:pt x="6166989" y="435740"/>
                </a:cubicBezTo>
                <a:cubicBezTo>
                  <a:pt x="6172727" y="435740"/>
                  <a:pt x="6179103" y="438290"/>
                  <a:pt x="6186117" y="443391"/>
                </a:cubicBezTo>
                <a:cubicBezTo>
                  <a:pt x="6193130" y="448492"/>
                  <a:pt x="6196955" y="456143"/>
                  <a:pt x="6197593" y="466344"/>
                </a:cubicBezTo>
                <a:cubicBezTo>
                  <a:pt x="6197654" y="475816"/>
                  <a:pt x="6196075" y="485653"/>
                  <a:pt x="6192857" y="495855"/>
                </a:cubicBezTo>
                <a:cubicBezTo>
                  <a:pt x="6189639" y="506056"/>
                  <a:pt x="6184417" y="520994"/>
                  <a:pt x="6177190" y="540667"/>
                </a:cubicBezTo>
                <a:cubicBezTo>
                  <a:pt x="6172272" y="554330"/>
                  <a:pt x="6166443" y="572182"/>
                  <a:pt x="6159702" y="594224"/>
                </a:cubicBezTo>
                <a:cubicBezTo>
                  <a:pt x="6152962" y="616266"/>
                  <a:pt x="6148590" y="630475"/>
                  <a:pt x="6146586" y="636851"/>
                </a:cubicBezTo>
                <a:cubicBezTo>
                  <a:pt x="6162743" y="618283"/>
                  <a:pt x="6183541" y="596154"/>
                  <a:pt x="6208982" y="570462"/>
                </a:cubicBezTo>
                <a:cubicBezTo>
                  <a:pt x="6234422" y="544770"/>
                  <a:pt x="6260834" y="521992"/>
                  <a:pt x="6288217" y="502129"/>
                </a:cubicBezTo>
                <a:cubicBezTo>
                  <a:pt x="6315601" y="482267"/>
                  <a:pt x="6340285" y="471795"/>
                  <a:pt x="6362270" y="470716"/>
                </a:cubicBezTo>
                <a:cubicBezTo>
                  <a:pt x="6378665" y="470837"/>
                  <a:pt x="6392145" y="475695"/>
                  <a:pt x="6402711" y="485289"/>
                </a:cubicBezTo>
                <a:cubicBezTo>
                  <a:pt x="6413277" y="494883"/>
                  <a:pt x="6418741" y="508485"/>
                  <a:pt x="6419106" y="526094"/>
                </a:cubicBezTo>
                <a:cubicBezTo>
                  <a:pt x="6418741" y="547742"/>
                  <a:pt x="6417284" y="569662"/>
                  <a:pt x="6414735" y="591856"/>
                </a:cubicBezTo>
                <a:cubicBezTo>
                  <a:pt x="6412184" y="614050"/>
                  <a:pt x="6410727" y="637792"/>
                  <a:pt x="6410362" y="663083"/>
                </a:cubicBezTo>
                <a:cubicBezTo>
                  <a:pt x="6409907" y="686370"/>
                  <a:pt x="6411546" y="706104"/>
                  <a:pt x="6415281" y="722287"/>
                </a:cubicBezTo>
                <a:cubicBezTo>
                  <a:pt x="6419015" y="738469"/>
                  <a:pt x="6427577" y="746909"/>
                  <a:pt x="6440966" y="747608"/>
                </a:cubicBezTo>
                <a:cubicBezTo>
                  <a:pt x="6459335" y="745361"/>
                  <a:pt x="6484534" y="727994"/>
                  <a:pt x="6516565" y="695508"/>
                </a:cubicBezTo>
                <a:cubicBezTo>
                  <a:pt x="6532581" y="679265"/>
                  <a:pt x="6547889" y="662612"/>
                  <a:pt x="6562493" y="645549"/>
                </a:cubicBezTo>
                <a:lnTo>
                  <a:pt x="6587815" y="613713"/>
                </a:lnTo>
                <a:lnTo>
                  <a:pt x="6601284" y="594440"/>
                </a:lnTo>
                <a:cubicBezTo>
                  <a:pt x="6623333" y="565806"/>
                  <a:pt x="6649207" y="540452"/>
                  <a:pt x="6678907" y="518376"/>
                </a:cubicBezTo>
                <a:cubicBezTo>
                  <a:pt x="6718507" y="488941"/>
                  <a:pt x="6759186" y="473541"/>
                  <a:pt x="6800945" y="472173"/>
                </a:cubicBezTo>
                <a:cubicBezTo>
                  <a:pt x="6824443" y="473570"/>
                  <a:pt x="6843753" y="480614"/>
                  <a:pt x="6858873" y="493304"/>
                </a:cubicBezTo>
                <a:cubicBezTo>
                  <a:pt x="6873993" y="505995"/>
                  <a:pt x="6883829" y="515954"/>
                  <a:pt x="6888384" y="523180"/>
                </a:cubicBezTo>
                <a:cubicBezTo>
                  <a:pt x="6906054" y="501198"/>
                  <a:pt x="6920992" y="484318"/>
                  <a:pt x="6933197" y="472537"/>
                </a:cubicBezTo>
                <a:cubicBezTo>
                  <a:pt x="6945402" y="460757"/>
                  <a:pt x="6953781" y="454807"/>
                  <a:pt x="6958335" y="454685"/>
                </a:cubicBezTo>
                <a:cubicBezTo>
                  <a:pt x="6968507" y="454594"/>
                  <a:pt x="6978405" y="456962"/>
                  <a:pt x="6988029" y="461790"/>
                </a:cubicBezTo>
                <a:cubicBezTo>
                  <a:pt x="6997653" y="466617"/>
                  <a:pt x="7002815" y="474450"/>
                  <a:pt x="7003513" y="485289"/>
                </a:cubicBezTo>
                <a:cubicBezTo>
                  <a:pt x="7003483" y="490147"/>
                  <a:pt x="7002085" y="495005"/>
                  <a:pt x="6999323" y="499862"/>
                </a:cubicBezTo>
                <a:cubicBezTo>
                  <a:pt x="6996561" y="504720"/>
                  <a:pt x="6992613" y="511035"/>
                  <a:pt x="6987482" y="518808"/>
                </a:cubicBezTo>
                <a:cubicBezTo>
                  <a:pt x="6982047" y="526732"/>
                  <a:pt x="6975793" y="536751"/>
                  <a:pt x="6968719" y="548865"/>
                </a:cubicBezTo>
                <a:cubicBezTo>
                  <a:pt x="6961645" y="560979"/>
                  <a:pt x="6955755" y="575734"/>
                  <a:pt x="6951049" y="593131"/>
                </a:cubicBezTo>
                <a:cubicBezTo>
                  <a:pt x="6939603" y="640221"/>
                  <a:pt x="6928976" y="689952"/>
                  <a:pt x="6919170" y="742325"/>
                </a:cubicBezTo>
                <a:cubicBezTo>
                  <a:pt x="6909363" y="794697"/>
                  <a:pt x="6899101" y="846979"/>
                  <a:pt x="6888384" y="899169"/>
                </a:cubicBezTo>
                <a:cubicBezTo>
                  <a:pt x="6920324" y="898380"/>
                  <a:pt x="6948621" y="900323"/>
                  <a:pt x="6973273" y="904999"/>
                </a:cubicBezTo>
                <a:cubicBezTo>
                  <a:pt x="6997927" y="909674"/>
                  <a:pt x="7010921" y="921819"/>
                  <a:pt x="7012257" y="941432"/>
                </a:cubicBezTo>
                <a:cubicBezTo>
                  <a:pt x="7011498" y="959375"/>
                  <a:pt x="7006822" y="971945"/>
                  <a:pt x="6998229" y="979140"/>
                </a:cubicBezTo>
                <a:cubicBezTo>
                  <a:pt x="6989638" y="986336"/>
                  <a:pt x="6981683" y="989797"/>
                  <a:pt x="6974366" y="989524"/>
                </a:cubicBezTo>
                <a:cubicBezTo>
                  <a:pt x="6966321" y="989281"/>
                  <a:pt x="6959095" y="987216"/>
                  <a:pt x="6952688" y="983330"/>
                </a:cubicBezTo>
                <a:cubicBezTo>
                  <a:pt x="6946283" y="979444"/>
                  <a:pt x="6940879" y="975193"/>
                  <a:pt x="6936476" y="970578"/>
                </a:cubicBezTo>
                <a:cubicBezTo>
                  <a:pt x="6932286" y="966965"/>
                  <a:pt x="6927914" y="964354"/>
                  <a:pt x="6923359" y="962745"/>
                </a:cubicBezTo>
                <a:cubicBezTo>
                  <a:pt x="6918805" y="961136"/>
                  <a:pt x="6912976" y="960347"/>
                  <a:pt x="6905872" y="960377"/>
                </a:cubicBezTo>
                <a:cubicBezTo>
                  <a:pt x="6902836" y="960407"/>
                  <a:pt x="6898343" y="960711"/>
                  <a:pt x="6892392" y="961288"/>
                </a:cubicBezTo>
                <a:cubicBezTo>
                  <a:pt x="6886441" y="961865"/>
                  <a:pt x="6879762" y="962533"/>
                  <a:pt x="6872353" y="963292"/>
                </a:cubicBezTo>
                <a:cubicBezTo>
                  <a:pt x="6832854" y="1107506"/>
                  <a:pt x="6786158" y="1220206"/>
                  <a:pt x="6732268" y="1301391"/>
                </a:cubicBezTo>
                <a:cubicBezTo>
                  <a:pt x="6678377" y="1382576"/>
                  <a:pt x="6613830" y="1423867"/>
                  <a:pt x="6538625" y="1425264"/>
                </a:cubicBezTo>
                <a:cubicBezTo>
                  <a:pt x="6510725" y="1425203"/>
                  <a:pt x="6486739" y="1415488"/>
                  <a:pt x="6466671" y="1396117"/>
                </a:cubicBezTo>
                <a:cubicBezTo>
                  <a:pt x="6446602" y="1376747"/>
                  <a:pt x="6436097" y="1348086"/>
                  <a:pt x="6435156" y="1310135"/>
                </a:cubicBezTo>
                <a:cubicBezTo>
                  <a:pt x="6436047" y="1261324"/>
                  <a:pt x="6453696" y="1210137"/>
                  <a:pt x="6488105" y="1156576"/>
                </a:cubicBezTo>
                <a:cubicBezTo>
                  <a:pt x="6522515" y="1103015"/>
                  <a:pt x="6568339" y="1054311"/>
                  <a:pt x="6625580" y="1010466"/>
                </a:cubicBezTo>
                <a:cubicBezTo>
                  <a:pt x="6682819" y="966620"/>
                  <a:pt x="6746133" y="934865"/>
                  <a:pt x="6815517" y="915200"/>
                </a:cubicBezTo>
                <a:cubicBezTo>
                  <a:pt x="6825993" y="867958"/>
                  <a:pt x="6835647" y="818895"/>
                  <a:pt x="6844482" y="768010"/>
                </a:cubicBezTo>
                <a:cubicBezTo>
                  <a:pt x="6853317" y="717125"/>
                  <a:pt x="6859693" y="676806"/>
                  <a:pt x="6863609" y="647052"/>
                </a:cubicBezTo>
                <a:cubicBezTo>
                  <a:pt x="6822683" y="697360"/>
                  <a:pt x="6778477" y="739926"/>
                  <a:pt x="6730993" y="774750"/>
                </a:cubicBezTo>
                <a:cubicBezTo>
                  <a:pt x="6683509" y="809574"/>
                  <a:pt x="6642217" y="827730"/>
                  <a:pt x="6607121" y="829218"/>
                </a:cubicBezTo>
                <a:cubicBezTo>
                  <a:pt x="6590301" y="828975"/>
                  <a:pt x="6575119" y="821081"/>
                  <a:pt x="6561579" y="805536"/>
                </a:cubicBezTo>
                <a:cubicBezTo>
                  <a:pt x="6551423" y="793878"/>
                  <a:pt x="6544853" y="778735"/>
                  <a:pt x="6541871" y="760109"/>
                </a:cubicBezTo>
                <a:lnTo>
                  <a:pt x="6540429" y="744159"/>
                </a:lnTo>
                <a:lnTo>
                  <a:pt x="6539335" y="745239"/>
                </a:lnTo>
                <a:cubicBezTo>
                  <a:pt x="6525572" y="757600"/>
                  <a:pt x="6511727" y="768806"/>
                  <a:pt x="6497801" y="778859"/>
                </a:cubicBezTo>
                <a:cubicBezTo>
                  <a:pt x="6469951" y="798965"/>
                  <a:pt x="6443719" y="809436"/>
                  <a:pt x="6419106" y="810273"/>
                </a:cubicBezTo>
                <a:cubicBezTo>
                  <a:pt x="6383645" y="808815"/>
                  <a:pt x="6360207" y="794971"/>
                  <a:pt x="6348790" y="768739"/>
                </a:cubicBezTo>
                <a:cubicBezTo>
                  <a:pt x="6337375" y="742507"/>
                  <a:pt x="6332153" y="712632"/>
                  <a:pt x="6333123" y="679113"/>
                </a:cubicBezTo>
                <a:cubicBezTo>
                  <a:pt x="6333488" y="662658"/>
                  <a:pt x="6334945" y="644563"/>
                  <a:pt x="6337496" y="624828"/>
                </a:cubicBezTo>
                <a:cubicBezTo>
                  <a:pt x="6340046" y="605093"/>
                  <a:pt x="6341503" y="586270"/>
                  <a:pt x="6341868" y="568357"/>
                </a:cubicBezTo>
                <a:cubicBezTo>
                  <a:pt x="6341868" y="564501"/>
                  <a:pt x="6340775" y="560918"/>
                  <a:pt x="6338589" y="557609"/>
                </a:cubicBezTo>
                <a:cubicBezTo>
                  <a:pt x="6336403" y="554300"/>
                  <a:pt x="6333123" y="552539"/>
                  <a:pt x="6328752" y="552326"/>
                </a:cubicBezTo>
                <a:cubicBezTo>
                  <a:pt x="6313901" y="553954"/>
                  <a:pt x="6291950" y="567862"/>
                  <a:pt x="6262903" y="594049"/>
                </a:cubicBezTo>
                <a:cubicBezTo>
                  <a:pt x="6233855" y="620236"/>
                  <a:pt x="6205213" y="648932"/>
                  <a:pt x="6176975" y="680139"/>
                </a:cubicBezTo>
                <a:cubicBezTo>
                  <a:pt x="6148737" y="711345"/>
                  <a:pt x="6128406" y="735292"/>
                  <a:pt x="6115982" y="751979"/>
                </a:cubicBezTo>
                <a:cubicBezTo>
                  <a:pt x="6108969" y="763729"/>
                  <a:pt x="6101500" y="779942"/>
                  <a:pt x="6093576" y="800618"/>
                </a:cubicBezTo>
                <a:cubicBezTo>
                  <a:pt x="6085652" y="821294"/>
                  <a:pt x="6075633" y="832770"/>
                  <a:pt x="6063519" y="835047"/>
                </a:cubicBezTo>
                <a:cubicBezTo>
                  <a:pt x="6049978" y="835229"/>
                  <a:pt x="6038441" y="832315"/>
                  <a:pt x="6028907" y="826303"/>
                </a:cubicBezTo>
                <a:cubicBezTo>
                  <a:pt x="6019374" y="820292"/>
                  <a:pt x="6014396" y="810090"/>
                  <a:pt x="6013970" y="795699"/>
                </a:cubicBezTo>
                <a:cubicBezTo>
                  <a:pt x="6014501" y="782457"/>
                  <a:pt x="6019755" y="759878"/>
                  <a:pt x="6029731" y="727961"/>
                </a:cubicBezTo>
                <a:lnTo>
                  <a:pt x="6034858" y="712075"/>
                </a:lnTo>
                <a:lnTo>
                  <a:pt x="5990020" y="751069"/>
                </a:lnTo>
                <a:cubicBezTo>
                  <a:pt x="5973324" y="764364"/>
                  <a:pt x="5956546" y="776507"/>
                  <a:pt x="5939688" y="787495"/>
                </a:cubicBezTo>
                <a:cubicBezTo>
                  <a:pt x="5905971" y="809472"/>
                  <a:pt x="5876358" y="820951"/>
                  <a:pt x="5850845" y="821931"/>
                </a:cubicBezTo>
                <a:cubicBezTo>
                  <a:pt x="5834784" y="821901"/>
                  <a:pt x="5820271" y="815404"/>
                  <a:pt x="5807308" y="802439"/>
                </a:cubicBezTo>
                <a:cubicBezTo>
                  <a:pt x="5794343" y="789475"/>
                  <a:pt x="5787482" y="770226"/>
                  <a:pt x="5786723" y="744693"/>
                </a:cubicBezTo>
                <a:cubicBezTo>
                  <a:pt x="5786935" y="739041"/>
                  <a:pt x="5787503" y="733074"/>
                  <a:pt x="5788430" y="726792"/>
                </a:cubicBezTo>
                <a:lnTo>
                  <a:pt x="5791158" y="712772"/>
                </a:lnTo>
                <a:lnTo>
                  <a:pt x="5758286" y="745239"/>
                </a:lnTo>
                <a:cubicBezTo>
                  <a:pt x="5744522" y="757600"/>
                  <a:pt x="5730678" y="768806"/>
                  <a:pt x="5716752" y="778859"/>
                </a:cubicBezTo>
                <a:cubicBezTo>
                  <a:pt x="5688901" y="798965"/>
                  <a:pt x="5662669" y="809436"/>
                  <a:pt x="5638056" y="810273"/>
                </a:cubicBezTo>
                <a:cubicBezTo>
                  <a:pt x="5602595" y="808815"/>
                  <a:pt x="5579157" y="794971"/>
                  <a:pt x="5567740" y="768739"/>
                </a:cubicBezTo>
                <a:cubicBezTo>
                  <a:pt x="5556325" y="742507"/>
                  <a:pt x="5551103" y="712632"/>
                  <a:pt x="5552074" y="679113"/>
                </a:cubicBezTo>
                <a:cubicBezTo>
                  <a:pt x="5552439" y="662658"/>
                  <a:pt x="5553896" y="644563"/>
                  <a:pt x="5556446" y="624828"/>
                </a:cubicBezTo>
                <a:cubicBezTo>
                  <a:pt x="5558997" y="605093"/>
                  <a:pt x="5560454" y="586270"/>
                  <a:pt x="5560818" y="568357"/>
                </a:cubicBezTo>
                <a:cubicBezTo>
                  <a:pt x="5560818" y="564501"/>
                  <a:pt x="5559725" y="560918"/>
                  <a:pt x="5557539" y="557609"/>
                </a:cubicBezTo>
                <a:cubicBezTo>
                  <a:pt x="5555353" y="554300"/>
                  <a:pt x="5552074" y="552539"/>
                  <a:pt x="5547703" y="552326"/>
                </a:cubicBezTo>
                <a:cubicBezTo>
                  <a:pt x="5532850" y="553954"/>
                  <a:pt x="5510900" y="567862"/>
                  <a:pt x="5481853" y="594049"/>
                </a:cubicBezTo>
                <a:cubicBezTo>
                  <a:pt x="5452806" y="620236"/>
                  <a:pt x="5424163" y="648932"/>
                  <a:pt x="5395925" y="680139"/>
                </a:cubicBezTo>
                <a:cubicBezTo>
                  <a:pt x="5367687" y="711345"/>
                  <a:pt x="5347356" y="735292"/>
                  <a:pt x="5334933" y="751979"/>
                </a:cubicBezTo>
                <a:cubicBezTo>
                  <a:pt x="5327920" y="763729"/>
                  <a:pt x="5320451" y="779942"/>
                  <a:pt x="5312527" y="800618"/>
                </a:cubicBezTo>
                <a:cubicBezTo>
                  <a:pt x="5304602" y="821294"/>
                  <a:pt x="5294583" y="832770"/>
                  <a:pt x="5282469" y="835047"/>
                </a:cubicBezTo>
                <a:cubicBezTo>
                  <a:pt x="5268928" y="835229"/>
                  <a:pt x="5257391" y="832315"/>
                  <a:pt x="5247858" y="826303"/>
                </a:cubicBezTo>
                <a:cubicBezTo>
                  <a:pt x="5238324" y="820292"/>
                  <a:pt x="5233346" y="810090"/>
                  <a:pt x="5232920" y="795699"/>
                </a:cubicBezTo>
                <a:cubicBezTo>
                  <a:pt x="5233451" y="782457"/>
                  <a:pt x="5238704" y="759878"/>
                  <a:pt x="5248681" y="727961"/>
                </a:cubicBezTo>
                <a:cubicBezTo>
                  <a:pt x="5258657" y="696044"/>
                  <a:pt x="5270172" y="661374"/>
                  <a:pt x="5283225" y="623951"/>
                </a:cubicBezTo>
                <a:cubicBezTo>
                  <a:pt x="5296278" y="586528"/>
                  <a:pt x="5307685" y="552938"/>
                  <a:pt x="5317445" y="523180"/>
                </a:cubicBezTo>
                <a:cubicBezTo>
                  <a:pt x="5326857" y="490845"/>
                  <a:pt x="5336087" y="468075"/>
                  <a:pt x="5345134" y="454867"/>
                </a:cubicBezTo>
                <a:cubicBezTo>
                  <a:pt x="5354182" y="441660"/>
                  <a:pt x="5367783" y="435285"/>
                  <a:pt x="5385939" y="435740"/>
                </a:cubicBezTo>
                <a:close/>
                <a:moveTo>
                  <a:pt x="4033390" y="416795"/>
                </a:moveTo>
                <a:cubicBezTo>
                  <a:pt x="4043894" y="416522"/>
                  <a:pt x="4052760" y="418890"/>
                  <a:pt x="4059986" y="423899"/>
                </a:cubicBezTo>
                <a:cubicBezTo>
                  <a:pt x="4067211" y="428909"/>
                  <a:pt x="4070976" y="438199"/>
                  <a:pt x="4071280" y="451771"/>
                </a:cubicBezTo>
                <a:cubicBezTo>
                  <a:pt x="4070399" y="463490"/>
                  <a:pt x="4065238" y="481585"/>
                  <a:pt x="4055796" y="506056"/>
                </a:cubicBezTo>
                <a:cubicBezTo>
                  <a:pt x="4046354" y="530527"/>
                  <a:pt x="4037913" y="552265"/>
                  <a:pt x="4030475" y="571271"/>
                </a:cubicBezTo>
                <a:cubicBezTo>
                  <a:pt x="4052972" y="545343"/>
                  <a:pt x="4078658" y="522147"/>
                  <a:pt x="4107531" y="501684"/>
                </a:cubicBezTo>
                <a:cubicBezTo>
                  <a:pt x="4136404" y="481221"/>
                  <a:pt x="4160268" y="470412"/>
                  <a:pt x="4179122" y="469259"/>
                </a:cubicBezTo>
                <a:cubicBezTo>
                  <a:pt x="4194393" y="468985"/>
                  <a:pt x="4210485" y="473175"/>
                  <a:pt x="4227396" y="481828"/>
                </a:cubicBezTo>
                <a:cubicBezTo>
                  <a:pt x="4244307" y="490481"/>
                  <a:pt x="4253476" y="505236"/>
                  <a:pt x="4254903" y="526094"/>
                </a:cubicBezTo>
                <a:cubicBezTo>
                  <a:pt x="4254812" y="537814"/>
                  <a:pt x="4253901" y="549351"/>
                  <a:pt x="4252170" y="560706"/>
                </a:cubicBezTo>
                <a:cubicBezTo>
                  <a:pt x="4250440" y="572061"/>
                  <a:pt x="4248436" y="582869"/>
                  <a:pt x="4246159" y="593131"/>
                </a:cubicBezTo>
                <a:cubicBezTo>
                  <a:pt x="4271328" y="563772"/>
                  <a:pt x="4299321" y="538694"/>
                  <a:pt x="4330137" y="517897"/>
                </a:cubicBezTo>
                <a:cubicBezTo>
                  <a:pt x="4360954" y="497099"/>
                  <a:pt x="4387853" y="486230"/>
                  <a:pt x="4410837" y="485289"/>
                </a:cubicBezTo>
                <a:cubicBezTo>
                  <a:pt x="4424043" y="485289"/>
                  <a:pt x="4436613" y="489661"/>
                  <a:pt x="4448545" y="498405"/>
                </a:cubicBezTo>
                <a:cubicBezTo>
                  <a:pt x="4460477" y="507149"/>
                  <a:pt x="4466852" y="520265"/>
                  <a:pt x="4467672" y="537753"/>
                </a:cubicBezTo>
                <a:cubicBezTo>
                  <a:pt x="4465972" y="569146"/>
                  <a:pt x="4459171" y="601086"/>
                  <a:pt x="4447270" y="633572"/>
                </a:cubicBezTo>
                <a:cubicBezTo>
                  <a:pt x="4435368" y="666058"/>
                  <a:pt x="4428567" y="698726"/>
                  <a:pt x="4426867" y="731577"/>
                </a:cubicBezTo>
                <a:cubicBezTo>
                  <a:pt x="4426807" y="739683"/>
                  <a:pt x="4428020" y="746059"/>
                  <a:pt x="4430510" y="750704"/>
                </a:cubicBezTo>
                <a:cubicBezTo>
                  <a:pt x="4433000" y="755350"/>
                  <a:pt x="4437129" y="757718"/>
                  <a:pt x="4442897" y="757809"/>
                </a:cubicBezTo>
                <a:cubicBezTo>
                  <a:pt x="4458398" y="757017"/>
                  <a:pt x="4476785" y="747752"/>
                  <a:pt x="4498060" y="730012"/>
                </a:cubicBezTo>
                <a:cubicBezTo>
                  <a:pt x="4519335" y="712272"/>
                  <a:pt x="4540853" y="690808"/>
                  <a:pt x="4562614" y="665620"/>
                </a:cubicBezTo>
                <a:lnTo>
                  <a:pt x="4608582" y="608245"/>
                </a:lnTo>
                <a:lnTo>
                  <a:pt x="4612402" y="599014"/>
                </a:lnTo>
                <a:cubicBezTo>
                  <a:pt x="4635062" y="558983"/>
                  <a:pt x="4663147" y="526562"/>
                  <a:pt x="4696656" y="501751"/>
                </a:cubicBezTo>
                <a:cubicBezTo>
                  <a:pt x="4730166" y="476941"/>
                  <a:pt x="4763648" y="464167"/>
                  <a:pt x="4797104" y="463429"/>
                </a:cubicBezTo>
                <a:cubicBezTo>
                  <a:pt x="4825430" y="464067"/>
                  <a:pt x="4846380" y="469714"/>
                  <a:pt x="4859951" y="480371"/>
                </a:cubicBezTo>
                <a:cubicBezTo>
                  <a:pt x="4873522" y="491027"/>
                  <a:pt x="4880263" y="502868"/>
                  <a:pt x="4880171" y="515893"/>
                </a:cubicBezTo>
                <a:cubicBezTo>
                  <a:pt x="4880050" y="522178"/>
                  <a:pt x="4881386" y="530739"/>
                  <a:pt x="4884179" y="541578"/>
                </a:cubicBezTo>
                <a:cubicBezTo>
                  <a:pt x="4886972" y="552417"/>
                  <a:pt x="4891951" y="558429"/>
                  <a:pt x="4899117" y="559613"/>
                </a:cubicBezTo>
                <a:cubicBezTo>
                  <a:pt x="4917060" y="559431"/>
                  <a:pt x="4932908" y="557245"/>
                  <a:pt x="4946662" y="553055"/>
                </a:cubicBezTo>
                <a:cubicBezTo>
                  <a:pt x="4960415" y="548865"/>
                  <a:pt x="4973713" y="543764"/>
                  <a:pt x="4986556" y="537753"/>
                </a:cubicBezTo>
                <a:cubicBezTo>
                  <a:pt x="4993509" y="534413"/>
                  <a:pt x="5001099" y="530527"/>
                  <a:pt x="5009327" y="526094"/>
                </a:cubicBezTo>
                <a:lnTo>
                  <a:pt x="5013627" y="524091"/>
                </a:lnTo>
                <a:lnTo>
                  <a:pt x="5014779" y="520265"/>
                </a:lnTo>
                <a:cubicBezTo>
                  <a:pt x="5020305" y="501198"/>
                  <a:pt x="5026376" y="486504"/>
                  <a:pt x="5032995" y="476181"/>
                </a:cubicBezTo>
                <a:cubicBezTo>
                  <a:pt x="5039614" y="465858"/>
                  <a:pt x="5048601" y="460636"/>
                  <a:pt x="5059956" y="460515"/>
                </a:cubicBezTo>
                <a:cubicBezTo>
                  <a:pt x="5069580" y="460606"/>
                  <a:pt x="5077292" y="462974"/>
                  <a:pt x="5083091" y="467619"/>
                </a:cubicBezTo>
                <a:cubicBezTo>
                  <a:pt x="5088890" y="472264"/>
                  <a:pt x="5091865" y="478640"/>
                  <a:pt x="5092017" y="486746"/>
                </a:cubicBezTo>
                <a:cubicBezTo>
                  <a:pt x="5091804" y="492272"/>
                  <a:pt x="5089315" y="501988"/>
                  <a:pt x="5084548" y="515893"/>
                </a:cubicBezTo>
                <a:cubicBezTo>
                  <a:pt x="5079782" y="529798"/>
                  <a:pt x="5074013" y="545343"/>
                  <a:pt x="5067242" y="562527"/>
                </a:cubicBezTo>
                <a:cubicBezTo>
                  <a:pt x="5097330" y="531256"/>
                  <a:pt x="5125323" y="505631"/>
                  <a:pt x="5151220" y="485653"/>
                </a:cubicBezTo>
                <a:cubicBezTo>
                  <a:pt x="5177118" y="465676"/>
                  <a:pt x="5199647" y="455353"/>
                  <a:pt x="5218804" y="454685"/>
                </a:cubicBezTo>
                <a:cubicBezTo>
                  <a:pt x="5235138" y="454716"/>
                  <a:pt x="5248376" y="459391"/>
                  <a:pt x="5258516" y="468712"/>
                </a:cubicBezTo>
                <a:cubicBezTo>
                  <a:pt x="5268657" y="478033"/>
                  <a:pt x="5273879" y="491817"/>
                  <a:pt x="5274183" y="510064"/>
                </a:cubicBezTo>
                <a:cubicBezTo>
                  <a:pt x="5274577" y="535567"/>
                  <a:pt x="5270873" y="557062"/>
                  <a:pt x="5263071" y="574550"/>
                </a:cubicBezTo>
                <a:cubicBezTo>
                  <a:pt x="5255268" y="592038"/>
                  <a:pt x="5240998" y="601146"/>
                  <a:pt x="5220262" y="601875"/>
                </a:cubicBezTo>
                <a:cubicBezTo>
                  <a:pt x="5212034" y="601754"/>
                  <a:pt x="5205172" y="599082"/>
                  <a:pt x="5199677" y="593860"/>
                </a:cubicBezTo>
                <a:cubicBezTo>
                  <a:pt x="5194182" y="588638"/>
                  <a:pt x="5191327" y="581594"/>
                  <a:pt x="5191115" y="572729"/>
                </a:cubicBezTo>
                <a:cubicBezTo>
                  <a:pt x="5191540" y="565806"/>
                  <a:pt x="5193240" y="558520"/>
                  <a:pt x="5196215" y="550869"/>
                </a:cubicBezTo>
                <a:cubicBezTo>
                  <a:pt x="5199191" y="543218"/>
                  <a:pt x="5200891" y="537388"/>
                  <a:pt x="5201316" y="533381"/>
                </a:cubicBezTo>
                <a:cubicBezTo>
                  <a:pt x="5201408" y="531164"/>
                  <a:pt x="5200861" y="529404"/>
                  <a:pt x="5199677" y="528098"/>
                </a:cubicBezTo>
                <a:cubicBezTo>
                  <a:pt x="5198493" y="526793"/>
                  <a:pt x="5196125" y="526125"/>
                  <a:pt x="5192573" y="526094"/>
                </a:cubicBezTo>
                <a:cubicBezTo>
                  <a:pt x="5185520" y="526760"/>
                  <a:pt x="5172421" y="535306"/>
                  <a:pt x="5153278" y="551732"/>
                </a:cubicBezTo>
                <a:cubicBezTo>
                  <a:pt x="5134135" y="568159"/>
                  <a:pt x="5113373" y="588471"/>
                  <a:pt x="5090992" y="612670"/>
                </a:cubicBezTo>
                <a:cubicBezTo>
                  <a:pt x="5068610" y="636869"/>
                  <a:pt x="5049035" y="660960"/>
                  <a:pt x="5032267" y="684943"/>
                </a:cubicBezTo>
                <a:cubicBezTo>
                  <a:pt x="5025587" y="694689"/>
                  <a:pt x="5018543" y="706894"/>
                  <a:pt x="5011135" y="721558"/>
                </a:cubicBezTo>
                <a:cubicBezTo>
                  <a:pt x="5003728" y="736222"/>
                  <a:pt x="4996683" y="751706"/>
                  <a:pt x="4990004" y="768010"/>
                </a:cubicBezTo>
                <a:cubicBezTo>
                  <a:pt x="4984053" y="783130"/>
                  <a:pt x="4978103" y="796246"/>
                  <a:pt x="4972152" y="807358"/>
                </a:cubicBezTo>
                <a:cubicBezTo>
                  <a:pt x="4966202" y="818470"/>
                  <a:pt x="4960979" y="824299"/>
                  <a:pt x="4956486" y="824846"/>
                </a:cubicBezTo>
                <a:cubicBezTo>
                  <a:pt x="4947256" y="824603"/>
                  <a:pt x="4938755" y="821081"/>
                  <a:pt x="4930983" y="814280"/>
                </a:cubicBezTo>
                <a:cubicBezTo>
                  <a:pt x="4923210" y="807479"/>
                  <a:pt x="4919081" y="798857"/>
                  <a:pt x="4918595" y="788413"/>
                </a:cubicBezTo>
                <a:cubicBezTo>
                  <a:pt x="4918960" y="779365"/>
                  <a:pt x="4923331" y="762485"/>
                  <a:pt x="4931711" y="737771"/>
                </a:cubicBezTo>
                <a:cubicBezTo>
                  <a:pt x="4940091" y="713057"/>
                  <a:pt x="4950292" y="686704"/>
                  <a:pt x="4962315" y="658711"/>
                </a:cubicBezTo>
                <a:cubicBezTo>
                  <a:pt x="4968600" y="643895"/>
                  <a:pt x="4974474" y="629716"/>
                  <a:pt x="4979940" y="616175"/>
                </a:cubicBezTo>
                <a:lnTo>
                  <a:pt x="4984048" y="605689"/>
                </a:lnTo>
                <a:lnTo>
                  <a:pt x="4950032" y="617883"/>
                </a:lnTo>
                <a:cubicBezTo>
                  <a:pt x="4937949" y="621314"/>
                  <a:pt x="4925956" y="623811"/>
                  <a:pt x="4914054" y="625374"/>
                </a:cubicBezTo>
                <a:cubicBezTo>
                  <a:pt x="4890251" y="628502"/>
                  <a:pt x="4874099" y="629898"/>
                  <a:pt x="4865598" y="629564"/>
                </a:cubicBezTo>
                <a:cubicBezTo>
                  <a:pt x="4854461" y="659080"/>
                  <a:pt x="4839654" y="688946"/>
                  <a:pt x="4821177" y="719163"/>
                </a:cubicBezTo>
                <a:cubicBezTo>
                  <a:pt x="4802699" y="749380"/>
                  <a:pt x="4780336" y="774820"/>
                  <a:pt x="4754085" y="795483"/>
                </a:cubicBezTo>
                <a:cubicBezTo>
                  <a:pt x="4727836" y="816147"/>
                  <a:pt x="4697484" y="826906"/>
                  <a:pt x="4663030" y="827760"/>
                </a:cubicBezTo>
                <a:cubicBezTo>
                  <a:pt x="4640320" y="827730"/>
                  <a:pt x="4620524" y="819411"/>
                  <a:pt x="4603644" y="802804"/>
                </a:cubicBezTo>
                <a:cubicBezTo>
                  <a:pt x="4586763" y="786196"/>
                  <a:pt x="4577898" y="761483"/>
                  <a:pt x="4577048" y="728662"/>
                </a:cubicBezTo>
                <a:lnTo>
                  <a:pt x="4577285" y="726985"/>
                </a:lnTo>
                <a:lnTo>
                  <a:pt x="4562580" y="742325"/>
                </a:lnTo>
                <a:cubicBezTo>
                  <a:pt x="4547746" y="756484"/>
                  <a:pt x="4532447" y="769814"/>
                  <a:pt x="4516681" y="782314"/>
                </a:cubicBezTo>
                <a:cubicBezTo>
                  <a:pt x="4485151" y="807313"/>
                  <a:pt x="4455699" y="820519"/>
                  <a:pt x="4428324" y="821931"/>
                </a:cubicBezTo>
                <a:cubicBezTo>
                  <a:pt x="4406343" y="821749"/>
                  <a:pt x="4389462" y="814462"/>
                  <a:pt x="4377682" y="800071"/>
                </a:cubicBezTo>
                <a:cubicBezTo>
                  <a:pt x="4365902" y="785680"/>
                  <a:pt x="4359951" y="765278"/>
                  <a:pt x="4359830" y="738864"/>
                </a:cubicBezTo>
                <a:cubicBezTo>
                  <a:pt x="4361166" y="708412"/>
                  <a:pt x="4366510" y="677140"/>
                  <a:pt x="4375861" y="645048"/>
                </a:cubicBezTo>
                <a:cubicBezTo>
                  <a:pt x="4385211" y="612957"/>
                  <a:pt x="4390555" y="587879"/>
                  <a:pt x="4391891" y="569814"/>
                </a:cubicBezTo>
                <a:cubicBezTo>
                  <a:pt x="4391830" y="566778"/>
                  <a:pt x="4390859" y="564106"/>
                  <a:pt x="4388977" y="561799"/>
                </a:cubicBezTo>
                <a:cubicBezTo>
                  <a:pt x="4387094" y="559491"/>
                  <a:pt x="4384665" y="558277"/>
                  <a:pt x="4381690" y="558155"/>
                </a:cubicBezTo>
                <a:cubicBezTo>
                  <a:pt x="4366559" y="559676"/>
                  <a:pt x="4346300" y="573313"/>
                  <a:pt x="4320914" y="599068"/>
                </a:cubicBezTo>
                <a:cubicBezTo>
                  <a:pt x="4295528" y="624823"/>
                  <a:pt x="4271275" y="653574"/>
                  <a:pt x="4248156" y="685320"/>
                </a:cubicBezTo>
                <a:cubicBezTo>
                  <a:pt x="4225037" y="717067"/>
                  <a:pt x="4209312" y="742687"/>
                  <a:pt x="4200982" y="762181"/>
                </a:cubicBezTo>
                <a:cubicBezTo>
                  <a:pt x="4193847" y="779912"/>
                  <a:pt x="4186621" y="793999"/>
                  <a:pt x="4179304" y="804443"/>
                </a:cubicBezTo>
                <a:cubicBezTo>
                  <a:pt x="4171987" y="814887"/>
                  <a:pt x="4163668" y="820231"/>
                  <a:pt x="4154348" y="820474"/>
                </a:cubicBezTo>
                <a:cubicBezTo>
                  <a:pt x="4145057" y="820443"/>
                  <a:pt x="4136313" y="816861"/>
                  <a:pt x="4128116" y="809726"/>
                </a:cubicBezTo>
                <a:cubicBezTo>
                  <a:pt x="4119918" y="802591"/>
                  <a:pt x="4115546" y="792086"/>
                  <a:pt x="4115000" y="778211"/>
                </a:cubicBezTo>
                <a:cubicBezTo>
                  <a:pt x="4115303" y="772807"/>
                  <a:pt x="4117975" y="763577"/>
                  <a:pt x="4123015" y="750522"/>
                </a:cubicBezTo>
                <a:cubicBezTo>
                  <a:pt x="4128055" y="737467"/>
                  <a:pt x="4133641" y="722408"/>
                  <a:pt x="4139774" y="705345"/>
                </a:cubicBezTo>
                <a:cubicBezTo>
                  <a:pt x="4149125" y="675713"/>
                  <a:pt x="4158112" y="646809"/>
                  <a:pt x="4166735" y="618634"/>
                </a:cubicBezTo>
                <a:cubicBezTo>
                  <a:pt x="4175357" y="590459"/>
                  <a:pt x="4179972" y="570300"/>
                  <a:pt x="4180579" y="558155"/>
                </a:cubicBezTo>
                <a:cubicBezTo>
                  <a:pt x="4180458" y="551051"/>
                  <a:pt x="4178515" y="546315"/>
                  <a:pt x="4174750" y="543946"/>
                </a:cubicBezTo>
                <a:cubicBezTo>
                  <a:pt x="4170985" y="541578"/>
                  <a:pt x="4166127" y="540485"/>
                  <a:pt x="4160177" y="540667"/>
                </a:cubicBezTo>
                <a:cubicBezTo>
                  <a:pt x="4150279" y="541153"/>
                  <a:pt x="4130726" y="551840"/>
                  <a:pt x="4101519" y="572729"/>
                </a:cubicBezTo>
                <a:cubicBezTo>
                  <a:pt x="4072312" y="593617"/>
                  <a:pt x="4044744" y="621792"/>
                  <a:pt x="4018816" y="657253"/>
                </a:cubicBezTo>
                <a:cubicBezTo>
                  <a:pt x="4005032" y="677413"/>
                  <a:pt x="3992888" y="698301"/>
                  <a:pt x="3982383" y="719918"/>
                </a:cubicBezTo>
                <a:cubicBezTo>
                  <a:pt x="3971878" y="741535"/>
                  <a:pt x="3962649" y="760966"/>
                  <a:pt x="3954694" y="778211"/>
                </a:cubicBezTo>
                <a:cubicBezTo>
                  <a:pt x="3946071" y="797278"/>
                  <a:pt x="3939635" y="811973"/>
                  <a:pt x="3935384" y="822296"/>
                </a:cubicBezTo>
                <a:cubicBezTo>
                  <a:pt x="3931134" y="832618"/>
                  <a:pt x="3923968" y="837840"/>
                  <a:pt x="3913889" y="837962"/>
                </a:cubicBezTo>
                <a:cubicBezTo>
                  <a:pt x="3906116" y="837779"/>
                  <a:pt x="3898708" y="834136"/>
                  <a:pt x="3891664" y="827032"/>
                </a:cubicBezTo>
                <a:cubicBezTo>
                  <a:pt x="3884621" y="819927"/>
                  <a:pt x="3880856" y="810455"/>
                  <a:pt x="3880370" y="798614"/>
                </a:cubicBezTo>
                <a:cubicBezTo>
                  <a:pt x="3880856" y="784162"/>
                  <a:pt x="3890814" y="751129"/>
                  <a:pt x="3910246" y="699516"/>
                </a:cubicBezTo>
                <a:cubicBezTo>
                  <a:pt x="3929676" y="647902"/>
                  <a:pt x="3955665" y="572607"/>
                  <a:pt x="3988212" y="473630"/>
                </a:cubicBezTo>
                <a:cubicBezTo>
                  <a:pt x="3994193" y="455323"/>
                  <a:pt x="4001176" y="441296"/>
                  <a:pt x="4009161" y="431550"/>
                </a:cubicBezTo>
                <a:cubicBezTo>
                  <a:pt x="4017146" y="421804"/>
                  <a:pt x="4025222" y="416886"/>
                  <a:pt x="4033390" y="416795"/>
                </a:cubicBezTo>
                <a:close/>
                <a:moveTo>
                  <a:pt x="2385564" y="416795"/>
                </a:moveTo>
                <a:cubicBezTo>
                  <a:pt x="2396069" y="416522"/>
                  <a:pt x="2404934" y="418890"/>
                  <a:pt x="2412160" y="423899"/>
                </a:cubicBezTo>
                <a:cubicBezTo>
                  <a:pt x="2419386" y="428909"/>
                  <a:pt x="2423151" y="438199"/>
                  <a:pt x="2423455" y="451771"/>
                </a:cubicBezTo>
                <a:cubicBezTo>
                  <a:pt x="2422574" y="463490"/>
                  <a:pt x="2417413" y="481585"/>
                  <a:pt x="2407971" y="506056"/>
                </a:cubicBezTo>
                <a:cubicBezTo>
                  <a:pt x="2398528" y="530527"/>
                  <a:pt x="2390088" y="552265"/>
                  <a:pt x="2382650" y="571271"/>
                </a:cubicBezTo>
                <a:cubicBezTo>
                  <a:pt x="2405147" y="545343"/>
                  <a:pt x="2430833" y="522147"/>
                  <a:pt x="2459706" y="501684"/>
                </a:cubicBezTo>
                <a:cubicBezTo>
                  <a:pt x="2488579" y="481221"/>
                  <a:pt x="2512443" y="470412"/>
                  <a:pt x="2531297" y="469259"/>
                </a:cubicBezTo>
                <a:cubicBezTo>
                  <a:pt x="2546568" y="468985"/>
                  <a:pt x="2562659" y="473175"/>
                  <a:pt x="2579571" y="481828"/>
                </a:cubicBezTo>
                <a:cubicBezTo>
                  <a:pt x="2596482" y="490481"/>
                  <a:pt x="2605651" y="505236"/>
                  <a:pt x="2607078" y="526094"/>
                </a:cubicBezTo>
                <a:cubicBezTo>
                  <a:pt x="2606987" y="537814"/>
                  <a:pt x="2606076" y="549351"/>
                  <a:pt x="2604345" y="560706"/>
                </a:cubicBezTo>
                <a:cubicBezTo>
                  <a:pt x="2602615" y="572061"/>
                  <a:pt x="2600611" y="582869"/>
                  <a:pt x="2598334" y="593131"/>
                </a:cubicBezTo>
                <a:cubicBezTo>
                  <a:pt x="2623503" y="563772"/>
                  <a:pt x="2651496" y="538694"/>
                  <a:pt x="2682312" y="517897"/>
                </a:cubicBezTo>
                <a:cubicBezTo>
                  <a:pt x="2713129" y="497099"/>
                  <a:pt x="2740029" y="486230"/>
                  <a:pt x="2763011" y="485289"/>
                </a:cubicBezTo>
                <a:cubicBezTo>
                  <a:pt x="2776218" y="485289"/>
                  <a:pt x="2788788" y="489661"/>
                  <a:pt x="2800720" y="498405"/>
                </a:cubicBezTo>
                <a:cubicBezTo>
                  <a:pt x="2812652" y="507149"/>
                  <a:pt x="2819028" y="520265"/>
                  <a:pt x="2819848" y="537753"/>
                </a:cubicBezTo>
                <a:cubicBezTo>
                  <a:pt x="2818147" y="569146"/>
                  <a:pt x="2811346" y="601086"/>
                  <a:pt x="2799445" y="633572"/>
                </a:cubicBezTo>
                <a:cubicBezTo>
                  <a:pt x="2787543" y="666058"/>
                  <a:pt x="2780742" y="698726"/>
                  <a:pt x="2779042" y="731577"/>
                </a:cubicBezTo>
                <a:cubicBezTo>
                  <a:pt x="2778981" y="739683"/>
                  <a:pt x="2780196" y="746059"/>
                  <a:pt x="2782685" y="750704"/>
                </a:cubicBezTo>
                <a:cubicBezTo>
                  <a:pt x="2785175" y="755350"/>
                  <a:pt x="2789304" y="757718"/>
                  <a:pt x="2795073" y="757809"/>
                </a:cubicBezTo>
                <a:cubicBezTo>
                  <a:pt x="2810572" y="757017"/>
                  <a:pt x="2828960" y="747752"/>
                  <a:pt x="2850235" y="730012"/>
                </a:cubicBezTo>
                <a:cubicBezTo>
                  <a:pt x="2871510" y="712272"/>
                  <a:pt x="2893028" y="690808"/>
                  <a:pt x="2914789" y="665620"/>
                </a:cubicBezTo>
                <a:lnTo>
                  <a:pt x="2944637" y="628365"/>
                </a:lnTo>
                <a:lnTo>
                  <a:pt x="2949464" y="618769"/>
                </a:lnTo>
                <a:cubicBezTo>
                  <a:pt x="2980013" y="574069"/>
                  <a:pt x="3016717" y="537708"/>
                  <a:pt x="3059572" y="509686"/>
                </a:cubicBezTo>
                <a:cubicBezTo>
                  <a:pt x="3102428" y="481664"/>
                  <a:pt x="3143018" y="467217"/>
                  <a:pt x="3181340" y="466344"/>
                </a:cubicBezTo>
                <a:cubicBezTo>
                  <a:pt x="3193120" y="466587"/>
                  <a:pt x="3204171" y="469744"/>
                  <a:pt x="3214494" y="475816"/>
                </a:cubicBezTo>
                <a:cubicBezTo>
                  <a:pt x="3224817" y="481889"/>
                  <a:pt x="3233682" y="489418"/>
                  <a:pt x="3241090" y="498405"/>
                </a:cubicBezTo>
                <a:cubicBezTo>
                  <a:pt x="3243398" y="497191"/>
                  <a:pt x="3248256" y="492333"/>
                  <a:pt x="3255663" y="483832"/>
                </a:cubicBezTo>
                <a:cubicBezTo>
                  <a:pt x="3263071" y="475331"/>
                  <a:pt x="3272301" y="470473"/>
                  <a:pt x="3283353" y="469259"/>
                </a:cubicBezTo>
                <a:cubicBezTo>
                  <a:pt x="3297288" y="469501"/>
                  <a:pt x="3308036" y="473023"/>
                  <a:pt x="3315596" y="479824"/>
                </a:cubicBezTo>
                <a:cubicBezTo>
                  <a:pt x="3323156" y="486625"/>
                  <a:pt x="3326982" y="495247"/>
                  <a:pt x="3327072" y="505692"/>
                </a:cubicBezTo>
                <a:cubicBezTo>
                  <a:pt x="3325251" y="519384"/>
                  <a:pt x="3315778" y="538633"/>
                  <a:pt x="3298655" y="563438"/>
                </a:cubicBezTo>
                <a:cubicBezTo>
                  <a:pt x="3281531" y="588243"/>
                  <a:pt x="3267686" y="610771"/>
                  <a:pt x="3257121" y="631022"/>
                </a:cubicBezTo>
                <a:cubicBezTo>
                  <a:pt x="3249652" y="645898"/>
                  <a:pt x="3243458" y="660593"/>
                  <a:pt x="3238540" y="675106"/>
                </a:cubicBezTo>
                <a:cubicBezTo>
                  <a:pt x="3233622" y="689618"/>
                  <a:pt x="3231071" y="702127"/>
                  <a:pt x="3230889" y="712632"/>
                </a:cubicBezTo>
                <a:cubicBezTo>
                  <a:pt x="3230859" y="720283"/>
                  <a:pt x="3232376" y="727205"/>
                  <a:pt x="3235443" y="733399"/>
                </a:cubicBezTo>
                <a:cubicBezTo>
                  <a:pt x="3238510" y="739592"/>
                  <a:pt x="3243307" y="742871"/>
                  <a:pt x="3249834" y="743236"/>
                </a:cubicBezTo>
                <a:cubicBezTo>
                  <a:pt x="3275185" y="740898"/>
                  <a:pt x="3305000" y="723713"/>
                  <a:pt x="3339277" y="691683"/>
                </a:cubicBezTo>
                <a:cubicBezTo>
                  <a:pt x="3373555" y="659652"/>
                  <a:pt x="3404462" y="626802"/>
                  <a:pt x="3432000" y="593131"/>
                </a:cubicBezTo>
                <a:cubicBezTo>
                  <a:pt x="3440835" y="581685"/>
                  <a:pt x="3449761" y="571423"/>
                  <a:pt x="3458778" y="562345"/>
                </a:cubicBezTo>
                <a:lnTo>
                  <a:pt x="3463622" y="558522"/>
                </a:lnTo>
                <a:lnTo>
                  <a:pt x="3480689" y="533111"/>
                </a:lnTo>
                <a:cubicBezTo>
                  <a:pt x="3501190" y="510945"/>
                  <a:pt x="3525335" y="493151"/>
                  <a:pt x="3553123" y="479730"/>
                </a:cubicBezTo>
                <a:cubicBezTo>
                  <a:pt x="3580911" y="466308"/>
                  <a:pt x="3606244" y="459417"/>
                  <a:pt x="3629120" y="459057"/>
                </a:cubicBezTo>
                <a:cubicBezTo>
                  <a:pt x="3643723" y="459391"/>
                  <a:pt x="3657143" y="464553"/>
                  <a:pt x="3669379" y="474541"/>
                </a:cubicBezTo>
                <a:cubicBezTo>
                  <a:pt x="3681614" y="484530"/>
                  <a:pt x="3688111" y="497342"/>
                  <a:pt x="3688870" y="512978"/>
                </a:cubicBezTo>
                <a:cubicBezTo>
                  <a:pt x="3688688" y="531225"/>
                  <a:pt x="3683952" y="549745"/>
                  <a:pt x="3674661" y="568539"/>
                </a:cubicBezTo>
                <a:cubicBezTo>
                  <a:pt x="3665371" y="587332"/>
                  <a:pt x="3652619" y="597473"/>
                  <a:pt x="3636407" y="598960"/>
                </a:cubicBezTo>
                <a:cubicBezTo>
                  <a:pt x="3626144" y="598960"/>
                  <a:pt x="3618251" y="596410"/>
                  <a:pt x="3612725" y="591310"/>
                </a:cubicBezTo>
                <a:cubicBezTo>
                  <a:pt x="3607199" y="586209"/>
                  <a:pt x="3604406" y="578558"/>
                  <a:pt x="3604346" y="568357"/>
                </a:cubicBezTo>
                <a:cubicBezTo>
                  <a:pt x="3605013" y="561131"/>
                  <a:pt x="3607685" y="554451"/>
                  <a:pt x="3612361" y="548318"/>
                </a:cubicBezTo>
                <a:cubicBezTo>
                  <a:pt x="3617036" y="542186"/>
                  <a:pt x="3619708" y="536235"/>
                  <a:pt x="3620376" y="530466"/>
                </a:cubicBezTo>
                <a:cubicBezTo>
                  <a:pt x="3620376" y="527491"/>
                  <a:pt x="3619283" y="525062"/>
                  <a:pt x="3617097" y="523180"/>
                </a:cubicBezTo>
                <a:cubicBezTo>
                  <a:pt x="3614911" y="521297"/>
                  <a:pt x="3611632" y="520326"/>
                  <a:pt x="3607260" y="520265"/>
                </a:cubicBezTo>
                <a:cubicBezTo>
                  <a:pt x="3595449" y="521206"/>
                  <a:pt x="3578994" y="529525"/>
                  <a:pt x="3557893" y="545222"/>
                </a:cubicBezTo>
                <a:cubicBezTo>
                  <a:pt x="3536792" y="560918"/>
                  <a:pt x="3525073" y="578345"/>
                  <a:pt x="3522735" y="597503"/>
                </a:cubicBezTo>
                <a:cubicBezTo>
                  <a:pt x="3522978" y="603393"/>
                  <a:pt x="3526135" y="609101"/>
                  <a:pt x="3532208" y="614627"/>
                </a:cubicBezTo>
                <a:cubicBezTo>
                  <a:pt x="3538280" y="620152"/>
                  <a:pt x="3545810" y="625132"/>
                  <a:pt x="3554796" y="629564"/>
                </a:cubicBezTo>
                <a:cubicBezTo>
                  <a:pt x="3571221" y="636942"/>
                  <a:pt x="3587191" y="647325"/>
                  <a:pt x="3602706" y="660715"/>
                </a:cubicBezTo>
                <a:cubicBezTo>
                  <a:pt x="3618220" y="674104"/>
                  <a:pt x="3626540" y="694324"/>
                  <a:pt x="3627663" y="721376"/>
                </a:cubicBezTo>
                <a:cubicBezTo>
                  <a:pt x="3627571" y="748124"/>
                  <a:pt x="3616459" y="772230"/>
                  <a:pt x="3594326" y="793696"/>
                </a:cubicBezTo>
                <a:cubicBezTo>
                  <a:pt x="3572193" y="815161"/>
                  <a:pt x="3539585" y="826516"/>
                  <a:pt x="3496503" y="827760"/>
                </a:cubicBezTo>
                <a:cubicBezTo>
                  <a:pt x="3468389" y="827002"/>
                  <a:pt x="3445922" y="819411"/>
                  <a:pt x="3429102" y="804990"/>
                </a:cubicBezTo>
                <a:cubicBezTo>
                  <a:pt x="3412282" y="790568"/>
                  <a:pt x="3403660" y="773870"/>
                  <a:pt x="3403235" y="754894"/>
                </a:cubicBezTo>
                <a:cubicBezTo>
                  <a:pt x="3403417" y="743752"/>
                  <a:pt x="3406695" y="734704"/>
                  <a:pt x="3413071" y="727751"/>
                </a:cubicBezTo>
                <a:cubicBezTo>
                  <a:pt x="3419447" y="720799"/>
                  <a:pt x="3427827" y="717216"/>
                  <a:pt x="3438210" y="717004"/>
                </a:cubicBezTo>
                <a:cubicBezTo>
                  <a:pt x="3446499" y="716882"/>
                  <a:pt x="3453603" y="718947"/>
                  <a:pt x="3459524" y="723197"/>
                </a:cubicBezTo>
                <a:cubicBezTo>
                  <a:pt x="3465444" y="727448"/>
                  <a:pt x="3468541" y="734613"/>
                  <a:pt x="3468814" y="744693"/>
                </a:cubicBezTo>
                <a:cubicBezTo>
                  <a:pt x="3468875" y="754955"/>
                  <a:pt x="3472032" y="762849"/>
                  <a:pt x="3478287" y="768374"/>
                </a:cubicBezTo>
                <a:cubicBezTo>
                  <a:pt x="3484541" y="773900"/>
                  <a:pt x="3493528" y="776693"/>
                  <a:pt x="3505247" y="776754"/>
                </a:cubicBezTo>
                <a:cubicBezTo>
                  <a:pt x="3519304" y="776299"/>
                  <a:pt x="3530538" y="771380"/>
                  <a:pt x="3538948" y="761999"/>
                </a:cubicBezTo>
                <a:cubicBezTo>
                  <a:pt x="3547358" y="752617"/>
                  <a:pt x="3551669" y="741505"/>
                  <a:pt x="3551882" y="728662"/>
                </a:cubicBezTo>
                <a:cubicBezTo>
                  <a:pt x="3551244" y="715729"/>
                  <a:pt x="3545961" y="705163"/>
                  <a:pt x="3536033" y="696966"/>
                </a:cubicBezTo>
                <a:cubicBezTo>
                  <a:pt x="3526105" y="688768"/>
                  <a:pt x="3515357" y="681846"/>
                  <a:pt x="3503790" y="676199"/>
                </a:cubicBezTo>
                <a:cubicBezTo>
                  <a:pt x="3489369" y="669094"/>
                  <a:pt x="3476677" y="659986"/>
                  <a:pt x="3465717" y="648874"/>
                </a:cubicBezTo>
                <a:lnTo>
                  <a:pt x="3460896" y="641576"/>
                </a:lnTo>
                <a:lnTo>
                  <a:pt x="3401936" y="704697"/>
                </a:lnTo>
                <a:cubicBezTo>
                  <a:pt x="3371701" y="734033"/>
                  <a:pt x="3341223" y="758753"/>
                  <a:pt x="3310502" y="778859"/>
                </a:cubicBezTo>
                <a:cubicBezTo>
                  <a:pt x="3279781" y="798965"/>
                  <a:pt x="3251786" y="809436"/>
                  <a:pt x="3226517" y="810273"/>
                </a:cubicBezTo>
                <a:cubicBezTo>
                  <a:pt x="3202501" y="809726"/>
                  <a:pt x="3184589" y="802439"/>
                  <a:pt x="3172778" y="788413"/>
                </a:cubicBezTo>
                <a:cubicBezTo>
                  <a:pt x="3160968" y="774386"/>
                  <a:pt x="3155078" y="756898"/>
                  <a:pt x="3155108" y="735949"/>
                </a:cubicBezTo>
                <a:cubicBezTo>
                  <a:pt x="3155139" y="728085"/>
                  <a:pt x="3155442" y="720131"/>
                  <a:pt x="3156019" y="712085"/>
                </a:cubicBezTo>
                <a:cubicBezTo>
                  <a:pt x="3156596" y="704040"/>
                  <a:pt x="3157264" y="694992"/>
                  <a:pt x="3158023" y="684943"/>
                </a:cubicBezTo>
                <a:cubicBezTo>
                  <a:pt x="3143377" y="699993"/>
                  <a:pt x="3124091" y="718470"/>
                  <a:pt x="3100162" y="740375"/>
                </a:cubicBezTo>
                <a:cubicBezTo>
                  <a:pt x="3076232" y="762280"/>
                  <a:pt x="3051008" y="781837"/>
                  <a:pt x="3024489" y="799046"/>
                </a:cubicBezTo>
                <a:cubicBezTo>
                  <a:pt x="2997969" y="816255"/>
                  <a:pt x="2973500" y="825341"/>
                  <a:pt x="2951083" y="826303"/>
                </a:cubicBezTo>
                <a:cubicBezTo>
                  <a:pt x="2940729" y="826000"/>
                  <a:pt x="2930103" y="820049"/>
                  <a:pt x="2919204" y="808451"/>
                </a:cubicBezTo>
                <a:cubicBezTo>
                  <a:pt x="2908304" y="796853"/>
                  <a:pt x="2902414" y="781430"/>
                  <a:pt x="2901534" y="762181"/>
                </a:cubicBezTo>
                <a:lnTo>
                  <a:pt x="2903267" y="752334"/>
                </a:lnTo>
                <a:lnTo>
                  <a:pt x="2868857" y="782314"/>
                </a:lnTo>
                <a:cubicBezTo>
                  <a:pt x="2837326" y="807313"/>
                  <a:pt x="2807874" y="820519"/>
                  <a:pt x="2780499" y="821931"/>
                </a:cubicBezTo>
                <a:cubicBezTo>
                  <a:pt x="2758518" y="821749"/>
                  <a:pt x="2741637" y="814462"/>
                  <a:pt x="2729857" y="800071"/>
                </a:cubicBezTo>
                <a:cubicBezTo>
                  <a:pt x="2718078" y="785680"/>
                  <a:pt x="2712126" y="765278"/>
                  <a:pt x="2712005" y="738864"/>
                </a:cubicBezTo>
                <a:cubicBezTo>
                  <a:pt x="2713341" y="708412"/>
                  <a:pt x="2718685" y="677140"/>
                  <a:pt x="2728036" y="645048"/>
                </a:cubicBezTo>
                <a:cubicBezTo>
                  <a:pt x="2737387" y="612957"/>
                  <a:pt x="2742730" y="587879"/>
                  <a:pt x="2744066" y="569814"/>
                </a:cubicBezTo>
                <a:cubicBezTo>
                  <a:pt x="2744006" y="566778"/>
                  <a:pt x="2743034" y="564106"/>
                  <a:pt x="2741152" y="561799"/>
                </a:cubicBezTo>
                <a:cubicBezTo>
                  <a:pt x="2739269" y="559491"/>
                  <a:pt x="2736840" y="558277"/>
                  <a:pt x="2733865" y="558155"/>
                </a:cubicBezTo>
                <a:cubicBezTo>
                  <a:pt x="2718734" y="559676"/>
                  <a:pt x="2698475" y="573313"/>
                  <a:pt x="2673089" y="599068"/>
                </a:cubicBezTo>
                <a:cubicBezTo>
                  <a:pt x="2647703" y="624823"/>
                  <a:pt x="2623450" y="653574"/>
                  <a:pt x="2600331" y="685320"/>
                </a:cubicBezTo>
                <a:cubicBezTo>
                  <a:pt x="2577211" y="717067"/>
                  <a:pt x="2561487" y="742687"/>
                  <a:pt x="2553157" y="762181"/>
                </a:cubicBezTo>
                <a:cubicBezTo>
                  <a:pt x="2546022" y="779912"/>
                  <a:pt x="2538796" y="793999"/>
                  <a:pt x="2531479" y="804443"/>
                </a:cubicBezTo>
                <a:cubicBezTo>
                  <a:pt x="2524162" y="814887"/>
                  <a:pt x="2515843" y="820231"/>
                  <a:pt x="2506522" y="820474"/>
                </a:cubicBezTo>
                <a:cubicBezTo>
                  <a:pt x="2497232" y="820443"/>
                  <a:pt x="2488488" y="816861"/>
                  <a:pt x="2480290" y="809726"/>
                </a:cubicBezTo>
                <a:cubicBezTo>
                  <a:pt x="2472093" y="802591"/>
                  <a:pt x="2467721" y="792086"/>
                  <a:pt x="2467175" y="778211"/>
                </a:cubicBezTo>
                <a:cubicBezTo>
                  <a:pt x="2467478" y="772807"/>
                  <a:pt x="2470150" y="763577"/>
                  <a:pt x="2475190" y="750522"/>
                </a:cubicBezTo>
                <a:cubicBezTo>
                  <a:pt x="2480230" y="737467"/>
                  <a:pt x="2485816" y="722408"/>
                  <a:pt x="2491949" y="705345"/>
                </a:cubicBezTo>
                <a:cubicBezTo>
                  <a:pt x="2501300" y="675713"/>
                  <a:pt x="2510287" y="646809"/>
                  <a:pt x="2518909" y="618634"/>
                </a:cubicBezTo>
                <a:cubicBezTo>
                  <a:pt x="2527532" y="590459"/>
                  <a:pt x="2532147" y="570300"/>
                  <a:pt x="2532754" y="558155"/>
                </a:cubicBezTo>
                <a:cubicBezTo>
                  <a:pt x="2532633" y="551051"/>
                  <a:pt x="2530690" y="546315"/>
                  <a:pt x="2526925" y="543946"/>
                </a:cubicBezTo>
                <a:cubicBezTo>
                  <a:pt x="2523160" y="541578"/>
                  <a:pt x="2518302" y="540485"/>
                  <a:pt x="2512351" y="540667"/>
                </a:cubicBezTo>
                <a:cubicBezTo>
                  <a:pt x="2502454" y="541153"/>
                  <a:pt x="2482902" y="551840"/>
                  <a:pt x="2453694" y="572729"/>
                </a:cubicBezTo>
                <a:cubicBezTo>
                  <a:pt x="2424487" y="593617"/>
                  <a:pt x="2396919" y="621792"/>
                  <a:pt x="2370991" y="657253"/>
                </a:cubicBezTo>
                <a:cubicBezTo>
                  <a:pt x="2357207" y="677413"/>
                  <a:pt x="2345063" y="698301"/>
                  <a:pt x="2334558" y="719918"/>
                </a:cubicBezTo>
                <a:cubicBezTo>
                  <a:pt x="2324053" y="741535"/>
                  <a:pt x="2314823" y="760966"/>
                  <a:pt x="2306869" y="778211"/>
                </a:cubicBezTo>
                <a:cubicBezTo>
                  <a:pt x="2298246" y="797278"/>
                  <a:pt x="2291810" y="811973"/>
                  <a:pt x="2287559" y="822296"/>
                </a:cubicBezTo>
                <a:cubicBezTo>
                  <a:pt x="2283309" y="832618"/>
                  <a:pt x="2276143" y="837840"/>
                  <a:pt x="2266064" y="837962"/>
                </a:cubicBezTo>
                <a:cubicBezTo>
                  <a:pt x="2258291" y="837779"/>
                  <a:pt x="2250883" y="834136"/>
                  <a:pt x="2243840" y="827032"/>
                </a:cubicBezTo>
                <a:cubicBezTo>
                  <a:pt x="2236796" y="819927"/>
                  <a:pt x="2233031" y="810455"/>
                  <a:pt x="2232545" y="798614"/>
                </a:cubicBezTo>
                <a:cubicBezTo>
                  <a:pt x="2233031" y="784162"/>
                  <a:pt x="2242989" y="751129"/>
                  <a:pt x="2262420" y="699516"/>
                </a:cubicBezTo>
                <a:cubicBezTo>
                  <a:pt x="2281851" y="647902"/>
                  <a:pt x="2307840" y="572607"/>
                  <a:pt x="2340387" y="473630"/>
                </a:cubicBezTo>
                <a:cubicBezTo>
                  <a:pt x="2346368" y="455323"/>
                  <a:pt x="2353351" y="441296"/>
                  <a:pt x="2361336" y="431550"/>
                </a:cubicBezTo>
                <a:cubicBezTo>
                  <a:pt x="2369321" y="421804"/>
                  <a:pt x="2377397" y="416886"/>
                  <a:pt x="2385564" y="416795"/>
                </a:cubicBezTo>
                <a:close/>
                <a:moveTo>
                  <a:pt x="6075273" y="202568"/>
                </a:moveTo>
                <a:cubicBezTo>
                  <a:pt x="6084381" y="202204"/>
                  <a:pt x="6092397" y="205118"/>
                  <a:pt x="6099319" y="211312"/>
                </a:cubicBezTo>
                <a:cubicBezTo>
                  <a:pt x="6106241" y="217506"/>
                  <a:pt x="6109885" y="229164"/>
                  <a:pt x="6110249" y="246288"/>
                </a:cubicBezTo>
                <a:cubicBezTo>
                  <a:pt x="6109004" y="265415"/>
                  <a:pt x="6101657" y="280353"/>
                  <a:pt x="6088207" y="291101"/>
                </a:cubicBezTo>
                <a:cubicBezTo>
                  <a:pt x="6074757" y="301848"/>
                  <a:pt x="6062673" y="307313"/>
                  <a:pt x="6051955" y="307495"/>
                </a:cubicBezTo>
                <a:cubicBezTo>
                  <a:pt x="6040419" y="306676"/>
                  <a:pt x="6032161" y="300664"/>
                  <a:pt x="6027181" y="289461"/>
                </a:cubicBezTo>
                <a:cubicBezTo>
                  <a:pt x="6022202" y="278258"/>
                  <a:pt x="6019774" y="266781"/>
                  <a:pt x="6019895" y="255032"/>
                </a:cubicBezTo>
                <a:cubicBezTo>
                  <a:pt x="6020198" y="242644"/>
                  <a:pt x="6025421" y="230986"/>
                  <a:pt x="6035561" y="220056"/>
                </a:cubicBezTo>
                <a:cubicBezTo>
                  <a:pt x="6045701" y="209126"/>
                  <a:pt x="6058939" y="203297"/>
                  <a:pt x="6075273" y="202568"/>
                </a:cubicBezTo>
                <a:close/>
                <a:moveTo>
                  <a:pt x="1836648" y="202568"/>
                </a:moveTo>
                <a:cubicBezTo>
                  <a:pt x="1845756" y="202204"/>
                  <a:pt x="1853772" y="205118"/>
                  <a:pt x="1860694" y="211312"/>
                </a:cubicBezTo>
                <a:cubicBezTo>
                  <a:pt x="1867616" y="217506"/>
                  <a:pt x="1871259" y="229164"/>
                  <a:pt x="1871624" y="246288"/>
                </a:cubicBezTo>
                <a:cubicBezTo>
                  <a:pt x="1870379" y="265415"/>
                  <a:pt x="1863032" y="280353"/>
                  <a:pt x="1849582" y="291101"/>
                </a:cubicBezTo>
                <a:cubicBezTo>
                  <a:pt x="1836132" y="301848"/>
                  <a:pt x="1824049" y="307313"/>
                  <a:pt x="1813331" y="307495"/>
                </a:cubicBezTo>
                <a:cubicBezTo>
                  <a:pt x="1801794" y="306676"/>
                  <a:pt x="1793536" y="300664"/>
                  <a:pt x="1788556" y="289461"/>
                </a:cubicBezTo>
                <a:cubicBezTo>
                  <a:pt x="1783577" y="278258"/>
                  <a:pt x="1781149" y="266781"/>
                  <a:pt x="1781270" y="255032"/>
                </a:cubicBezTo>
                <a:cubicBezTo>
                  <a:pt x="1781574" y="242644"/>
                  <a:pt x="1786796" y="230986"/>
                  <a:pt x="1796936" y="220056"/>
                </a:cubicBezTo>
                <a:cubicBezTo>
                  <a:pt x="1807077" y="209126"/>
                  <a:pt x="1820314" y="203297"/>
                  <a:pt x="1836648" y="202568"/>
                </a:cubicBezTo>
                <a:close/>
                <a:moveTo>
                  <a:pt x="2406481" y="145732"/>
                </a:moveTo>
                <a:cubicBezTo>
                  <a:pt x="2419476" y="145763"/>
                  <a:pt x="2428827" y="148617"/>
                  <a:pt x="2434535" y="154294"/>
                </a:cubicBezTo>
                <a:cubicBezTo>
                  <a:pt x="2440242" y="159972"/>
                  <a:pt x="2443036" y="168291"/>
                  <a:pt x="2442914" y="179251"/>
                </a:cubicBezTo>
                <a:cubicBezTo>
                  <a:pt x="2443279" y="188329"/>
                  <a:pt x="2441093" y="196769"/>
                  <a:pt x="2436356" y="204572"/>
                </a:cubicBezTo>
                <a:cubicBezTo>
                  <a:pt x="2431620" y="212375"/>
                  <a:pt x="2422147" y="221908"/>
                  <a:pt x="2407939" y="233172"/>
                </a:cubicBezTo>
                <a:cubicBezTo>
                  <a:pt x="2398648" y="239548"/>
                  <a:pt x="2389540" y="250478"/>
                  <a:pt x="2380614" y="265962"/>
                </a:cubicBezTo>
                <a:cubicBezTo>
                  <a:pt x="2371688" y="281446"/>
                  <a:pt x="2357479" y="306949"/>
                  <a:pt x="2337987" y="342471"/>
                </a:cubicBezTo>
                <a:cubicBezTo>
                  <a:pt x="2350465" y="338737"/>
                  <a:pt x="2363763" y="335640"/>
                  <a:pt x="2377881" y="333181"/>
                </a:cubicBezTo>
                <a:cubicBezTo>
                  <a:pt x="2391999" y="330722"/>
                  <a:pt x="2406390" y="329446"/>
                  <a:pt x="2421054" y="329355"/>
                </a:cubicBezTo>
                <a:cubicBezTo>
                  <a:pt x="2447984" y="329264"/>
                  <a:pt x="2468084" y="333090"/>
                  <a:pt x="2481351" y="340832"/>
                </a:cubicBezTo>
                <a:cubicBezTo>
                  <a:pt x="2494619" y="348574"/>
                  <a:pt x="2501238" y="360779"/>
                  <a:pt x="2501207" y="377447"/>
                </a:cubicBezTo>
                <a:cubicBezTo>
                  <a:pt x="2500691" y="392810"/>
                  <a:pt x="2495894" y="406897"/>
                  <a:pt x="2486816" y="419709"/>
                </a:cubicBezTo>
                <a:cubicBezTo>
                  <a:pt x="2477739" y="432522"/>
                  <a:pt x="2467476" y="439323"/>
                  <a:pt x="2456030" y="440112"/>
                </a:cubicBezTo>
                <a:cubicBezTo>
                  <a:pt x="2447468" y="439930"/>
                  <a:pt x="2441639" y="438108"/>
                  <a:pt x="2438542" y="434647"/>
                </a:cubicBezTo>
                <a:cubicBezTo>
                  <a:pt x="2435446" y="431186"/>
                  <a:pt x="2433988" y="427178"/>
                  <a:pt x="2434170" y="422624"/>
                </a:cubicBezTo>
                <a:cubicBezTo>
                  <a:pt x="2434292" y="419042"/>
                  <a:pt x="2434777" y="415641"/>
                  <a:pt x="2435628" y="412423"/>
                </a:cubicBezTo>
                <a:cubicBezTo>
                  <a:pt x="2436478" y="409205"/>
                  <a:pt x="2436964" y="405804"/>
                  <a:pt x="2437085" y="402222"/>
                </a:cubicBezTo>
                <a:cubicBezTo>
                  <a:pt x="2436903" y="399185"/>
                  <a:pt x="2433988" y="396514"/>
                  <a:pt x="2428341" y="394206"/>
                </a:cubicBezTo>
                <a:cubicBezTo>
                  <a:pt x="2422694" y="391899"/>
                  <a:pt x="2415407" y="390684"/>
                  <a:pt x="2406481" y="390563"/>
                </a:cubicBezTo>
                <a:cubicBezTo>
                  <a:pt x="2391392" y="390775"/>
                  <a:pt x="2373479" y="393265"/>
                  <a:pt x="2352742" y="398032"/>
                </a:cubicBezTo>
                <a:cubicBezTo>
                  <a:pt x="2332006" y="402798"/>
                  <a:pt x="2311542" y="408567"/>
                  <a:pt x="2291352" y="415338"/>
                </a:cubicBezTo>
                <a:cubicBezTo>
                  <a:pt x="2263699" y="464185"/>
                  <a:pt x="2237881" y="513680"/>
                  <a:pt x="2213898" y="563823"/>
                </a:cubicBezTo>
                <a:cubicBezTo>
                  <a:pt x="2189915" y="613966"/>
                  <a:pt x="2170467" y="660222"/>
                  <a:pt x="2155551" y="702592"/>
                </a:cubicBezTo>
                <a:cubicBezTo>
                  <a:pt x="2140636" y="744963"/>
                  <a:pt x="2132954" y="778913"/>
                  <a:pt x="2132504" y="804443"/>
                </a:cubicBezTo>
                <a:cubicBezTo>
                  <a:pt x="2132929" y="811153"/>
                  <a:pt x="2134629" y="817772"/>
                  <a:pt x="2137605" y="824299"/>
                </a:cubicBezTo>
                <a:cubicBezTo>
                  <a:pt x="2140580" y="830827"/>
                  <a:pt x="2142280" y="836353"/>
                  <a:pt x="2142705" y="840876"/>
                </a:cubicBezTo>
                <a:cubicBezTo>
                  <a:pt x="2142614" y="848011"/>
                  <a:pt x="2139518" y="855237"/>
                  <a:pt x="2133415" y="862554"/>
                </a:cubicBezTo>
                <a:cubicBezTo>
                  <a:pt x="2127312" y="869871"/>
                  <a:pt x="2118750" y="873818"/>
                  <a:pt x="2107729" y="874395"/>
                </a:cubicBezTo>
                <a:cubicBezTo>
                  <a:pt x="2094553" y="874395"/>
                  <a:pt x="2084473" y="869294"/>
                  <a:pt x="2077490" y="859093"/>
                </a:cubicBezTo>
                <a:cubicBezTo>
                  <a:pt x="2070507" y="848892"/>
                  <a:pt x="2066985" y="833590"/>
                  <a:pt x="2066925" y="813187"/>
                </a:cubicBezTo>
                <a:cubicBezTo>
                  <a:pt x="2067401" y="786667"/>
                  <a:pt x="2074382" y="752591"/>
                  <a:pt x="2087867" y="710959"/>
                </a:cubicBezTo>
                <a:cubicBezTo>
                  <a:pt x="2101352" y="669326"/>
                  <a:pt x="2118480" y="624779"/>
                  <a:pt x="2139251" y="577316"/>
                </a:cubicBezTo>
                <a:cubicBezTo>
                  <a:pt x="2160022" y="529854"/>
                  <a:pt x="2181576" y="484120"/>
                  <a:pt x="2203913" y="440112"/>
                </a:cubicBezTo>
                <a:cubicBezTo>
                  <a:pt x="2169726" y="440173"/>
                  <a:pt x="2146652" y="437501"/>
                  <a:pt x="2134690" y="432097"/>
                </a:cubicBezTo>
                <a:cubicBezTo>
                  <a:pt x="2122728" y="426692"/>
                  <a:pt x="2117142" y="418191"/>
                  <a:pt x="2117931" y="406593"/>
                </a:cubicBezTo>
                <a:cubicBezTo>
                  <a:pt x="2117992" y="394631"/>
                  <a:pt x="2121513" y="384673"/>
                  <a:pt x="2128496" y="376718"/>
                </a:cubicBezTo>
                <a:cubicBezTo>
                  <a:pt x="2135479" y="368764"/>
                  <a:pt x="2145559" y="364635"/>
                  <a:pt x="2158736" y="364331"/>
                </a:cubicBezTo>
                <a:cubicBezTo>
                  <a:pt x="2165840" y="364817"/>
                  <a:pt x="2172763" y="366760"/>
                  <a:pt x="2179503" y="370160"/>
                </a:cubicBezTo>
                <a:cubicBezTo>
                  <a:pt x="2186243" y="373561"/>
                  <a:pt x="2193894" y="375504"/>
                  <a:pt x="2202456" y="375990"/>
                </a:cubicBezTo>
                <a:cubicBezTo>
                  <a:pt x="2208376" y="376020"/>
                  <a:pt x="2214752" y="375595"/>
                  <a:pt x="2221583" y="374715"/>
                </a:cubicBezTo>
                <a:cubicBezTo>
                  <a:pt x="2228414" y="373834"/>
                  <a:pt x="2235154" y="372316"/>
                  <a:pt x="2241803" y="370160"/>
                </a:cubicBezTo>
                <a:cubicBezTo>
                  <a:pt x="2266669" y="326289"/>
                  <a:pt x="2286525" y="290888"/>
                  <a:pt x="2301372" y="263958"/>
                </a:cubicBezTo>
                <a:cubicBezTo>
                  <a:pt x="2316218" y="237028"/>
                  <a:pt x="2329881" y="215107"/>
                  <a:pt x="2342359" y="198196"/>
                </a:cubicBezTo>
                <a:cubicBezTo>
                  <a:pt x="2354503" y="180708"/>
                  <a:pt x="2365555" y="167592"/>
                  <a:pt x="2375513" y="158848"/>
                </a:cubicBezTo>
                <a:cubicBezTo>
                  <a:pt x="2385471" y="150104"/>
                  <a:pt x="2395794" y="145732"/>
                  <a:pt x="2406481" y="145732"/>
                </a:cubicBezTo>
                <a:close/>
                <a:moveTo>
                  <a:pt x="1156516" y="68494"/>
                </a:moveTo>
                <a:cubicBezTo>
                  <a:pt x="1138026" y="69284"/>
                  <a:pt x="1112341" y="87014"/>
                  <a:pt x="1079460" y="121686"/>
                </a:cubicBezTo>
                <a:cubicBezTo>
                  <a:pt x="1046579" y="156359"/>
                  <a:pt x="1012514" y="203236"/>
                  <a:pt x="977265" y="262318"/>
                </a:cubicBezTo>
                <a:cubicBezTo>
                  <a:pt x="936095" y="332816"/>
                  <a:pt x="908770" y="382730"/>
                  <a:pt x="895290" y="412058"/>
                </a:cubicBezTo>
                <a:cubicBezTo>
                  <a:pt x="881810" y="441387"/>
                  <a:pt x="875616" y="455596"/>
                  <a:pt x="876709" y="454685"/>
                </a:cubicBezTo>
                <a:cubicBezTo>
                  <a:pt x="878682" y="454716"/>
                  <a:pt x="897689" y="441175"/>
                  <a:pt x="933727" y="414062"/>
                </a:cubicBezTo>
                <a:cubicBezTo>
                  <a:pt x="969766" y="386950"/>
                  <a:pt x="1010996" y="346084"/>
                  <a:pt x="1057418" y="291465"/>
                </a:cubicBezTo>
                <a:cubicBezTo>
                  <a:pt x="1101228" y="235267"/>
                  <a:pt x="1132014" y="189908"/>
                  <a:pt x="1149776" y="155387"/>
                </a:cubicBezTo>
                <a:cubicBezTo>
                  <a:pt x="1167537" y="120867"/>
                  <a:pt x="1176098" y="97732"/>
                  <a:pt x="1175461" y="85982"/>
                </a:cubicBezTo>
                <a:cubicBezTo>
                  <a:pt x="1175400" y="80790"/>
                  <a:pt x="1173700" y="76600"/>
                  <a:pt x="1170360" y="73413"/>
                </a:cubicBezTo>
                <a:cubicBezTo>
                  <a:pt x="1167021" y="70225"/>
                  <a:pt x="1162406" y="68585"/>
                  <a:pt x="1156516" y="68494"/>
                </a:cubicBezTo>
                <a:close/>
                <a:moveTo>
                  <a:pt x="1172546" y="0"/>
                </a:moveTo>
                <a:cubicBezTo>
                  <a:pt x="1187970" y="152"/>
                  <a:pt x="1202300" y="5677"/>
                  <a:pt x="1215537" y="16577"/>
                </a:cubicBezTo>
                <a:cubicBezTo>
                  <a:pt x="1228775" y="27477"/>
                  <a:pt x="1235818" y="42839"/>
                  <a:pt x="1236668" y="62665"/>
                </a:cubicBezTo>
                <a:cubicBezTo>
                  <a:pt x="1237822" y="85800"/>
                  <a:pt x="1229685" y="120047"/>
                  <a:pt x="1212258" y="165406"/>
                </a:cubicBezTo>
                <a:cubicBezTo>
                  <a:pt x="1194831" y="210765"/>
                  <a:pt x="1161191" y="263958"/>
                  <a:pt x="1111339" y="324983"/>
                </a:cubicBezTo>
                <a:cubicBezTo>
                  <a:pt x="1077127" y="364529"/>
                  <a:pt x="1045966" y="396518"/>
                  <a:pt x="1017854" y="420951"/>
                </a:cubicBezTo>
                <a:cubicBezTo>
                  <a:pt x="989742" y="445384"/>
                  <a:pt x="963006" y="466902"/>
                  <a:pt x="937647" y="485505"/>
                </a:cubicBezTo>
                <a:cubicBezTo>
                  <a:pt x="912288" y="504108"/>
                  <a:pt x="886632" y="524439"/>
                  <a:pt x="860679" y="546497"/>
                </a:cubicBezTo>
                <a:cubicBezTo>
                  <a:pt x="850902" y="555818"/>
                  <a:pt x="841308" y="570694"/>
                  <a:pt x="831896" y="591127"/>
                </a:cubicBezTo>
                <a:cubicBezTo>
                  <a:pt x="822484" y="611560"/>
                  <a:pt x="815077" y="629716"/>
                  <a:pt x="809672" y="645595"/>
                </a:cubicBezTo>
                <a:cubicBezTo>
                  <a:pt x="844405" y="609010"/>
                  <a:pt x="881324" y="578710"/>
                  <a:pt x="920429" y="554694"/>
                </a:cubicBezTo>
                <a:cubicBezTo>
                  <a:pt x="959534" y="530679"/>
                  <a:pt x="993538" y="518231"/>
                  <a:pt x="1022442" y="517350"/>
                </a:cubicBezTo>
                <a:cubicBezTo>
                  <a:pt x="1046154" y="517532"/>
                  <a:pt x="1062852" y="522997"/>
                  <a:pt x="1072537" y="533745"/>
                </a:cubicBezTo>
                <a:cubicBezTo>
                  <a:pt x="1082222" y="544493"/>
                  <a:pt x="1086898" y="559431"/>
                  <a:pt x="1086564" y="578558"/>
                </a:cubicBezTo>
                <a:cubicBezTo>
                  <a:pt x="1085653" y="601997"/>
                  <a:pt x="1082010" y="626164"/>
                  <a:pt x="1075634" y="651060"/>
                </a:cubicBezTo>
                <a:cubicBezTo>
                  <a:pt x="1069258" y="675956"/>
                  <a:pt x="1065615" y="700852"/>
                  <a:pt x="1064704" y="725748"/>
                </a:cubicBezTo>
                <a:cubicBezTo>
                  <a:pt x="1064856" y="737406"/>
                  <a:pt x="1067103" y="746150"/>
                  <a:pt x="1071444" y="751979"/>
                </a:cubicBezTo>
                <a:cubicBezTo>
                  <a:pt x="1075786" y="757809"/>
                  <a:pt x="1081312" y="760724"/>
                  <a:pt x="1088021" y="760724"/>
                </a:cubicBezTo>
                <a:cubicBezTo>
                  <a:pt x="1106778" y="759383"/>
                  <a:pt x="1128853" y="747814"/>
                  <a:pt x="1154249" y="726018"/>
                </a:cubicBezTo>
                <a:cubicBezTo>
                  <a:pt x="1179644" y="704221"/>
                  <a:pt x="1203663" y="680238"/>
                  <a:pt x="1226305" y="654069"/>
                </a:cubicBezTo>
                <a:cubicBezTo>
                  <a:pt x="1248948" y="627900"/>
                  <a:pt x="1265518" y="607587"/>
                  <a:pt x="1276016" y="593131"/>
                </a:cubicBezTo>
                <a:lnTo>
                  <a:pt x="1290057" y="576990"/>
                </a:lnTo>
                <a:lnTo>
                  <a:pt x="1296335" y="560091"/>
                </a:lnTo>
                <a:cubicBezTo>
                  <a:pt x="1302279" y="543741"/>
                  <a:pt x="1306685" y="530466"/>
                  <a:pt x="1309554" y="520265"/>
                </a:cubicBezTo>
                <a:cubicBezTo>
                  <a:pt x="1315080" y="501198"/>
                  <a:pt x="1321152" y="486504"/>
                  <a:pt x="1327770" y="476181"/>
                </a:cubicBezTo>
                <a:cubicBezTo>
                  <a:pt x="1334389" y="465858"/>
                  <a:pt x="1343376" y="460636"/>
                  <a:pt x="1354731" y="460515"/>
                </a:cubicBezTo>
                <a:cubicBezTo>
                  <a:pt x="1364355" y="460606"/>
                  <a:pt x="1372067" y="462974"/>
                  <a:pt x="1377866" y="467619"/>
                </a:cubicBezTo>
                <a:cubicBezTo>
                  <a:pt x="1383665" y="472264"/>
                  <a:pt x="1386640" y="478640"/>
                  <a:pt x="1386792" y="486746"/>
                </a:cubicBezTo>
                <a:cubicBezTo>
                  <a:pt x="1386580" y="492272"/>
                  <a:pt x="1384090" y="501988"/>
                  <a:pt x="1379323" y="515893"/>
                </a:cubicBezTo>
                <a:cubicBezTo>
                  <a:pt x="1374557" y="529798"/>
                  <a:pt x="1368788" y="545343"/>
                  <a:pt x="1362018" y="562527"/>
                </a:cubicBezTo>
                <a:cubicBezTo>
                  <a:pt x="1392105" y="531256"/>
                  <a:pt x="1420098" y="505631"/>
                  <a:pt x="1445996" y="485653"/>
                </a:cubicBezTo>
                <a:cubicBezTo>
                  <a:pt x="1471894" y="465676"/>
                  <a:pt x="1494422" y="455353"/>
                  <a:pt x="1513579" y="454685"/>
                </a:cubicBezTo>
                <a:cubicBezTo>
                  <a:pt x="1529914" y="454716"/>
                  <a:pt x="1543151" y="459391"/>
                  <a:pt x="1553291" y="468712"/>
                </a:cubicBezTo>
                <a:cubicBezTo>
                  <a:pt x="1563432" y="478033"/>
                  <a:pt x="1568654" y="491817"/>
                  <a:pt x="1568958" y="510064"/>
                </a:cubicBezTo>
                <a:cubicBezTo>
                  <a:pt x="1569353" y="535567"/>
                  <a:pt x="1565648" y="557062"/>
                  <a:pt x="1557845" y="574550"/>
                </a:cubicBezTo>
                <a:cubicBezTo>
                  <a:pt x="1550043" y="592038"/>
                  <a:pt x="1535773" y="601146"/>
                  <a:pt x="1515037" y="601875"/>
                </a:cubicBezTo>
                <a:cubicBezTo>
                  <a:pt x="1506809" y="601754"/>
                  <a:pt x="1499947" y="599082"/>
                  <a:pt x="1494452" y="593860"/>
                </a:cubicBezTo>
                <a:cubicBezTo>
                  <a:pt x="1488957" y="588638"/>
                  <a:pt x="1486103" y="581594"/>
                  <a:pt x="1485890" y="572729"/>
                </a:cubicBezTo>
                <a:cubicBezTo>
                  <a:pt x="1486315" y="565806"/>
                  <a:pt x="1488015" y="558520"/>
                  <a:pt x="1490991" y="550869"/>
                </a:cubicBezTo>
                <a:cubicBezTo>
                  <a:pt x="1493966" y="543218"/>
                  <a:pt x="1495666" y="537388"/>
                  <a:pt x="1496091" y="533381"/>
                </a:cubicBezTo>
                <a:cubicBezTo>
                  <a:pt x="1496182" y="531164"/>
                  <a:pt x="1495636" y="529404"/>
                  <a:pt x="1494452" y="528098"/>
                </a:cubicBezTo>
                <a:cubicBezTo>
                  <a:pt x="1493268" y="526793"/>
                  <a:pt x="1490900" y="526125"/>
                  <a:pt x="1487347" y="526094"/>
                </a:cubicBezTo>
                <a:cubicBezTo>
                  <a:pt x="1480295" y="526760"/>
                  <a:pt x="1467197" y="535306"/>
                  <a:pt x="1448054" y="551732"/>
                </a:cubicBezTo>
                <a:cubicBezTo>
                  <a:pt x="1428911" y="568159"/>
                  <a:pt x="1408148" y="588471"/>
                  <a:pt x="1385767" y="612670"/>
                </a:cubicBezTo>
                <a:cubicBezTo>
                  <a:pt x="1363385" y="636869"/>
                  <a:pt x="1343810" y="660960"/>
                  <a:pt x="1327042" y="684943"/>
                </a:cubicBezTo>
                <a:cubicBezTo>
                  <a:pt x="1320362" y="694689"/>
                  <a:pt x="1313318" y="706894"/>
                  <a:pt x="1305911" y="721558"/>
                </a:cubicBezTo>
                <a:cubicBezTo>
                  <a:pt x="1298502" y="736222"/>
                  <a:pt x="1291459" y="751706"/>
                  <a:pt x="1284779" y="768010"/>
                </a:cubicBezTo>
                <a:cubicBezTo>
                  <a:pt x="1278828" y="783130"/>
                  <a:pt x="1272878" y="796246"/>
                  <a:pt x="1266927" y="807358"/>
                </a:cubicBezTo>
                <a:cubicBezTo>
                  <a:pt x="1260976" y="818470"/>
                  <a:pt x="1255754" y="824299"/>
                  <a:pt x="1251261" y="824846"/>
                </a:cubicBezTo>
                <a:cubicBezTo>
                  <a:pt x="1242031" y="824603"/>
                  <a:pt x="1233530" y="821081"/>
                  <a:pt x="1225758" y="814280"/>
                </a:cubicBezTo>
                <a:cubicBezTo>
                  <a:pt x="1217985" y="807479"/>
                  <a:pt x="1213856" y="798857"/>
                  <a:pt x="1213370" y="788413"/>
                </a:cubicBezTo>
                <a:cubicBezTo>
                  <a:pt x="1213735" y="779365"/>
                  <a:pt x="1218107" y="762485"/>
                  <a:pt x="1226486" y="737771"/>
                </a:cubicBezTo>
                <a:lnTo>
                  <a:pt x="1231129" y="725012"/>
                </a:lnTo>
                <a:lnTo>
                  <a:pt x="1201510" y="753801"/>
                </a:lnTo>
                <a:cubicBezTo>
                  <a:pt x="1186137" y="767394"/>
                  <a:pt x="1170581" y="779813"/>
                  <a:pt x="1154842" y="791057"/>
                </a:cubicBezTo>
                <a:cubicBezTo>
                  <a:pt x="1123366" y="813547"/>
                  <a:pt x="1093806" y="825296"/>
                  <a:pt x="1066161" y="826303"/>
                </a:cubicBezTo>
                <a:cubicBezTo>
                  <a:pt x="1035345" y="825635"/>
                  <a:pt x="1013910" y="816770"/>
                  <a:pt x="1001857" y="799707"/>
                </a:cubicBezTo>
                <a:cubicBezTo>
                  <a:pt x="989804" y="782644"/>
                  <a:pt x="984035" y="761391"/>
                  <a:pt x="984551" y="735949"/>
                </a:cubicBezTo>
                <a:cubicBezTo>
                  <a:pt x="985462" y="715304"/>
                  <a:pt x="989106" y="693929"/>
                  <a:pt x="995481" y="671827"/>
                </a:cubicBezTo>
                <a:cubicBezTo>
                  <a:pt x="1001857" y="649724"/>
                  <a:pt x="1005500" y="628350"/>
                  <a:pt x="1006411" y="607704"/>
                </a:cubicBezTo>
                <a:cubicBezTo>
                  <a:pt x="1006441" y="602513"/>
                  <a:pt x="1004923" y="598323"/>
                  <a:pt x="1001857" y="595135"/>
                </a:cubicBezTo>
                <a:cubicBezTo>
                  <a:pt x="998791" y="591947"/>
                  <a:pt x="993994" y="590308"/>
                  <a:pt x="987466" y="590217"/>
                </a:cubicBezTo>
                <a:cubicBezTo>
                  <a:pt x="966443" y="591458"/>
                  <a:pt x="940805" y="604196"/>
                  <a:pt x="910551" y="628431"/>
                </a:cubicBezTo>
                <a:cubicBezTo>
                  <a:pt x="880299" y="652666"/>
                  <a:pt x="852070" y="680949"/>
                  <a:pt x="825865" y="713279"/>
                </a:cubicBezTo>
                <a:cubicBezTo>
                  <a:pt x="799660" y="745611"/>
                  <a:pt x="782118" y="774541"/>
                  <a:pt x="773239" y="800071"/>
                </a:cubicBezTo>
                <a:cubicBezTo>
                  <a:pt x="767956" y="816041"/>
                  <a:pt x="761034" y="827821"/>
                  <a:pt x="752472" y="835411"/>
                </a:cubicBezTo>
                <a:cubicBezTo>
                  <a:pt x="743910" y="843002"/>
                  <a:pt x="734802" y="846766"/>
                  <a:pt x="725147" y="846706"/>
                </a:cubicBezTo>
                <a:cubicBezTo>
                  <a:pt x="714703" y="846493"/>
                  <a:pt x="706081" y="841818"/>
                  <a:pt x="699280" y="832679"/>
                </a:cubicBezTo>
                <a:cubicBezTo>
                  <a:pt x="692479" y="823540"/>
                  <a:pt x="688957" y="811214"/>
                  <a:pt x="688714" y="795699"/>
                </a:cubicBezTo>
                <a:cubicBezTo>
                  <a:pt x="688951" y="778657"/>
                  <a:pt x="694393" y="750775"/>
                  <a:pt x="705043" y="712055"/>
                </a:cubicBezTo>
                <a:lnTo>
                  <a:pt x="710717" y="692091"/>
                </a:lnTo>
                <a:lnTo>
                  <a:pt x="704825" y="698531"/>
                </a:lnTo>
                <a:cubicBezTo>
                  <a:pt x="678710" y="726364"/>
                  <a:pt x="649971" y="755641"/>
                  <a:pt x="618607" y="786362"/>
                </a:cubicBezTo>
                <a:cubicBezTo>
                  <a:pt x="555879" y="847803"/>
                  <a:pt x="488212" y="901310"/>
                  <a:pt x="415607" y="946883"/>
                </a:cubicBezTo>
                <a:cubicBezTo>
                  <a:pt x="343002" y="992456"/>
                  <a:pt x="271017" y="1016385"/>
                  <a:pt x="199653" y="1018670"/>
                </a:cubicBezTo>
                <a:cubicBezTo>
                  <a:pt x="137778" y="1018366"/>
                  <a:pt x="89200" y="1000028"/>
                  <a:pt x="53921" y="963656"/>
                </a:cubicBezTo>
                <a:cubicBezTo>
                  <a:pt x="18641" y="927284"/>
                  <a:pt x="668" y="874698"/>
                  <a:pt x="0" y="805901"/>
                </a:cubicBezTo>
                <a:cubicBezTo>
                  <a:pt x="1601" y="710412"/>
                  <a:pt x="25723" y="616574"/>
                  <a:pt x="72365" y="524386"/>
                </a:cubicBezTo>
                <a:cubicBezTo>
                  <a:pt x="119007" y="432199"/>
                  <a:pt x="178560" y="348426"/>
                  <a:pt x="251024" y="273066"/>
                </a:cubicBezTo>
                <a:cubicBezTo>
                  <a:pt x="323488" y="197706"/>
                  <a:pt x="399254" y="137524"/>
                  <a:pt x="478321" y="92517"/>
                </a:cubicBezTo>
                <a:cubicBezTo>
                  <a:pt x="557388" y="47511"/>
                  <a:pt x="630148" y="24444"/>
                  <a:pt x="696601" y="23317"/>
                </a:cubicBezTo>
                <a:cubicBezTo>
                  <a:pt x="732184" y="23105"/>
                  <a:pt x="760845" y="31545"/>
                  <a:pt x="782583" y="48638"/>
                </a:cubicBezTo>
                <a:cubicBezTo>
                  <a:pt x="804322" y="65731"/>
                  <a:pt x="815494" y="92753"/>
                  <a:pt x="816102" y="129702"/>
                </a:cubicBezTo>
                <a:cubicBezTo>
                  <a:pt x="814617" y="172846"/>
                  <a:pt x="799936" y="217231"/>
                  <a:pt x="772058" y="262858"/>
                </a:cubicBezTo>
                <a:cubicBezTo>
                  <a:pt x="744180" y="308485"/>
                  <a:pt x="712011" y="347149"/>
                  <a:pt x="675551" y="378850"/>
                </a:cubicBezTo>
                <a:cubicBezTo>
                  <a:pt x="639090" y="410552"/>
                  <a:pt x="607245" y="427086"/>
                  <a:pt x="580015" y="428453"/>
                </a:cubicBezTo>
                <a:cubicBezTo>
                  <a:pt x="564804" y="428453"/>
                  <a:pt x="553692" y="425903"/>
                  <a:pt x="546679" y="420802"/>
                </a:cubicBezTo>
                <a:cubicBezTo>
                  <a:pt x="539665" y="415702"/>
                  <a:pt x="536204" y="408051"/>
                  <a:pt x="536295" y="397850"/>
                </a:cubicBezTo>
                <a:cubicBezTo>
                  <a:pt x="535658" y="388650"/>
                  <a:pt x="538755" y="378995"/>
                  <a:pt x="545586" y="368885"/>
                </a:cubicBezTo>
                <a:cubicBezTo>
                  <a:pt x="552417" y="358775"/>
                  <a:pt x="566808" y="350942"/>
                  <a:pt x="588759" y="345386"/>
                </a:cubicBezTo>
                <a:cubicBezTo>
                  <a:pt x="610781" y="339773"/>
                  <a:pt x="633126" y="325577"/>
                  <a:pt x="655796" y="302800"/>
                </a:cubicBezTo>
                <a:cubicBezTo>
                  <a:pt x="678465" y="280022"/>
                  <a:pt x="697573" y="253197"/>
                  <a:pt x="713117" y="222323"/>
                </a:cubicBezTo>
                <a:cubicBezTo>
                  <a:pt x="728662" y="191449"/>
                  <a:pt x="736758" y="161061"/>
                  <a:pt x="737406" y="131159"/>
                </a:cubicBezTo>
                <a:cubicBezTo>
                  <a:pt x="737436" y="118559"/>
                  <a:pt x="733732" y="108419"/>
                  <a:pt x="726294" y="100737"/>
                </a:cubicBezTo>
                <a:cubicBezTo>
                  <a:pt x="718855" y="93056"/>
                  <a:pt x="707501" y="89109"/>
                  <a:pt x="692229" y="88897"/>
                </a:cubicBezTo>
                <a:cubicBezTo>
                  <a:pt x="639276" y="90062"/>
                  <a:pt x="578501" y="111869"/>
                  <a:pt x="509904" y="154317"/>
                </a:cubicBezTo>
                <a:cubicBezTo>
                  <a:pt x="441307" y="196765"/>
                  <a:pt x="374384" y="252865"/>
                  <a:pt x="309135" y="322615"/>
                </a:cubicBezTo>
                <a:cubicBezTo>
                  <a:pt x="243885" y="392366"/>
                  <a:pt x="189805" y="468777"/>
                  <a:pt x="146893" y="551848"/>
                </a:cubicBezTo>
                <a:cubicBezTo>
                  <a:pt x="103982" y="634919"/>
                  <a:pt x="81735" y="717660"/>
                  <a:pt x="80153" y="800071"/>
                </a:cubicBezTo>
                <a:cubicBezTo>
                  <a:pt x="80547" y="842546"/>
                  <a:pt x="91417" y="877461"/>
                  <a:pt x="112760" y="904817"/>
                </a:cubicBezTo>
                <a:cubicBezTo>
                  <a:pt x="134104" y="932172"/>
                  <a:pt x="163554" y="946320"/>
                  <a:pt x="201110" y="947261"/>
                </a:cubicBezTo>
                <a:cubicBezTo>
                  <a:pt x="270477" y="945192"/>
                  <a:pt x="338846" y="923908"/>
                  <a:pt x="406216" y="883409"/>
                </a:cubicBezTo>
                <a:cubicBezTo>
                  <a:pt x="473585" y="842909"/>
                  <a:pt x="534721" y="795609"/>
                  <a:pt x="589622" y="741508"/>
                </a:cubicBezTo>
                <a:cubicBezTo>
                  <a:pt x="644524" y="687408"/>
                  <a:pt x="687956" y="638920"/>
                  <a:pt x="719918" y="596046"/>
                </a:cubicBezTo>
                <a:cubicBezTo>
                  <a:pt x="729421" y="582626"/>
                  <a:pt x="738833" y="571575"/>
                  <a:pt x="748154" y="562892"/>
                </a:cubicBezTo>
                <a:lnTo>
                  <a:pt x="757149" y="556439"/>
                </a:lnTo>
                <a:lnTo>
                  <a:pt x="772225" y="517947"/>
                </a:lnTo>
                <a:cubicBezTo>
                  <a:pt x="779695" y="499535"/>
                  <a:pt x="787626" y="480607"/>
                  <a:pt x="796017" y="461162"/>
                </a:cubicBezTo>
                <a:cubicBezTo>
                  <a:pt x="829580" y="383384"/>
                  <a:pt x="868622" y="308359"/>
                  <a:pt x="913142" y="236087"/>
                </a:cubicBezTo>
                <a:cubicBezTo>
                  <a:pt x="959837" y="161854"/>
                  <a:pt x="1005986" y="104108"/>
                  <a:pt x="1051588" y="62847"/>
                </a:cubicBezTo>
                <a:cubicBezTo>
                  <a:pt x="1097190" y="21586"/>
                  <a:pt x="1137510" y="637"/>
                  <a:pt x="11725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1500" dirty="0">
              <a:latin typeface="Shelby" panose="02000806000000020002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0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roup 499">
            <a:extLst>
              <a:ext uri="{FF2B5EF4-FFF2-40B4-BE49-F238E27FC236}">
                <a16:creationId xmlns:a16="http://schemas.microsoft.com/office/drawing/2014/main" id="{79034D6A-8BFC-FD05-595D-86E2D69F90C9}"/>
              </a:ext>
            </a:extLst>
          </p:cNvPr>
          <p:cNvGrpSpPr/>
          <p:nvPr/>
        </p:nvGrpSpPr>
        <p:grpSpPr>
          <a:xfrm>
            <a:off x="13157809" y="-36862"/>
            <a:ext cx="10351185" cy="6957616"/>
            <a:chOff x="2480488" y="-36862"/>
            <a:chExt cx="10351185" cy="6957616"/>
          </a:xfrm>
        </p:grpSpPr>
        <p:pic>
          <p:nvPicPr>
            <p:cNvPr id="496" name="Picture 495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E34F6EBF-DFF1-46CF-2BE1-B6082E7AD2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480488" y="-36862"/>
              <a:ext cx="5186404" cy="6957616"/>
            </a:xfrm>
            <a:prstGeom prst="rect">
              <a:avLst/>
            </a:prstGeom>
          </p:spPr>
        </p:pic>
        <p:pic>
          <p:nvPicPr>
            <p:cNvPr id="499" name="Picture 498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D9213CAA-0F59-3EAB-CEDE-C80C3449D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645269" y="-36862"/>
              <a:ext cx="5186404" cy="6957616"/>
            </a:xfrm>
            <a:prstGeom prst="rect">
              <a:avLst/>
            </a:prstGeom>
          </p:spPr>
        </p:pic>
      </p:grpSp>
      <p:pic>
        <p:nvPicPr>
          <p:cNvPr id="14" name="Picture 13" descr="A video game of a fireplace with a wreath and a frame above it&#10;&#10;Description automatically generated">
            <a:extLst>
              <a:ext uri="{FF2B5EF4-FFF2-40B4-BE49-F238E27FC236}">
                <a16:creationId xmlns:a16="http://schemas.microsoft.com/office/drawing/2014/main" id="{F11636CE-8C72-BC5C-828E-285B31D1E5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62133" y="-36862"/>
            <a:ext cx="14141104" cy="6957616"/>
          </a:xfrm>
          <a:prstGeom prst="rect">
            <a:avLst/>
          </a:prstGeom>
        </p:spPr>
      </p:pic>
      <p:sp>
        <p:nvSpPr>
          <p:cNvPr id="503" name="Rectangle 502">
            <a:extLst>
              <a:ext uri="{FF2B5EF4-FFF2-40B4-BE49-F238E27FC236}">
                <a16:creationId xmlns:a16="http://schemas.microsoft.com/office/drawing/2014/main" id="{81DAE6F6-4982-4E96-D042-C39DFECC8CD0}"/>
              </a:ext>
            </a:extLst>
          </p:cNvPr>
          <p:cNvSpPr/>
          <p:nvPr/>
        </p:nvSpPr>
        <p:spPr>
          <a:xfrm>
            <a:off x="8662785" y="713634"/>
            <a:ext cx="2324705" cy="2352476"/>
          </a:xfrm>
          <a:prstGeom prst="rect">
            <a:avLst/>
          </a:prstGeom>
          <a:gradFill>
            <a:gsLst>
              <a:gs pos="0">
                <a:schemeClr val="accent5"/>
              </a:gs>
              <a:gs pos="89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B2C24D-CD72-3ACF-01FF-B585A07328D6}"/>
              </a:ext>
            </a:extLst>
          </p:cNvPr>
          <p:cNvSpPr/>
          <p:nvPr/>
        </p:nvSpPr>
        <p:spPr>
          <a:xfrm>
            <a:off x="5393357" y="2936010"/>
            <a:ext cx="1420489" cy="1055235"/>
          </a:xfrm>
          <a:prstGeom prst="rect">
            <a:avLst/>
          </a:prstGeom>
          <a:solidFill>
            <a:srgbClr val="591C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DF27B75-441F-5FA5-C690-A135B11F21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371" b="41783"/>
          <a:stretch/>
        </p:blipFill>
        <p:spPr>
          <a:xfrm>
            <a:off x="5643706" y="3040464"/>
            <a:ext cx="1026864" cy="95078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EE8B857-C965-9B01-6B79-2158FEC27B87}"/>
              </a:ext>
            </a:extLst>
          </p:cNvPr>
          <p:cNvSpPr/>
          <p:nvPr/>
        </p:nvSpPr>
        <p:spPr>
          <a:xfrm>
            <a:off x="8737386" y="2105596"/>
            <a:ext cx="2325323" cy="2121222"/>
          </a:xfrm>
          <a:custGeom>
            <a:avLst/>
            <a:gdLst>
              <a:gd name="connsiteX0" fmla="*/ 674096 w 2325323"/>
              <a:gd name="connsiteY0" fmla="*/ 1989874 h 2121222"/>
              <a:gd name="connsiteX1" fmla="*/ 654700 w 2325323"/>
              <a:gd name="connsiteY1" fmla="*/ 2000617 h 2121222"/>
              <a:gd name="connsiteX2" fmla="*/ 686751 w 2325323"/>
              <a:gd name="connsiteY2" fmla="*/ 2053122 h 2121222"/>
              <a:gd name="connsiteX3" fmla="*/ 686407 w 2325323"/>
              <a:gd name="connsiteY3" fmla="*/ 2054278 h 2121222"/>
              <a:gd name="connsiteX4" fmla="*/ 631316 w 2325323"/>
              <a:gd name="connsiteY4" fmla="*/ 2084833 h 2121222"/>
              <a:gd name="connsiteX5" fmla="*/ 632622 w 2325323"/>
              <a:gd name="connsiteY5" fmla="*/ 2085180 h 2121222"/>
              <a:gd name="connsiteX6" fmla="*/ 1422678 w 2325323"/>
              <a:gd name="connsiteY6" fmla="*/ 2085180 h 2121222"/>
              <a:gd name="connsiteX7" fmla="*/ 1425085 w 2325323"/>
              <a:gd name="connsiteY7" fmla="*/ 2089165 h 2121222"/>
              <a:gd name="connsiteX8" fmla="*/ 1424742 w 2325323"/>
              <a:gd name="connsiteY8" fmla="*/ 2090321 h 2121222"/>
              <a:gd name="connsiteX9" fmla="*/ 1369650 w 2325323"/>
              <a:gd name="connsiteY9" fmla="*/ 2120876 h 2121222"/>
              <a:gd name="connsiteX10" fmla="*/ 1370957 w 2325323"/>
              <a:gd name="connsiteY10" fmla="*/ 2121223 h 2121222"/>
              <a:gd name="connsiteX11" fmla="*/ 2325324 w 2325323"/>
              <a:gd name="connsiteY11" fmla="*/ 2121223 h 2121222"/>
              <a:gd name="connsiteX12" fmla="*/ 2325324 w 2325323"/>
              <a:gd name="connsiteY12" fmla="*/ 410740 h 2121222"/>
              <a:gd name="connsiteX13" fmla="*/ 2324980 w 2325323"/>
              <a:gd name="connsiteY13" fmla="*/ 410567 h 2121222"/>
              <a:gd name="connsiteX14" fmla="*/ 2324980 w 2325323"/>
              <a:gd name="connsiteY14" fmla="*/ 410393 h 2121222"/>
              <a:gd name="connsiteX15" fmla="*/ 2325324 w 2325323"/>
              <a:gd name="connsiteY15" fmla="*/ 409758 h 2121222"/>
              <a:gd name="connsiteX16" fmla="*/ 2325324 w 2325323"/>
              <a:gd name="connsiteY16" fmla="*/ 339520 h 2121222"/>
              <a:gd name="connsiteX17" fmla="*/ 2301596 w 2325323"/>
              <a:gd name="connsiteY17" fmla="*/ 326351 h 2121222"/>
              <a:gd name="connsiteX18" fmla="*/ 2301596 w 2325323"/>
              <a:gd name="connsiteY18" fmla="*/ 326235 h 2121222"/>
              <a:gd name="connsiteX19" fmla="*/ 2325324 w 2325323"/>
              <a:gd name="connsiteY19" fmla="*/ 287247 h 2121222"/>
              <a:gd name="connsiteX20" fmla="*/ 2325324 w 2325323"/>
              <a:gd name="connsiteY20" fmla="*/ 268243 h 2121222"/>
              <a:gd name="connsiteX21" fmla="*/ 2278211 w 2325323"/>
              <a:gd name="connsiteY21" fmla="*/ 242077 h 2121222"/>
              <a:gd name="connsiteX22" fmla="*/ 2278211 w 2325323"/>
              <a:gd name="connsiteY22" fmla="*/ 242077 h 2121222"/>
              <a:gd name="connsiteX23" fmla="*/ 2310674 w 2325323"/>
              <a:gd name="connsiteY23" fmla="*/ 188821 h 2121222"/>
              <a:gd name="connsiteX24" fmla="*/ 2281306 w 2325323"/>
              <a:gd name="connsiteY24" fmla="*/ 172533 h 2121222"/>
              <a:gd name="connsiteX25" fmla="*/ 2251800 w 2325323"/>
              <a:gd name="connsiteY25" fmla="*/ 12014 h 2121222"/>
              <a:gd name="connsiteX26" fmla="*/ 2228072 w 2325323"/>
              <a:gd name="connsiteY26" fmla="*/ 172706 h 2121222"/>
              <a:gd name="connsiteX27" fmla="*/ 2199047 w 2325323"/>
              <a:gd name="connsiteY27" fmla="*/ 188821 h 2121222"/>
              <a:gd name="connsiteX28" fmla="*/ 2231511 w 2325323"/>
              <a:gd name="connsiteY28" fmla="*/ 241962 h 2121222"/>
              <a:gd name="connsiteX29" fmla="*/ 2231511 w 2325323"/>
              <a:gd name="connsiteY29" fmla="*/ 242077 h 2121222"/>
              <a:gd name="connsiteX30" fmla="*/ 2197122 w 2325323"/>
              <a:gd name="connsiteY30" fmla="*/ 261138 h 2121222"/>
              <a:gd name="connsiteX31" fmla="*/ 2196640 w 2325323"/>
              <a:gd name="connsiteY31" fmla="*/ 259637 h 2121222"/>
              <a:gd name="connsiteX32" fmla="*/ 2196090 w 2325323"/>
              <a:gd name="connsiteY32" fmla="*/ 261716 h 2121222"/>
              <a:gd name="connsiteX33" fmla="*/ 2175731 w 2325323"/>
              <a:gd name="connsiteY33" fmla="*/ 273037 h 2121222"/>
              <a:gd name="connsiteX34" fmla="*/ 2188112 w 2325323"/>
              <a:gd name="connsiteY34" fmla="*/ 293369 h 2121222"/>
              <a:gd name="connsiteX35" fmla="*/ 2178758 w 2325323"/>
              <a:gd name="connsiteY35" fmla="*/ 342582 h 2121222"/>
              <a:gd name="connsiteX36" fmla="*/ 2152347 w 2325323"/>
              <a:gd name="connsiteY36" fmla="*/ 357253 h 2121222"/>
              <a:gd name="connsiteX37" fmla="*/ 2173943 w 2325323"/>
              <a:gd name="connsiteY37" fmla="*/ 392603 h 2121222"/>
              <a:gd name="connsiteX38" fmla="*/ 2172980 w 2325323"/>
              <a:gd name="connsiteY38" fmla="*/ 417094 h 2121222"/>
              <a:gd name="connsiteX39" fmla="*/ 2129031 w 2325323"/>
              <a:gd name="connsiteY39" fmla="*/ 441469 h 2121222"/>
              <a:gd name="connsiteX40" fmla="*/ 2161426 w 2325323"/>
              <a:gd name="connsiteY40" fmla="*/ 494551 h 2121222"/>
              <a:gd name="connsiteX41" fmla="*/ 2161426 w 2325323"/>
              <a:gd name="connsiteY41" fmla="*/ 494840 h 2121222"/>
              <a:gd name="connsiteX42" fmla="*/ 2105715 w 2325323"/>
              <a:gd name="connsiteY42" fmla="*/ 525743 h 2121222"/>
              <a:gd name="connsiteX43" fmla="*/ 2138041 w 2325323"/>
              <a:gd name="connsiteY43" fmla="*/ 578767 h 2121222"/>
              <a:gd name="connsiteX44" fmla="*/ 2138041 w 2325323"/>
              <a:gd name="connsiteY44" fmla="*/ 579114 h 2121222"/>
              <a:gd name="connsiteX45" fmla="*/ 2082331 w 2325323"/>
              <a:gd name="connsiteY45" fmla="*/ 609958 h 2121222"/>
              <a:gd name="connsiteX46" fmla="*/ 2114656 w 2325323"/>
              <a:gd name="connsiteY46" fmla="*/ 662925 h 2121222"/>
              <a:gd name="connsiteX47" fmla="*/ 2114519 w 2325323"/>
              <a:gd name="connsiteY47" fmla="*/ 663330 h 2121222"/>
              <a:gd name="connsiteX48" fmla="*/ 2058946 w 2325323"/>
              <a:gd name="connsiteY48" fmla="*/ 694174 h 2121222"/>
              <a:gd name="connsiteX49" fmla="*/ 2091272 w 2325323"/>
              <a:gd name="connsiteY49" fmla="*/ 747141 h 2121222"/>
              <a:gd name="connsiteX50" fmla="*/ 2091134 w 2325323"/>
              <a:gd name="connsiteY50" fmla="*/ 747603 h 2121222"/>
              <a:gd name="connsiteX51" fmla="*/ 2040169 w 2325323"/>
              <a:gd name="connsiteY51" fmla="*/ 775849 h 2121222"/>
              <a:gd name="connsiteX52" fmla="*/ 2041683 w 2325323"/>
              <a:gd name="connsiteY52" fmla="*/ 773365 h 2121222"/>
              <a:gd name="connsiteX53" fmla="*/ 1985972 w 2325323"/>
              <a:gd name="connsiteY53" fmla="*/ 742463 h 2121222"/>
              <a:gd name="connsiteX54" fmla="*/ 1985972 w 2325323"/>
              <a:gd name="connsiteY54" fmla="*/ 742232 h 2121222"/>
              <a:gd name="connsiteX55" fmla="*/ 2018298 w 2325323"/>
              <a:gd name="connsiteY55" fmla="*/ 689149 h 2121222"/>
              <a:gd name="connsiteX56" fmla="*/ 1962588 w 2325323"/>
              <a:gd name="connsiteY56" fmla="*/ 658247 h 2121222"/>
              <a:gd name="connsiteX57" fmla="*/ 1962588 w 2325323"/>
              <a:gd name="connsiteY57" fmla="*/ 658074 h 2121222"/>
              <a:gd name="connsiteX58" fmla="*/ 1994982 w 2325323"/>
              <a:gd name="connsiteY58" fmla="*/ 604933 h 2121222"/>
              <a:gd name="connsiteX59" fmla="*/ 1939203 w 2325323"/>
              <a:gd name="connsiteY59" fmla="*/ 573973 h 2121222"/>
              <a:gd name="connsiteX60" fmla="*/ 1939203 w 2325323"/>
              <a:gd name="connsiteY60" fmla="*/ 573858 h 2121222"/>
              <a:gd name="connsiteX61" fmla="*/ 1971598 w 2325323"/>
              <a:gd name="connsiteY61" fmla="*/ 520660 h 2121222"/>
              <a:gd name="connsiteX62" fmla="*/ 1915818 w 2325323"/>
              <a:gd name="connsiteY62" fmla="*/ 489700 h 2121222"/>
              <a:gd name="connsiteX63" fmla="*/ 1915818 w 2325323"/>
              <a:gd name="connsiteY63" fmla="*/ 489700 h 2121222"/>
              <a:gd name="connsiteX64" fmla="*/ 1948282 w 2325323"/>
              <a:gd name="connsiteY64" fmla="*/ 436444 h 2121222"/>
              <a:gd name="connsiteX65" fmla="*/ 1918913 w 2325323"/>
              <a:gd name="connsiteY65" fmla="*/ 420155 h 2121222"/>
              <a:gd name="connsiteX66" fmla="*/ 1889407 w 2325323"/>
              <a:gd name="connsiteY66" fmla="*/ 259637 h 2121222"/>
              <a:gd name="connsiteX67" fmla="*/ 1873244 w 2325323"/>
              <a:gd name="connsiteY67" fmla="*/ 331780 h 2121222"/>
              <a:gd name="connsiteX68" fmla="*/ 1841813 w 2325323"/>
              <a:gd name="connsiteY68" fmla="*/ 314337 h 2121222"/>
              <a:gd name="connsiteX69" fmla="*/ 1841813 w 2325323"/>
              <a:gd name="connsiteY69" fmla="*/ 314221 h 2121222"/>
              <a:gd name="connsiteX70" fmla="*/ 1874207 w 2325323"/>
              <a:gd name="connsiteY70" fmla="*/ 261023 h 2121222"/>
              <a:gd name="connsiteX71" fmla="*/ 1818428 w 2325323"/>
              <a:gd name="connsiteY71" fmla="*/ 230063 h 2121222"/>
              <a:gd name="connsiteX72" fmla="*/ 1818428 w 2325323"/>
              <a:gd name="connsiteY72" fmla="*/ 230063 h 2121222"/>
              <a:gd name="connsiteX73" fmla="*/ 1850892 w 2325323"/>
              <a:gd name="connsiteY73" fmla="*/ 176807 h 2121222"/>
              <a:gd name="connsiteX74" fmla="*/ 1821523 w 2325323"/>
              <a:gd name="connsiteY74" fmla="*/ 160518 h 2121222"/>
              <a:gd name="connsiteX75" fmla="*/ 1792017 w 2325323"/>
              <a:gd name="connsiteY75" fmla="*/ 0 h 2121222"/>
              <a:gd name="connsiteX76" fmla="*/ 1768289 w 2325323"/>
              <a:gd name="connsiteY76" fmla="*/ 160692 h 2121222"/>
              <a:gd name="connsiteX77" fmla="*/ 1739265 w 2325323"/>
              <a:gd name="connsiteY77" fmla="*/ 176807 h 2121222"/>
              <a:gd name="connsiteX78" fmla="*/ 1771728 w 2325323"/>
              <a:gd name="connsiteY78" fmla="*/ 229947 h 2121222"/>
              <a:gd name="connsiteX79" fmla="*/ 1771728 w 2325323"/>
              <a:gd name="connsiteY79" fmla="*/ 230063 h 2121222"/>
              <a:gd name="connsiteX80" fmla="*/ 1715949 w 2325323"/>
              <a:gd name="connsiteY80" fmla="*/ 261023 h 2121222"/>
              <a:gd name="connsiteX81" fmla="*/ 1748343 w 2325323"/>
              <a:gd name="connsiteY81" fmla="*/ 314163 h 2121222"/>
              <a:gd name="connsiteX82" fmla="*/ 1748343 w 2325323"/>
              <a:gd name="connsiteY82" fmla="*/ 314337 h 2121222"/>
              <a:gd name="connsiteX83" fmla="*/ 1692564 w 2325323"/>
              <a:gd name="connsiteY83" fmla="*/ 345239 h 2121222"/>
              <a:gd name="connsiteX84" fmla="*/ 1724959 w 2325323"/>
              <a:gd name="connsiteY84" fmla="*/ 398321 h 2121222"/>
              <a:gd name="connsiteX85" fmla="*/ 1724959 w 2325323"/>
              <a:gd name="connsiteY85" fmla="*/ 398552 h 2121222"/>
              <a:gd name="connsiteX86" fmla="*/ 1669180 w 2325323"/>
              <a:gd name="connsiteY86" fmla="*/ 429455 h 2121222"/>
              <a:gd name="connsiteX87" fmla="*/ 1701574 w 2325323"/>
              <a:gd name="connsiteY87" fmla="*/ 482537 h 2121222"/>
              <a:gd name="connsiteX88" fmla="*/ 1701574 w 2325323"/>
              <a:gd name="connsiteY88" fmla="*/ 482826 h 2121222"/>
              <a:gd name="connsiteX89" fmla="*/ 1645864 w 2325323"/>
              <a:gd name="connsiteY89" fmla="*/ 513728 h 2121222"/>
              <a:gd name="connsiteX90" fmla="*/ 1678189 w 2325323"/>
              <a:gd name="connsiteY90" fmla="*/ 566753 h 2121222"/>
              <a:gd name="connsiteX91" fmla="*/ 1678189 w 2325323"/>
              <a:gd name="connsiteY91" fmla="*/ 567100 h 2121222"/>
              <a:gd name="connsiteX92" fmla="*/ 1622479 w 2325323"/>
              <a:gd name="connsiteY92" fmla="*/ 597944 h 2121222"/>
              <a:gd name="connsiteX93" fmla="*/ 1654805 w 2325323"/>
              <a:gd name="connsiteY93" fmla="*/ 650911 h 2121222"/>
              <a:gd name="connsiteX94" fmla="*/ 1654667 w 2325323"/>
              <a:gd name="connsiteY94" fmla="*/ 651315 h 2121222"/>
              <a:gd name="connsiteX95" fmla="*/ 1599094 w 2325323"/>
              <a:gd name="connsiteY95" fmla="*/ 682160 h 2121222"/>
              <a:gd name="connsiteX96" fmla="*/ 1631076 w 2325323"/>
              <a:gd name="connsiteY96" fmla="*/ 734492 h 2121222"/>
              <a:gd name="connsiteX97" fmla="*/ 1592492 w 2325323"/>
              <a:gd name="connsiteY97" fmla="*/ 713120 h 2121222"/>
              <a:gd name="connsiteX98" fmla="*/ 1601570 w 2325323"/>
              <a:gd name="connsiteY98" fmla="*/ 698218 h 2121222"/>
              <a:gd name="connsiteX99" fmla="*/ 1589328 w 2325323"/>
              <a:gd name="connsiteY99" fmla="*/ 691402 h 2121222"/>
              <a:gd name="connsiteX100" fmla="*/ 1612713 w 2325323"/>
              <a:gd name="connsiteY100" fmla="*/ 653048 h 2121222"/>
              <a:gd name="connsiteX101" fmla="*/ 1569176 w 2325323"/>
              <a:gd name="connsiteY101" fmla="*/ 628904 h 2121222"/>
              <a:gd name="connsiteX102" fmla="*/ 1578255 w 2325323"/>
              <a:gd name="connsiteY102" fmla="*/ 614002 h 2121222"/>
              <a:gd name="connsiteX103" fmla="*/ 1566012 w 2325323"/>
              <a:gd name="connsiteY103" fmla="*/ 607186 h 2121222"/>
              <a:gd name="connsiteX104" fmla="*/ 1589397 w 2325323"/>
              <a:gd name="connsiteY104" fmla="*/ 568832 h 2121222"/>
              <a:gd name="connsiteX105" fmla="*/ 1545860 w 2325323"/>
              <a:gd name="connsiteY105" fmla="*/ 544688 h 2121222"/>
              <a:gd name="connsiteX106" fmla="*/ 1554939 w 2325323"/>
              <a:gd name="connsiteY106" fmla="*/ 529786 h 2121222"/>
              <a:gd name="connsiteX107" fmla="*/ 1542696 w 2325323"/>
              <a:gd name="connsiteY107" fmla="*/ 522970 h 2121222"/>
              <a:gd name="connsiteX108" fmla="*/ 1566081 w 2325323"/>
              <a:gd name="connsiteY108" fmla="*/ 484617 h 2121222"/>
              <a:gd name="connsiteX109" fmla="*/ 1522544 w 2325323"/>
              <a:gd name="connsiteY109" fmla="*/ 460472 h 2121222"/>
              <a:gd name="connsiteX110" fmla="*/ 1531623 w 2325323"/>
              <a:gd name="connsiteY110" fmla="*/ 445570 h 2121222"/>
              <a:gd name="connsiteX111" fmla="*/ 1519381 w 2325323"/>
              <a:gd name="connsiteY111" fmla="*/ 438754 h 2121222"/>
              <a:gd name="connsiteX112" fmla="*/ 1542765 w 2325323"/>
              <a:gd name="connsiteY112" fmla="*/ 400401 h 2121222"/>
              <a:gd name="connsiteX113" fmla="*/ 1513397 w 2325323"/>
              <a:gd name="connsiteY113" fmla="*/ 384112 h 2121222"/>
              <a:gd name="connsiteX114" fmla="*/ 1483891 w 2325323"/>
              <a:gd name="connsiteY114" fmla="*/ 223594 h 2121222"/>
              <a:gd name="connsiteX115" fmla="*/ 1472543 w 2325323"/>
              <a:gd name="connsiteY115" fmla="*/ 270265 h 2121222"/>
              <a:gd name="connsiteX116" fmla="*/ 1455554 w 2325323"/>
              <a:gd name="connsiteY116" fmla="*/ 260850 h 2121222"/>
              <a:gd name="connsiteX117" fmla="*/ 1426048 w 2325323"/>
              <a:gd name="connsiteY117" fmla="*/ 100331 h 2121222"/>
              <a:gd name="connsiteX118" fmla="*/ 1402320 w 2325323"/>
              <a:gd name="connsiteY118" fmla="*/ 261023 h 2121222"/>
              <a:gd name="connsiteX119" fmla="*/ 1373295 w 2325323"/>
              <a:gd name="connsiteY119" fmla="*/ 277138 h 2121222"/>
              <a:gd name="connsiteX120" fmla="*/ 1405759 w 2325323"/>
              <a:gd name="connsiteY120" fmla="*/ 330279 h 2121222"/>
              <a:gd name="connsiteX121" fmla="*/ 1405759 w 2325323"/>
              <a:gd name="connsiteY121" fmla="*/ 330394 h 2121222"/>
              <a:gd name="connsiteX122" fmla="*/ 1349980 w 2325323"/>
              <a:gd name="connsiteY122" fmla="*/ 361354 h 2121222"/>
              <a:gd name="connsiteX123" fmla="*/ 1382374 w 2325323"/>
              <a:gd name="connsiteY123" fmla="*/ 414494 h 2121222"/>
              <a:gd name="connsiteX124" fmla="*/ 1382374 w 2325323"/>
              <a:gd name="connsiteY124" fmla="*/ 414668 h 2121222"/>
              <a:gd name="connsiteX125" fmla="*/ 1326595 w 2325323"/>
              <a:gd name="connsiteY125" fmla="*/ 445570 h 2121222"/>
              <a:gd name="connsiteX126" fmla="*/ 1358990 w 2325323"/>
              <a:gd name="connsiteY126" fmla="*/ 498653 h 2121222"/>
              <a:gd name="connsiteX127" fmla="*/ 1358990 w 2325323"/>
              <a:gd name="connsiteY127" fmla="*/ 498884 h 2121222"/>
              <a:gd name="connsiteX128" fmla="*/ 1303210 w 2325323"/>
              <a:gd name="connsiteY128" fmla="*/ 529786 h 2121222"/>
              <a:gd name="connsiteX129" fmla="*/ 1335605 w 2325323"/>
              <a:gd name="connsiteY129" fmla="*/ 582868 h 2121222"/>
              <a:gd name="connsiteX130" fmla="*/ 1335605 w 2325323"/>
              <a:gd name="connsiteY130" fmla="*/ 583157 h 2121222"/>
              <a:gd name="connsiteX131" fmla="*/ 1279895 w 2325323"/>
              <a:gd name="connsiteY131" fmla="*/ 614059 h 2121222"/>
              <a:gd name="connsiteX132" fmla="*/ 1312220 w 2325323"/>
              <a:gd name="connsiteY132" fmla="*/ 667084 h 2121222"/>
              <a:gd name="connsiteX133" fmla="*/ 1312220 w 2325323"/>
              <a:gd name="connsiteY133" fmla="*/ 667431 h 2121222"/>
              <a:gd name="connsiteX134" fmla="*/ 1256510 w 2325323"/>
              <a:gd name="connsiteY134" fmla="*/ 698275 h 2121222"/>
              <a:gd name="connsiteX135" fmla="*/ 1268615 w 2325323"/>
              <a:gd name="connsiteY135" fmla="*/ 718145 h 2121222"/>
              <a:gd name="connsiteX136" fmla="*/ 1247500 w 2325323"/>
              <a:gd name="connsiteY136" fmla="*/ 706420 h 2121222"/>
              <a:gd name="connsiteX137" fmla="*/ 1247500 w 2325323"/>
              <a:gd name="connsiteY137" fmla="*/ 706189 h 2121222"/>
              <a:gd name="connsiteX138" fmla="*/ 1279826 w 2325323"/>
              <a:gd name="connsiteY138" fmla="*/ 653106 h 2121222"/>
              <a:gd name="connsiteX139" fmla="*/ 1224115 w 2325323"/>
              <a:gd name="connsiteY139" fmla="*/ 622204 h 2121222"/>
              <a:gd name="connsiteX140" fmla="*/ 1224115 w 2325323"/>
              <a:gd name="connsiteY140" fmla="*/ 622031 h 2121222"/>
              <a:gd name="connsiteX141" fmla="*/ 1256510 w 2325323"/>
              <a:gd name="connsiteY141" fmla="*/ 568890 h 2121222"/>
              <a:gd name="connsiteX142" fmla="*/ 1200731 w 2325323"/>
              <a:gd name="connsiteY142" fmla="*/ 537930 h 2121222"/>
              <a:gd name="connsiteX143" fmla="*/ 1200731 w 2325323"/>
              <a:gd name="connsiteY143" fmla="*/ 537815 h 2121222"/>
              <a:gd name="connsiteX144" fmla="*/ 1233125 w 2325323"/>
              <a:gd name="connsiteY144" fmla="*/ 484617 h 2121222"/>
              <a:gd name="connsiteX145" fmla="*/ 1177346 w 2325323"/>
              <a:gd name="connsiteY145" fmla="*/ 453657 h 2121222"/>
              <a:gd name="connsiteX146" fmla="*/ 1177346 w 2325323"/>
              <a:gd name="connsiteY146" fmla="*/ 453657 h 2121222"/>
              <a:gd name="connsiteX147" fmla="*/ 1209810 w 2325323"/>
              <a:gd name="connsiteY147" fmla="*/ 400401 h 2121222"/>
              <a:gd name="connsiteX148" fmla="*/ 1180441 w 2325323"/>
              <a:gd name="connsiteY148" fmla="*/ 384112 h 2121222"/>
              <a:gd name="connsiteX149" fmla="*/ 1150935 w 2325323"/>
              <a:gd name="connsiteY149" fmla="*/ 223594 h 2121222"/>
              <a:gd name="connsiteX150" fmla="*/ 1127207 w 2325323"/>
              <a:gd name="connsiteY150" fmla="*/ 384285 h 2121222"/>
              <a:gd name="connsiteX151" fmla="*/ 1098182 w 2325323"/>
              <a:gd name="connsiteY151" fmla="*/ 400401 h 2121222"/>
              <a:gd name="connsiteX152" fmla="*/ 1106505 w 2325323"/>
              <a:gd name="connsiteY152" fmla="*/ 414032 h 2121222"/>
              <a:gd name="connsiteX153" fmla="*/ 1057122 w 2325323"/>
              <a:gd name="connsiteY153" fmla="*/ 386654 h 2121222"/>
              <a:gd name="connsiteX154" fmla="*/ 1057122 w 2325323"/>
              <a:gd name="connsiteY154" fmla="*/ 386538 h 2121222"/>
              <a:gd name="connsiteX155" fmla="*/ 1089516 w 2325323"/>
              <a:gd name="connsiteY155" fmla="*/ 333340 h 2121222"/>
              <a:gd name="connsiteX156" fmla="*/ 1033737 w 2325323"/>
              <a:gd name="connsiteY156" fmla="*/ 302380 h 2121222"/>
              <a:gd name="connsiteX157" fmla="*/ 1033737 w 2325323"/>
              <a:gd name="connsiteY157" fmla="*/ 302380 h 2121222"/>
              <a:gd name="connsiteX158" fmla="*/ 1066201 w 2325323"/>
              <a:gd name="connsiteY158" fmla="*/ 249124 h 2121222"/>
              <a:gd name="connsiteX159" fmla="*/ 1036832 w 2325323"/>
              <a:gd name="connsiteY159" fmla="*/ 232835 h 2121222"/>
              <a:gd name="connsiteX160" fmla="*/ 1007326 w 2325323"/>
              <a:gd name="connsiteY160" fmla="*/ 72317 h 2121222"/>
              <a:gd name="connsiteX161" fmla="*/ 986280 w 2325323"/>
              <a:gd name="connsiteY161" fmla="*/ 182468 h 2121222"/>
              <a:gd name="connsiteX162" fmla="*/ 961039 w 2325323"/>
              <a:gd name="connsiteY162" fmla="*/ 72317 h 2121222"/>
              <a:gd name="connsiteX163" fmla="*/ 937310 w 2325323"/>
              <a:gd name="connsiteY163" fmla="*/ 233009 h 2121222"/>
              <a:gd name="connsiteX164" fmla="*/ 908286 w 2325323"/>
              <a:gd name="connsiteY164" fmla="*/ 249124 h 2121222"/>
              <a:gd name="connsiteX165" fmla="*/ 940749 w 2325323"/>
              <a:gd name="connsiteY165" fmla="*/ 302264 h 2121222"/>
              <a:gd name="connsiteX166" fmla="*/ 940749 w 2325323"/>
              <a:gd name="connsiteY166" fmla="*/ 302380 h 2121222"/>
              <a:gd name="connsiteX167" fmla="*/ 884970 w 2325323"/>
              <a:gd name="connsiteY167" fmla="*/ 333340 h 2121222"/>
              <a:gd name="connsiteX168" fmla="*/ 917364 w 2325323"/>
              <a:gd name="connsiteY168" fmla="*/ 386480 h 2121222"/>
              <a:gd name="connsiteX169" fmla="*/ 917364 w 2325323"/>
              <a:gd name="connsiteY169" fmla="*/ 386654 h 2121222"/>
              <a:gd name="connsiteX170" fmla="*/ 861585 w 2325323"/>
              <a:gd name="connsiteY170" fmla="*/ 417556 h 2121222"/>
              <a:gd name="connsiteX171" fmla="*/ 893980 w 2325323"/>
              <a:gd name="connsiteY171" fmla="*/ 470638 h 2121222"/>
              <a:gd name="connsiteX172" fmla="*/ 893980 w 2325323"/>
              <a:gd name="connsiteY172" fmla="*/ 470869 h 2121222"/>
              <a:gd name="connsiteX173" fmla="*/ 867500 w 2325323"/>
              <a:gd name="connsiteY173" fmla="*/ 485541 h 2121222"/>
              <a:gd name="connsiteX174" fmla="*/ 874859 w 2325323"/>
              <a:gd name="connsiteY174" fmla="*/ 473469 h 2121222"/>
              <a:gd name="connsiteX175" fmla="*/ 819080 w 2325323"/>
              <a:gd name="connsiteY175" fmla="*/ 442509 h 2121222"/>
              <a:gd name="connsiteX176" fmla="*/ 819080 w 2325323"/>
              <a:gd name="connsiteY176" fmla="*/ 442393 h 2121222"/>
              <a:gd name="connsiteX177" fmla="*/ 851475 w 2325323"/>
              <a:gd name="connsiteY177" fmla="*/ 389195 h 2121222"/>
              <a:gd name="connsiteX178" fmla="*/ 795696 w 2325323"/>
              <a:gd name="connsiteY178" fmla="*/ 358235 h 2121222"/>
              <a:gd name="connsiteX179" fmla="*/ 795696 w 2325323"/>
              <a:gd name="connsiteY179" fmla="*/ 358235 h 2121222"/>
              <a:gd name="connsiteX180" fmla="*/ 828159 w 2325323"/>
              <a:gd name="connsiteY180" fmla="*/ 304979 h 2121222"/>
              <a:gd name="connsiteX181" fmla="*/ 798791 w 2325323"/>
              <a:gd name="connsiteY181" fmla="*/ 288691 h 2121222"/>
              <a:gd name="connsiteX182" fmla="*/ 769285 w 2325323"/>
              <a:gd name="connsiteY182" fmla="*/ 128172 h 2121222"/>
              <a:gd name="connsiteX183" fmla="*/ 745556 w 2325323"/>
              <a:gd name="connsiteY183" fmla="*/ 288864 h 2121222"/>
              <a:gd name="connsiteX184" fmla="*/ 716532 w 2325323"/>
              <a:gd name="connsiteY184" fmla="*/ 304979 h 2121222"/>
              <a:gd name="connsiteX185" fmla="*/ 748995 w 2325323"/>
              <a:gd name="connsiteY185" fmla="*/ 358120 h 2121222"/>
              <a:gd name="connsiteX186" fmla="*/ 748995 w 2325323"/>
              <a:gd name="connsiteY186" fmla="*/ 358235 h 2121222"/>
              <a:gd name="connsiteX187" fmla="*/ 693216 w 2325323"/>
              <a:gd name="connsiteY187" fmla="*/ 389195 h 2121222"/>
              <a:gd name="connsiteX188" fmla="*/ 725611 w 2325323"/>
              <a:gd name="connsiteY188" fmla="*/ 442335 h 2121222"/>
              <a:gd name="connsiteX189" fmla="*/ 725611 w 2325323"/>
              <a:gd name="connsiteY189" fmla="*/ 442509 h 2121222"/>
              <a:gd name="connsiteX190" fmla="*/ 718389 w 2325323"/>
              <a:gd name="connsiteY190" fmla="*/ 446494 h 2121222"/>
              <a:gd name="connsiteX191" fmla="*/ 721553 w 2325323"/>
              <a:gd name="connsiteY191" fmla="*/ 441296 h 2121222"/>
              <a:gd name="connsiteX192" fmla="*/ 665842 w 2325323"/>
              <a:gd name="connsiteY192" fmla="*/ 410393 h 2121222"/>
              <a:gd name="connsiteX193" fmla="*/ 665842 w 2325323"/>
              <a:gd name="connsiteY193" fmla="*/ 410220 h 2121222"/>
              <a:gd name="connsiteX194" fmla="*/ 698237 w 2325323"/>
              <a:gd name="connsiteY194" fmla="*/ 357080 h 2121222"/>
              <a:gd name="connsiteX195" fmla="*/ 642458 w 2325323"/>
              <a:gd name="connsiteY195" fmla="*/ 326120 h 2121222"/>
              <a:gd name="connsiteX196" fmla="*/ 642458 w 2325323"/>
              <a:gd name="connsiteY196" fmla="*/ 326004 h 2121222"/>
              <a:gd name="connsiteX197" fmla="*/ 674852 w 2325323"/>
              <a:gd name="connsiteY197" fmla="*/ 272806 h 2121222"/>
              <a:gd name="connsiteX198" fmla="*/ 619073 w 2325323"/>
              <a:gd name="connsiteY198" fmla="*/ 241846 h 2121222"/>
              <a:gd name="connsiteX199" fmla="*/ 619073 w 2325323"/>
              <a:gd name="connsiteY199" fmla="*/ 241846 h 2121222"/>
              <a:gd name="connsiteX200" fmla="*/ 651536 w 2325323"/>
              <a:gd name="connsiteY200" fmla="*/ 188590 h 2121222"/>
              <a:gd name="connsiteX201" fmla="*/ 622168 w 2325323"/>
              <a:gd name="connsiteY201" fmla="*/ 172302 h 2121222"/>
              <a:gd name="connsiteX202" fmla="*/ 592662 w 2325323"/>
              <a:gd name="connsiteY202" fmla="*/ 11783 h 2121222"/>
              <a:gd name="connsiteX203" fmla="*/ 568934 w 2325323"/>
              <a:gd name="connsiteY203" fmla="*/ 172475 h 2121222"/>
              <a:gd name="connsiteX204" fmla="*/ 539909 w 2325323"/>
              <a:gd name="connsiteY204" fmla="*/ 188590 h 2121222"/>
              <a:gd name="connsiteX205" fmla="*/ 572373 w 2325323"/>
              <a:gd name="connsiteY205" fmla="*/ 241731 h 2121222"/>
              <a:gd name="connsiteX206" fmla="*/ 572373 w 2325323"/>
              <a:gd name="connsiteY206" fmla="*/ 241846 h 2121222"/>
              <a:gd name="connsiteX207" fmla="*/ 516593 w 2325323"/>
              <a:gd name="connsiteY207" fmla="*/ 272806 h 2121222"/>
              <a:gd name="connsiteX208" fmla="*/ 548988 w 2325323"/>
              <a:gd name="connsiteY208" fmla="*/ 325947 h 2121222"/>
              <a:gd name="connsiteX209" fmla="*/ 548988 w 2325323"/>
              <a:gd name="connsiteY209" fmla="*/ 326120 h 2121222"/>
              <a:gd name="connsiteX210" fmla="*/ 493209 w 2325323"/>
              <a:gd name="connsiteY210" fmla="*/ 357022 h 2121222"/>
              <a:gd name="connsiteX211" fmla="*/ 525603 w 2325323"/>
              <a:gd name="connsiteY211" fmla="*/ 410105 h 2121222"/>
              <a:gd name="connsiteX212" fmla="*/ 525603 w 2325323"/>
              <a:gd name="connsiteY212" fmla="*/ 410336 h 2121222"/>
              <a:gd name="connsiteX213" fmla="*/ 469824 w 2325323"/>
              <a:gd name="connsiteY213" fmla="*/ 441238 h 2121222"/>
              <a:gd name="connsiteX214" fmla="*/ 502219 w 2325323"/>
              <a:gd name="connsiteY214" fmla="*/ 494320 h 2121222"/>
              <a:gd name="connsiteX215" fmla="*/ 502219 w 2325323"/>
              <a:gd name="connsiteY215" fmla="*/ 494609 h 2121222"/>
              <a:gd name="connsiteX216" fmla="*/ 446508 w 2325323"/>
              <a:gd name="connsiteY216" fmla="*/ 525512 h 2121222"/>
              <a:gd name="connsiteX217" fmla="*/ 457169 w 2325323"/>
              <a:gd name="connsiteY217" fmla="*/ 542955 h 2121222"/>
              <a:gd name="connsiteX218" fmla="*/ 427801 w 2325323"/>
              <a:gd name="connsiteY218" fmla="*/ 526667 h 2121222"/>
              <a:gd name="connsiteX219" fmla="*/ 427801 w 2325323"/>
              <a:gd name="connsiteY219" fmla="*/ 526493 h 2121222"/>
              <a:gd name="connsiteX220" fmla="*/ 460195 w 2325323"/>
              <a:gd name="connsiteY220" fmla="*/ 473353 h 2121222"/>
              <a:gd name="connsiteX221" fmla="*/ 404416 w 2325323"/>
              <a:gd name="connsiteY221" fmla="*/ 442393 h 2121222"/>
              <a:gd name="connsiteX222" fmla="*/ 404416 w 2325323"/>
              <a:gd name="connsiteY222" fmla="*/ 442278 h 2121222"/>
              <a:gd name="connsiteX223" fmla="*/ 436811 w 2325323"/>
              <a:gd name="connsiteY223" fmla="*/ 389080 h 2121222"/>
              <a:gd name="connsiteX224" fmla="*/ 381032 w 2325323"/>
              <a:gd name="connsiteY224" fmla="*/ 358120 h 2121222"/>
              <a:gd name="connsiteX225" fmla="*/ 381032 w 2325323"/>
              <a:gd name="connsiteY225" fmla="*/ 358120 h 2121222"/>
              <a:gd name="connsiteX226" fmla="*/ 413495 w 2325323"/>
              <a:gd name="connsiteY226" fmla="*/ 304864 h 2121222"/>
              <a:gd name="connsiteX227" fmla="*/ 384127 w 2325323"/>
              <a:gd name="connsiteY227" fmla="*/ 288575 h 2121222"/>
              <a:gd name="connsiteX228" fmla="*/ 354621 w 2325323"/>
              <a:gd name="connsiteY228" fmla="*/ 128057 h 2121222"/>
              <a:gd name="connsiteX229" fmla="*/ 330892 w 2325323"/>
              <a:gd name="connsiteY229" fmla="*/ 288748 h 2121222"/>
              <a:gd name="connsiteX230" fmla="*/ 301868 w 2325323"/>
              <a:gd name="connsiteY230" fmla="*/ 304864 h 2121222"/>
              <a:gd name="connsiteX231" fmla="*/ 334331 w 2325323"/>
              <a:gd name="connsiteY231" fmla="*/ 358004 h 2121222"/>
              <a:gd name="connsiteX232" fmla="*/ 334331 w 2325323"/>
              <a:gd name="connsiteY232" fmla="*/ 358120 h 2121222"/>
              <a:gd name="connsiteX233" fmla="*/ 278552 w 2325323"/>
              <a:gd name="connsiteY233" fmla="*/ 389080 h 2121222"/>
              <a:gd name="connsiteX234" fmla="*/ 310946 w 2325323"/>
              <a:gd name="connsiteY234" fmla="*/ 442220 h 2121222"/>
              <a:gd name="connsiteX235" fmla="*/ 310946 w 2325323"/>
              <a:gd name="connsiteY235" fmla="*/ 442393 h 2121222"/>
              <a:gd name="connsiteX236" fmla="*/ 278896 w 2325323"/>
              <a:gd name="connsiteY236" fmla="*/ 460126 h 2121222"/>
              <a:gd name="connsiteX237" fmla="*/ 283160 w 2325323"/>
              <a:gd name="connsiteY237" fmla="*/ 453137 h 2121222"/>
              <a:gd name="connsiteX238" fmla="*/ 227450 w 2325323"/>
              <a:gd name="connsiteY238" fmla="*/ 422234 h 2121222"/>
              <a:gd name="connsiteX239" fmla="*/ 227450 w 2325323"/>
              <a:gd name="connsiteY239" fmla="*/ 422061 h 2121222"/>
              <a:gd name="connsiteX240" fmla="*/ 259844 w 2325323"/>
              <a:gd name="connsiteY240" fmla="*/ 368921 h 2121222"/>
              <a:gd name="connsiteX241" fmla="*/ 204065 w 2325323"/>
              <a:gd name="connsiteY241" fmla="*/ 337961 h 2121222"/>
              <a:gd name="connsiteX242" fmla="*/ 204065 w 2325323"/>
              <a:gd name="connsiteY242" fmla="*/ 337845 h 2121222"/>
              <a:gd name="connsiteX243" fmla="*/ 236460 w 2325323"/>
              <a:gd name="connsiteY243" fmla="*/ 284647 h 2121222"/>
              <a:gd name="connsiteX244" fmla="*/ 180680 w 2325323"/>
              <a:gd name="connsiteY244" fmla="*/ 253687 h 2121222"/>
              <a:gd name="connsiteX245" fmla="*/ 180680 w 2325323"/>
              <a:gd name="connsiteY245" fmla="*/ 253687 h 2121222"/>
              <a:gd name="connsiteX246" fmla="*/ 213144 w 2325323"/>
              <a:gd name="connsiteY246" fmla="*/ 200431 h 2121222"/>
              <a:gd name="connsiteX247" fmla="*/ 183775 w 2325323"/>
              <a:gd name="connsiteY247" fmla="*/ 184143 h 2121222"/>
              <a:gd name="connsiteX248" fmla="*/ 154270 w 2325323"/>
              <a:gd name="connsiteY248" fmla="*/ 23624 h 2121222"/>
              <a:gd name="connsiteX249" fmla="*/ 130541 w 2325323"/>
              <a:gd name="connsiteY249" fmla="*/ 184316 h 2121222"/>
              <a:gd name="connsiteX250" fmla="*/ 101517 w 2325323"/>
              <a:gd name="connsiteY250" fmla="*/ 200431 h 2121222"/>
              <a:gd name="connsiteX251" fmla="*/ 133980 w 2325323"/>
              <a:gd name="connsiteY251" fmla="*/ 253572 h 2121222"/>
              <a:gd name="connsiteX252" fmla="*/ 133980 w 2325323"/>
              <a:gd name="connsiteY252" fmla="*/ 253687 h 2121222"/>
              <a:gd name="connsiteX253" fmla="*/ 78201 w 2325323"/>
              <a:gd name="connsiteY253" fmla="*/ 284647 h 2121222"/>
              <a:gd name="connsiteX254" fmla="*/ 110595 w 2325323"/>
              <a:gd name="connsiteY254" fmla="*/ 337788 h 2121222"/>
              <a:gd name="connsiteX255" fmla="*/ 110595 w 2325323"/>
              <a:gd name="connsiteY255" fmla="*/ 337961 h 2121222"/>
              <a:gd name="connsiteX256" fmla="*/ 54816 w 2325323"/>
              <a:gd name="connsiteY256" fmla="*/ 368863 h 2121222"/>
              <a:gd name="connsiteX257" fmla="*/ 87211 w 2325323"/>
              <a:gd name="connsiteY257" fmla="*/ 421946 h 2121222"/>
              <a:gd name="connsiteX258" fmla="*/ 87211 w 2325323"/>
              <a:gd name="connsiteY258" fmla="*/ 422177 h 2121222"/>
              <a:gd name="connsiteX259" fmla="*/ 31432 w 2325323"/>
              <a:gd name="connsiteY259" fmla="*/ 453079 h 2121222"/>
              <a:gd name="connsiteX260" fmla="*/ 63826 w 2325323"/>
              <a:gd name="connsiteY260" fmla="*/ 506162 h 2121222"/>
              <a:gd name="connsiteX261" fmla="*/ 63826 w 2325323"/>
              <a:gd name="connsiteY261" fmla="*/ 506450 h 2121222"/>
              <a:gd name="connsiteX262" fmla="*/ 8116 w 2325323"/>
              <a:gd name="connsiteY262" fmla="*/ 537353 h 2121222"/>
              <a:gd name="connsiteX263" fmla="*/ 40442 w 2325323"/>
              <a:gd name="connsiteY263" fmla="*/ 590377 h 2121222"/>
              <a:gd name="connsiteX264" fmla="*/ 40442 w 2325323"/>
              <a:gd name="connsiteY264" fmla="*/ 590724 h 2121222"/>
              <a:gd name="connsiteX265" fmla="*/ 0 w 2325323"/>
              <a:gd name="connsiteY265" fmla="*/ 613078 h 2121222"/>
              <a:gd name="connsiteX266" fmla="*/ 0 w 2325323"/>
              <a:gd name="connsiteY266" fmla="*/ 646637 h 2121222"/>
              <a:gd name="connsiteX267" fmla="*/ 17057 w 2325323"/>
              <a:gd name="connsiteY267" fmla="*/ 674535 h 2121222"/>
              <a:gd name="connsiteX268" fmla="*/ 16919 w 2325323"/>
              <a:gd name="connsiteY268" fmla="*/ 674940 h 2121222"/>
              <a:gd name="connsiteX269" fmla="*/ 0 w 2325323"/>
              <a:gd name="connsiteY269" fmla="*/ 684355 h 2121222"/>
              <a:gd name="connsiteX270" fmla="*/ 0 w 2325323"/>
              <a:gd name="connsiteY270" fmla="*/ 1989585 h 2121222"/>
              <a:gd name="connsiteX271" fmla="*/ 674096 w 2325323"/>
              <a:gd name="connsiteY271" fmla="*/ 1989585 h 2121222"/>
              <a:gd name="connsiteX272" fmla="*/ 2044434 w 2325323"/>
              <a:gd name="connsiteY272" fmla="*/ 916035 h 2121222"/>
              <a:gd name="connsiteX273" fmla="*/ 2043196 w 2325323"/>
              <a:gd name="connsiteY273" fmla="*/ 916728 h 2121222"/>
              <a:gd name="connsiteX274" fmla="*/ 2032810 w 2325323"/>
              <a:gd name="connsiteY274" fmla="*/ 910952 h 2121222"/>
              <a:gd name="connsiteX275" fmla="*/ 2032810 w 2325323"/>
              <a:gd name="connsiteY275" fmla="*/ 910606 h 2121222"/>
              <a:gd name="connsiteX276" fmla="*/ 2037143 w 2325323"/>
              <a:gd name="connsiteY276" fmla="*/ 903328 h 2121222"/>
              <a:gd name="connsiteX277" fmla="*/ 2044571 w 2325323"/>
              <a:gd name="connsiteY277" fmla="*/ 915457 h 2121222"/>
              <a:gd name="connsiteX278" fmla="*/ 2044434 w 2325323"/>
              <a:gd name="connsiteY278" fmla="*/ 916035 h 2121222"/>
              <a:gd name="connsiteX279" fmla="*/ 2037212 w 2325323"/>
              <a:gd name="connsiteY279" fmla="*/ 780874 h 2121222"/>
              <a:gd name="connsiteX280" fmla="*/ 2067956 w 2325323"/>
              <a:gd name="connsiteY280" fmla="*/ 831299 h 2121222"/>
              <a:gd name="connsiteX281" fmla="*/ 2067818 w 2325323"/>
              <a:gd name="connsiteY281" fmla="*/ 831819 h 2121222"/>
              <a:gd name="connsiteX282" fmla="*/ 2043196 w 2325323"/>
              <a:gd name="connsiteY282" fmla="*/ 845451 h 2121222"/>
              <a:gd name="connsiteX283" fmla="*/ 2009426 w 2325323"/>
              <a:gd name="connsiteY283" fmla="*/ 826736 h 2121222"/>
              <a:gd name="connsiteX284" fmla="*/ 2009426 w 2325323"/>
              <a:gd name="connsiteY284" fmla="*/ 826447 h 2121222"/>
              <a:gd name="connsiteX285" fmla="*/ 2037143 w 2325323"/>
              <a:gd name="connsiteY285" fmla="*/ 780874 h 2121222"/>
              <a:gd name="connsiteX286" fmla="*/ 1866642 w 2325323"/>
              <a:gd name="connsiteY286" fmla="*/ 396242 h 2121222"/>
              <a:gd name="connsiteX287" fmla="*/ 1866504 w 2325323"/>
              <a:gd name="connsiteY287" fmla="*/ 399303 h 2121222"/>
              <a:gd name="connsiteX288" fmla="*/ 1865335 w 2325323"/>
              <a:gd name="connsiteY288" fmla="*/ 398668 h 2121222"/>
              <a:gd name="connsiteX289" fmla="*/ 1865335 w 2325323"/>
              <a:gd name="connsiteY289" fmla="*/ 398495 h 2121222"/>
              <a:gd name="connsiteX290" fmla="*/ 1866642 w 2325323"/>
              <a:gd name="connsiteY290" fmla="*/ 396242 h 2121222"/>
              <a:gd name="connsiteX291" fmla="*/ 1465871 w 2325323"/>
              <a:gd name="connsiteY291" fmla="*/ 308560 h 2121222"/>
              <a:gd name="connsiteX292" fmla="*/ 1462707 w 2325323"/>
              <a:gd name="connsiteY292" fmla="*/ 336112 h 2121222"/>
              <a:gd name="connsiteX293" fmla="*/ 1452528 w 2325323"/>
              <a:gd name="connsiteY293" fmla="*/ 330452 h 2121222"/>
              <a:gd name="connsiteX294" fmla="*/ 1452528 w 2325323"/>
              <a:gd name="connsiteY294" fmla="*/ 330452 h 2121222"/>
              <a:gd name="connsiteX295" fmla="*/ 1465871 w 2325323"/>
              <a:gd name="connsiteY295" fmla="*/ 308560 h 2121222"/>
              <a:gd name="connsiteX296" fmla="*/ 1110906 w 2325323"/>
              <a:gd name="connsiteY296" fmla="*/ 421079 h 2121222"/>
              <a:gd name="connsiteX297" fmla="*/ 1130783 w 2325323"/>
              <a:gd name="connsiteY297" fmla="*/ 453657 h 2121222"/>
              <a:gd name="connsiteX298" fmla="*/ 1130783 w 2325323"/>
              <a:gd name="connsiteY298" fmla="*/ 453772 h 2121222"/>
              <a:gd name="connsiteX299" fmla="*/ 1090204 w 2325323"/>
              <a:gd name="connsiteY299" fmla="*/ 476241 h 2121222"/>
              <a:gd name="connsiteX300" fmla="*/ 1080644 w 2325323"/>
              <a:gd name="connsiteY300" fmla="*/ 470927 h 2121222"/>
              <a:gd name="connsiteX301" fmla="*/ 1080644 w 2325323"/>
              <a:gd name="connsiteY301" fmla="*/ 470754 h 2121222"/>
              <a:gd name="connsiteX302" fmla="*/ 1110906 w 2325323"/>
              <a:gd name="connsiteY302" fmla="*/ 421079 h 2121222"/>
              <a:gd name="connsiteX303" fmla="*/ 848036 w 2325323"/>
              <a:gd name="connsiteY303" fmla="*/ 517714 h 2121222"/>
              <a:gd name="connsiteX304" fmla="*/ 859316 w 2325323"/>
              <a:gd name="connsiteY304" fmla="*/ 536197 h 2121222"/>
              <a:gd name="connsiteX305" fmla="*/ 842602 w 2325323"/>
              <a:gd name="connsiteY305" fmla="*/ 526898 h 2121222"/>
              <a:gd name="connsiteX306" fmla="*/ 842602 w 2325323"/>
              <a:gd name="connsiteY306" fmla="*/ 526725 h 2121222"/>
              <a:gd name="connsiteX307" fmla="*/ 848036 w 2325323"/>
              <a:gd name="connsiteY307" fmla="*/ 517714 h 2121222"/>
              <a:gd name="connsiteX308" fmla="*/ 474845 w 2325323"/>
              <a:gd name="connsiteY308" fmla="*/ 572125 h 2121222"/>
              <a:gd name="connsiteX309" fmla="*/ 478903 w 2325323"/>
              <a:gd name="connsiteY309" fmla="*/ 578767 h 2121222"/>
              <a:gd name="connsiteX310" fmla="*/ 478903 w 2325323"/>
              <a:gd name="connsiteY310" fmla="*/ 579114 h 2121222"/>
              <a:gd name="connsiteX311" fmla="*/ 466385 w 2325323"/>
              <a:gd name="connsiteY311" fmla="*/ 585988 h 2121222"/>
              <a:gd name="connsiteX312" fmla="*/ 474845 w 2325323"/>
              <a:gd name="connsiteY312" fmla="*/ 572125 h 2121222"/>
              <a:gd name="connsiteX313" fmla="*/ 250766 w 2325323"/>
              <a:gd name="connsiteY313" fmla="*/ 506566 h 2121222"/>
              <a:gd name="connsiteX314" fmla="*/ 263008 w 2325323"/>
              <a:gd name="connsiteY314" fmla="*/ 486465 h 2121222"/>
              <a:gd name="connsiteX315" fmla="*/ 287562 w 2325323"/>
              <a:gd name="connsiteY315" fmla="*/ 526725 h 2121222"/>
              <a:gd name="connsiteX316" fmla="*/ 287562 w 2325323"/>
              <a:gd name="connsiteY316" fmla="*/ 526956 h 2121222"/>
              <a:gd name="connsiteX317" fmla="*/ 287356 w 2325323"/>
              <a:gd name="connsiteY317" fmla="*/ 527071 h 2121222"/>
              <a:gd name="connsiteX318" fmla="*/ 250834 w 2325323"/>
              <a:gd name="connsiteY318" fmla="*/ 506797 h 2121222"/>
              <a:gd name="connsiteX319" fmla="*/ 250834 w 2325323"/>
              <a:gd name="connsiteY319" fmla="*/ 506566 h 212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2325323" h="2121222">
                <a:moveTo>
                  <a:pt x="674096" y="1989874"/>
                </a:moveTo>
                <a:lnTo>
                  <a:pt x="654700" y="2000617"/>
                </a:lnTo>
                <a:lnTo>
                  <a:pt x="686751" y="2053122"/>
                </a:lnTo>
                <a:lnTo>
                  <a:pt x="686407" y="2054278"/>
                </a:lnTo>
                <a:lnTo>
                  <a:pt x="631316" y="2084833"/>
                </a:lnTo>
                <a:lnTo>
                  <a:pt x="632622" y="2085180"/>
                </a:lnTo>
                <a:lnTo>
                  <a:pt x="1422678" y="2085180"/>
                </a:lnTo>
                <a:lnTo>
                  <a:pt x="1425085" y="2089165"/>
                </a:lnTo>
                <a:lnTo>
                  <a:pt x="1424742" y="2090321"/>
                </a:lnTo>
                <a:lnTo>
                  <a:pt x="1369650" y="2120876"/>
                </a:lnTo>
                <a:lnTo>
                  <a:pt x="1370957" y="2121223"/>
                </a:lnTo>
                <a:lnTo>
                  <a:pt x="2325324" y="2121223"/>
                </a:lnTo>
                <a:lnTo>
                  <a:pt x="2325324" y="410740"/>
                </a:lnTo>
                <a:lnTo>
                  <a:pt x="2324980" y="410567"/>
                </a:lnTo>
                <a:lnTo>
                  <a:pt x="2324980" y="410393"/>
                </a:lnTo>
                <a:cubicBezTo>
                  <a:pt x="2324980" y="410393"/>
                  <a:pt x="2325324" y="409758"/>
                  <a:pt x="2325324" y="409758"/>
                </a:cubicBezTo>
                <a:lnTo>
                  <a:pt x="2325324" y="339520"/>
                </a:lnTo>
                <a:lnTo>
                  <a:pt x="2301596" y="326351"/>
                </a:lnTo>
                <a:lnTo>
                  <a:pt x="2301596" y="326235"/>
                </a:lnTo>
                <a:cubicBezTo>
                  <a:pt x="2301596" y="326235"/>
                  <a:pt x="2325324" y="287247"/>
                  <a:pt x="2325324" y="287247"/>
                </a:cubicBezTo>
                <a:lnTo>
                  <a:pt x="2325324" y="268243"/>
                </a:lnTo>
                <a:lnTo>
                  <a:pt x="2278211" y="242077"/>
                </a:lnTo>
                <a:lnTo>
                  <a:pt x="2278211" y="242077"/>
                </a:lnTo>
                <a:cubicBezTo>
                  <a:pt x="2278211" y="242077"/>
                  <a:pt x="2310674" y="188821"/>
                  <a:pt x="2310674" y="188821"/>
                </a:cubicBezTo>
                <a:lnTo>
                  <a:pt x="2281306" y="172533"/>
                </a:lnTo>
                <a:cubicBezTo>
                  <a:pt x="2279105" y="120721"/>
                  <a:pt x="2271746" y="77053"/>
                  <a:pt x="2251800" y="12014"/>
                </a:cubicBezTo>
                <a:cubicBezTo>
                  <a:pt x="2234606" y="75205"/>
                  <a:pt x="2229310" y="116735"/>
                  <a:pt x="2228072" y="172706"/>
                </a:cubicBezTo>
                <a:lnTo>
                  <a:pt x="2199047" y="188821"/>
                </a:lnTo>
                <a:lnTo>
                  <a:pt x="2231511" y="241962"/>
                </a:lnTo>
                <a:lnTo>
                  <a:pt x="2231511" y="242077"/>
                </a:lnTo>
                <a:cubicBezTo>
                  <a:pt x="2231511" y="242077"/>
                  <a:pt x="2197122" y="261138"/>
                  <a:pt x="2197122" y="261138"/>
                </a:cubicBezTo>
                <a:cubicBezTo>
                  <a:pt x="2196984" y="260619"/>
                  <a:pt x="2196846" y="260157"/>
                  <a:pt x="2196640" y="259637"/>
                </a:cubicBezTo>
                <a:cubicBezTo>
                  <a:pt x="2196434" y="260330"/>
                  <a:pt x="2196296" y="261023"/>
                  <a:pt x="2196090" y="261716"/>
                </a:cubicBezTo>
                <a:lnTo>
                  <a:pt x="2175731" y="273037"/>
                </a:lnTo>
                <a:lnTo>
                  <a:pt x="2188112" y="293369"/>
                </a:lnTo>
                <a:cubicBezTo>
                  <a:pt x="2184054" y="310871"/>
                  <a:pt x="2181027" y="326928"/>
                  <a:pt x="2178758" y="342582"/>
                </a:cubicBezTo>
                <a:lnTo>
                  <a:pt x="2152347" y="357253"/>
                </a:lnTo>
                <a:lnTo>
                  <a:pt x="2173943" y="392603"/>
                </a:lnTo>
                <a:cubicBezTo>
                  <a:pt x="2173530" y="400516"/>
                  <a:pt x="2173187" y="408661"/>
                  <a:pt x="2172980" y="417094"/>
                </a:cubicBezTo>
                <a:lnTo>
                  <a:pt x="2129031" y="441469"/>
                </a:lnTo>
                <a:lnTo>
                  <a:pt x="2161426" y="494551"/>
                </a:lnTo>
                <a:lnTo>
                  <a:pt x="2161426" y="494840"/>
                </a:lnTo>
                <a:cubicBezTo>
                  <a:pt x="2161426" y="494840"/>
                  <a:pt x="2105715" y="525743"/>
                  <a:pt x="2105715" y="525743"/>
                </a:cubicBezTo>
                <a:lnTo>
                  <a:pt x="2138041" y="578767"/>
                </a:lnTo>
                <a:lnTo>
                  <a:pt x="2138041" y="579114"/>
                </a:lnTo>
                <a:cubicBezTo>
                  <a:pt x="2138041" y="579114"/>
                  <a:pt x="2082331" y="609958"/>
                  <a:pt x="2082331" y="609958"/>
                </a:cubicBezTo>
                <a:lnTo>
                  <a:pt x="2114656" y="662925"/>
                </a:lnTo>
                <a:lnTo>
                  <a:pt x="2114519" y="663330"/>
                </a:lnTo>
                <a:lnTo>
                  <a:pt x="2058946" y="694174"/>
                </a:lnTo>
                <a:lnTo>
                  <a:pt x="2091272" y="747141"/>
                </a:lnTo>
                <a:lnTo>
                  <a:pt x="2091134" y="747603"/>
                </a:lnTo>
                <a:lnTo>
                  <a:pt x="2040169" y="775849"/>
                </a:lnTo>
                <a:lnTo>
                  <a:pt x="2041683" y="773365"/>
                </a:lnTo>
                <a:lnTo>
                  <a:pt x="1985972" y="742463"/>
                </a:lnTo>
                <a:lnTo>
                  <a:pt x="1985972" y="742232"/>
                </a:lnTo>
                <a:cubicBezTo>
                  <a:pt x="1985972" y="742232"/>
                  <a:pt x="2018298" y="689149"/>
                  <a:pt x="2018298" y="689149"/>
                </a:cubicBezTo>
                <a:lnTo>
                  <a:pt x="1962588" y="658247"/>
                </a:lnTo>
                <a:lnTo>
                  <a:pt x="1962588" y="658074"/>
                </a:lnTo>
                <a:cubicBezTo>
                  <a:pt x="1962588" y="658074"/>
                  <a:pt x="1994982" y="604933"/>
                  <a:pt x="1994982" y="604933"/>
                </a:cubicBezTo>
                <a:lnTo>
                  <a:pt x="1939203" y="573973"/>
                </a:lnTo>
                <a:lnTo>
                  <a:pt x="1939203" y="573858"/>
                </a:lnTo>
                <a:cubicBezTo>
                  <a:pt x="1939203" y="573858"/>
                  <a:pt x="1971598" y="520660"/>
                  <a:pt x="1971598" y="520660"/>
                </a:cubicBezTo>
                <a:lnTo>
                  <a:pt x="1915818" y="489700"/>
                </a:lnTo>
                <a:lnTo>
                  <a:pt x="1915818" y="489700"/>
                </a:lnTo>
                <a:cubicBezTo>
                  <a:pt x="1915818" y="489700"/>
                  <a:pt x="1948282" y="436444"/>
                  <a:pt x="1948282" y="436444"/>
                </a:cubicBezTo>
                <a:lnTo>
                  <a:pt x="1918913" y="420155"/>
                </a:lnTo>
                <a:cubicBezTo>
                  <a:pt x="1916712" y="368343"/>
                  <a:pt x="1909353" y="324676"/>
                  <a:pt x="1889407" y="259637"/>
                </a:cubicBezTo>
                <a:cubicBezTo>
                  <a:pt x="1882048" y="286727"/>
                  <a:pt x="1876890" y="309831"/>
                  <a:pt x="1873244" y="331780"/>
                </a:cubicBezTo>
                <a:lnTo>
                  <a:pt x="1841813" y="314337"/>
                </a:lnTo>
                <a:lnTo>
                  <a:pt x="1841813" y="314221"/>
                </a:lnTo>
                <a:cubicBezTo>
                  <a:pt x="1841813" y="314221"/>
                  <a:pt x="1874207" y="261023"/>
                  <a:pt x="1874207" y="261023"/>
                </a:cubicBezTo>
                <a:lnTo>
                  <a:pt x="1818428" y="230063"/>
                </a:lnTo>
                <a:lnTo>
                  <a:pt x="1818428" y="230063"/>
                </a:lnTo>
                <a:cubicBezTo>
                  <a:pt x="1818428" y="230063"/>
                  <a:pt x="1850892" y="176807"/>
                  <a:pt x="1850892" y="176807"/>
                </a:cubicBezTo>
                <a:lnTo>
                  <a:pt x="1821523" y="160518"/>
                </a:lnTo>
                <a:cubicBezTo>
                  <a:pt x="1819322" y="108707"/>
                  <a:pt x="1811963" y="65039"/>
                  <a:pt x="1792017" y="0"/>
                </a:cubicBezTo>
                <a:cubicBezTo>
                  <a:pt x="1774823" y="63191"/>
                  <a:pt x="1769527" y="104721"/>
                  <a:pt x="1768289" y="160692"/>
                </a:cubicBezTo>
                <a:lnTo>
                  <a:pt x="1739265" y="176807"/>
                </a:lnTo>
                <a:lnTo>
                  <a:pt x="1771728" y="229947"/>
                </a:lnTo>
                <a:lnTo>
                  <a:pt x="1771728" y="230063"/>
                </a:lnTo>
                <a:cubicBezTo>
                  <a:pt x="1771728" y="230063"/>
                  <a:pt x="1715949" y="261023"/>
                  <a:pt x="1715949" y="261023"/>
                </a:cubicBezTo>
                <a:lnTo>
                  <a:pt x="1748343" y="314163"/>
                </a:lnTo>
                <a:lnTo>
                  <a:pt x="1748343" y="314337"/>
                </a:lnTo>
                <a:cubicBezTo>
                  <a:pt x="1748343" y="314337"/>
                  <a:pt x="1692564" y="345239"/>
                  <a:pt x="1692564" y="345239"/>
                </a:cubicBezTo>
                <a:lnTo>
                  <a:pt x="1724959" y="398321"/>
                </a:lnTo>
                <a:lnTo>
                  <a:pt x="1724959" y="398552"/>
                </a:lnTo>
                <a:cubicBezTo>
                  <a:pt x="1724959" y="398552"/>
                  <a:pt x="1669180" y="429455"/>
                  <a:pt x="1669180" y="429455"/>
                </a:cubicBezTo>
                <a:lnTo>
                  <a:pt x="1701574" y="482537"/>
                </a:lnTo>
                <a:lnTo>
                  <a:pt x="1701574" y="482826"/>
                </a:lnTo>
                <a:cubicBezTo>
                  <a:pt x="1701574" y="482826"/>
                  <a:pt x="1645864" y="513728"/>
                  <a:pt x="1645864" y="513728"/>
                </a:cubicBezTo>
                <a:lnTo>
                  <a:pt x="1678189" y="566753"/>
                </a:lnTo>
                <a:lnTo>
                  <a:pt x="1678189" y="567100"/>
                </a:lnTo>
                <a:cubicBezTo>
                  <a:pt x="1678189" y="567100"/>
                  <a:pt x="1622479" y="597944"/>
                  <a:pt x="1622479" y="597944"/>
                </a:cubicBezTo>
                <a:lnTo>
                  <a:pt x="1654805" y="650911"/>
                </a:lnTo>
                <a:lnTo>
                  <a:pt x="1654667" y="651315"/>
                </a:lnTo>
                <a:lnTo>
                  <a:pt x="1599094" y="682160"/>
                </a:lnTo>
                <a:lnTo>
                  <a:pt x="1631076" y="734492"/>
                </a:lnTo>
                <a:lnTo>
                  <a:pt x="1592492" y="713120"/>
                </a:lnTo>
                <a:lnTo>
                  <a:pt x="1601570" y="698218"/>
                </a:lnTo>
                <a:lnTo>
                  <a:pt x="1589328" y="691402"/>
                </a:lnTo>
                <a:lnTo>
                  <a:pt x="1612713" y="653048"/>
                </a:lnTo>
                <a:lnTo>
                  <a:pt x="1569176" y="628904"/>
                </a:lnTo>
                <a:lnTo>
                  <a:pt x="1578255" y="614002"/>
                </a:lnTo>
                <a:lnTo>
                  <a:pt x="1566012" y="607186"/>
                </a:lnTo>
                <a:lnTo>
                  <a:pt x="1589397" y="568832"/>
                </a:lnTo>
                <a:lnTo>
                  <a:pt x="1545860" y="544688"/>
                </a:lnTo>
                <a:lnTo>
                  <a:pt x="1554939" y="529786"/>
                </a:lnTo>
                <a:lnTo>
                  <a:pt x="1542696" y="522970"/>
                </a:lnTo>
                <a:lnTo>
                  <a:pt x="1566081" y="484617"/>
                </a:lnTo>
                <a:lnTo>
                  <a:pt x="1522544" y="460472"/>
                </a:lnTo>
                <a:lnTo>
                  <a:pt x="1531623" y="445570"/>
                </a:lnTo>
                <a:lnTo>
                  <a:pt x="1519381" y="438754"/>
                </a:lnTo>
                <a:lnTo>
                  <a:pt x="1542765" y="400401"/>
                </a:lnTo>
                <a:lnTo>
                  <a:pt x="1513397" y="384112"/>
                </a:lnTo>
                <a:cubicBezTo>
                  <a:pt x="1511196" y="332300"/>
                  <a:pt x="1503837" y="288633"/>
                  <a:pt x="1483891" y="223594"/>
                </a:cubicBezTo>
                <a:cubicBezTo>
                  <a:pt x="1479283" y="240460"/>
                  <a:pt x="1475569" y="255767"/>
                  <a:pt x="1472543" y="270265"/>
                </a:cubicBezTo>
                <a:lnTo>
                  <a:pt x="1455554" y="260850"/>
                </a:lnTo>
                <a:cubicBezTo>
                  <a:pt x="1453353" y="209038"/>
                  <a:pt x="1445994" y="165370"/>
                  <a:pt x="1426048" y="100331"/>
                </a:cubicBezTo>
                <a:cubicBezTo>
                  <a:pt x="1408854" y="163522"/>
                  <a:pt x="1403558" y="205052"/>
                  <a:pt x="1402320" y="261023"/>
                </a:cubicBezTo>
                <a:lnTo>
                  <a:pt x="1373295" y="277138"/>
                </a:lnTo>
                <a:lnTo>
                  <a:pt x="1405759" y="330279"/>
                </a:lnTo>
                <a:lnTo>
                  <a:pt x="1405759" y="330394"/>
                </a:lnTo>
                <a:cubicBezTo>
                  <a:pt x="1405759" y="330394"/>
                  <a:pt x="1349980" y="361354"/>
                  <a:pt x="1349980" y="361354"/>
                </a:cubicBezTo>
                <a:lnTo>
                  <a:pt x="1382374" y="414494"/>
                </a:lnTo>
                <a:lnTo>
                  <a:pt x="1382374" y="414668"/>
                </a:lnTo>
                <a:cubicBezTo>
                  <a:pt x="1382374" y="414668"/>
                  <a:pt x="1326595" y="445570"/>
                  <a:pt x="1326595" y="445570"/>
                </a:cubicBezTo>
                <a:lnTo>
                  <a:pt x="1358990" y="498653"/>
                </a:lnTo>
                <a:lnTo>
                  <a:pt x="1358990" y="498884"/>
                </a:lnTo>
                <a:cubicBezTo>
                  <a:pt x="1358990" y="498884"/>
                  <a:pt x="1303210" y="529786"/>
                  <a:pt x="1303210" y="529786"/>
                </a:cubicBezTo>
                <a:lnTo>
                  <a:pt x="1335605" y="582868"/>
                </a:lnTo>
                <a:lnTo>
                  <a:pt x="1335605" y="583157"/>
                </a:lnTo>
                <a:cubicBezTo>
                  <a:pt x="1335605" y="583157"/>
                  <a:pt x="1279895" y="614059"/>
                  <a:pt x="1279895" y="614059"/>
                </a:cubicBezTo>
                <a:lnTo>
                  <a:pt x="1312220" y="667084"/>
                </a:lnTo>
                <a:lnTo>
                  <a:pt x="1312220" y="667431"/>
                </a:lnTo>
                <a:cubicBezTo>
                  <a:pt x="1312220" y="667431"/>
                  <a:pt x="1256510" y="698275"/>
                  <a:pt x="1256510" y="698275"/>
                </a:cubicBezTo>
                <a:lnTo>
                  <a:pt x="1268615" y="718145"/>
                </a:lnTo>
                <a:lnTo>
                  <a:pt x="1247500" y="706420"/>
                </a:lnTo>
                <a:lnTo>
                  <a:pt x="1247500" y="706189"/>
                </a:lnTo>
                <a:cubicBezTo>
                  <a:pt x="1247500" y="706189"/>
                  <a:pt x="1279826" y="653106"/>
                  <a:pt x="1279826" y="653106"/>
                </a:cubicBezTo>
                <a:lnTo>
                  <a:pt x="1224115" y="622204"/>
                </a:lnTo>
                <a:lnTo>
                  <a:pt x="1224115" y="622031"/>
                </a:lnTo>
                <a:cubicBezTo>
                  <a:pt x="1224115" y="622031"/>
                  <a:pt x="1256510" y="568890"/>
                  <a:pt x="1256510" y="568890"/>
                </a:cubicBezTo>
                <a:lnTo>
                  <a:pt x="1200731" y="537930"/>
                </a:lnTo>
                <a:lnTo>
                  <a:pt x="1200731" y="537815"/>
                </a:lnTo>
                <a:cubicBezTo>
                  <a:pt x="1200731" y="537815"/>
                  <a:pt x="1233125" y="484617"/>
                  <a:pt x="1233125" y="484617"/>
                </a:cubicBezTo>
                <a:lnTo>
                  <a:pt x="1177346" y="453657"/>
                </a:lnTo>
                <a:lnTo>
                  <a:pt x="1177346" y="453657"/>
                </a:lnTo>
                <a:cubicBezTo>
                  <a:pt x="1177346" y="453657"/>
                  <a:pt x="1209810" y="400401"/>
                  <a:pt x="1209810" y="400401"/>
                </a:cubicBezTo>
                <a:lnTo>
                  <a:pt x="1180441" y="384112"/>
                </a:lnTo>
                <a:cubicBezTo>
                  <a:pt x="1178240" y="332300"/>
                  <a:pt x="1170881" y="288633"/>
                  <a:pt x="1150935" y="223594"/>
                </a:cubicBezTo>
                <a:cubicBezTo>
                  <a:pt x="1133741" y="286784"/>
                  <a:pt x="1128445" y="328315"/>
                  <a:pt x="1127207" y="384285"/>
                </a:cubicBezTo>
                <a:lnTo>
                  <a:pt x="1098182" y="400401"/>
                </a:lnTo>
                <a:lnTo>
                  <a:pt x="1106505" y="414032"/>
                </a:lnTo>
                <a:lnTo>
                  <a:pt x="1057122" y="386654"/>
                </a:lnTo>
                <a:lnTo>
                  <a:pt x="1057122" y="386538"/>
                </a:lnTo>
                <a:cubicBezTo>
                  <a:pt x="1057122" y="386538"/>
                  <a:pt x="1089516" y="333340"/>
                  <a:pt x="1089516" y="333340"/>
                </a:cubicBezTo>
                <a:lnTo>
                  <a:pt x="1033737" y="302380"/>
                </a:lnTo>
                <a:lnTo>
                  <a:pt x="1033737" y="302380"/>
                </a:lnTo>
                <a:cubicBezTo>
                  <a:pt x="1033737" y="302380"/>
                  <a:pt x="1066201" y="249124"/>
                  <a:pt x="1066201" y="249124"/>
                </a:cubicBezTo>
                <a:lnTo>
                  <a:pt x="1036832" y="232835"/>
                </a:lnTo>
                <a:cubicBezTo>
                  <a:pt x="1034631" y="181024"/>
                  <a:pt x="1027272" y="137356"/>
                  <a:pt x="1007326" y="72317"/>
                </a:cubicBezTo>
                <a:cubicBezTo>
                  <a:pt x="995634" y="115234"/>
                  <a:pt x="989444" y="148158"/>
                  <a:pt x="986280" y="182468"/>
                </a:cubicBezTo>
                <a:cubicBezTo>
                  <a:pt x="981947" y="149428"/>
                  <a:pt x="974244" y="115580"/>
                  <a:pt x="961039" y="72317"/>
                </a:cubicBezTo>
                <a:cubicBezTo>
                  <a:pt x="943844" y="135508"/>
                  <a:pt x="938548" y="177038"/>
                  <a:pt x="937310" y="233009"/>
                </a:cubicBezTo>
                <a:lnTo>
                  <a:pt x="908286" y="249124"/>
                </a:lnTo>
                <a:lnTo>
                  <a:pt x="940749" y="302264"/>
                </a:lnTo>
                <a:lnTo>
                  <a:pt x="940749" y="302380"/>
                </a:lnTo>
                <a:cubicBezTo>
                  <a:pt x="940749" y="302380"/>
                  <a:pt x="884970" y="333340"/>
                  <a:pt x="884970" y="333340"/>
                </a:cubicBezTo>
                <a:lnTo>
                  <a:pt x="917364" y="386480"/>
                </a:lnTo>
                <a:lnTo>
                  <a:pt x="917364" y="386654"/>
                </a:lnTo>
                <a:cubicBezTo>
                  <a:pt x="917364" y="386654"/>
                  <a:pt x="861585" y="417556"/>
                  <a:pt x="861585" y="417556"/>
                </a:cubicBezTo>
                <a:lnTo>
                  <a:pt x="893980" y="470638"/>
                </a:lnTo>
                <a:lnTo>
                  <a:pt x="893980" y="470869"/>
                </a:lnTo>
                <a:cubicBezTo>
                  <a:pt x="893980" y="470869"/>
                  <a:pt x="867500" y="485541"/>
                  <a:pt x="867500" y="485541"/>
                </a:cubicBezTo>
                <a:lnTo>
                  <a:pt x="874859" y="473469"/>
                </a:lnTo>
                <a:lnTo>
                  <a:pt x="819080" y="442509"/>
                </a:lnTo>
                <a:lnTo>
                  <a:pt x="819080" y="442393"/>
                </a:lnTo>
                <a:cubicBezTo>
                  <a:pt x="819080" y="442393"/>
                  <a:pt x="851475" y="389195"/>
                  <a:pt x="851475" y="389195"/>
                </a:cubicBezTo>
                <a:lnTo>
                  <a:pt x="795696" y="358235"/>
                </a:lnTo>
                <a:lnTo>
                  <a:pt x="795696" y="358235"/>
                </a:lnTo>
                <a:cubicBezTo>
                  <a:pt x="795696" y="358235"/>
                  <a:pt x="828159" y="304979"/>
                  <a:pt x="828159" y="304979"/>
                </a:cubicBezTo>
                <a:lnTo>
                  <a:pt x="798791" y="288691"/>
                </a:lnTo>
                <a:cubicBezTo>
                  <a:pt x="796590" y="236879"/>
                  <a:pt x="789231" y="193211"/>
                  <a:pt x="769285" y="128172"/>
                </a:cubicBezTo>
                <a:cubicBezTo>
                  <a:pt x="752090" y="191363"/>
                  <a:pt x="746794" y="232893"/>
                  <a:pt x="745556" y="288864"/>
                </a:cubicBezTo>
                <a:lnTo>
                  <a:pt x="716532" y="304979"/>
                </a:lnTo>
                <a:lnTo>
                  <a:pt x="748995" y="358120"/>
                </a:lnTo>
                <a:lnTo>
                  <a:pt x="748995" y="358235"/>
                </a:lnTo>
                <a:cubicBezTo>
                  <a:pt x="748995" y="358235"/>
                  <a:pt x="693216" y="389195"/>
                  <a:pt x="693216" y="389195"/>
                </a:cubicBezTo>
                <a:lnTo>
                  <a:pt x="725611" y="442335"/>
                </a:lnTo>
                <a:lnTo>
                  <a:pt x="725611" y="442509"/>
                </a:lnTo>
                <a:cubicBezTo>
                  <a:pt x="725611" y="442509"/>
                  <a:pt x="718389" y="446494"/>
                  <a:pt x="718389" y="446494"/>
                </a:cubicBezTo>
                <a:lnTo>
                  <a:pt x="721553" y="441296"/>
                </a:lnTo>
                <a:lnTo>
                  <a:pt x="665842" y="410393"/>
                </a:lnTo>
                <a:lnTo>
                  <a:pt x="665842" y="410220"/>
                </a:lnTo>
                <a:cubicBezTo>
                  <a:pt x="665842" y="410220"/>
                  <a:pt x="698237" y="357080"/>
                  <a:pt x="698237" y="357080"/>
                </a:cubicBezTo>
                <a:lnTo>
                  <a:pt x="642458" y="326120"/>
                </a:lnTo>
                <a:lnTo>
                  <a:pt x="642458" y="326004"/>
                </a:lnTo>
                <a:cubicBezTo>
                  <a:pt x="642458" y="326004"/>
                  <a:pt x="674852" y="272806"/>
                  <a:pt x="674852" y="272806"/>
                </a:cubicBezTo>
                <a:lnTo>
                  <a:pt x="619073" y="241846"/>
                </a:lnTo>
                <a:lnTo>
                  <a:pt x="619073" y="241846"/>
                </a:lnTo>
                <a:cubicBezTo>
                  <a:pt x="619073" y="241846"/>
                  <a:pt x="651536" y="188590"/>
                  <a:pt x="651536" y="188590"/>
                </a:cubicBezTo>
                <a:lnTo>
                  <a:pt x="622168" y="172302"/>
                </a:lnTo>
                <a:cubicBezTo>
                  <a:pt x="619967" y="120490"/>
                  <a:pt x="612608" y="76822"/>
                  <a:pt x="592662" y="11783"/>
                </a:cubicBezTo>
                <a:cubicBezTo>
                  <a:pt x="575468" y="74974"/>
                  <a:pt x="570172" y="116504"/>
                  <a:pt x="568934" y="172475"/>
                </a:cubicBezTo>
                <a:lnTo>
                  <a:pt x="539909" y="188590"/>
                </a:lnTo>
                <a:lnTo>
                  <a:pt x="572373" y="241731"/>
                </a:lnTo>
                <a:lnTo>
                  <a:pt x="572373" y="241846"/>
                </a:lnTo>
                <a:cubicBezTo>
                  <a:pt x="572373" y="241846"/>
                  <a:pt x="516593" y="272806"/>
                  <a:pt x="516593" y="272806"/>
                </a:cubicBezTo>
                <a:lnTo>
                  <a:pt x="548988" y="325947"/>
                </a:lnTo>
                <a:lnTo>
                  <a:pt x="548988" y="326120"/>
                </a:lnTo>
                <a:cubicBezTo>
                  <a:pt x="548988" y="326120"/>
                  <a:pt x="493209" y="357022"/>
                  <a:pt x="493209" y="357022"/>
                </a:cubicBezTo>
                <a:lnTo>
                  <a:pt x="525603" y="410105"/>
                </a:lnTo>
                <a:lnTo>
                  <a:pt x="525603" y="410336"/>
                </a:lnTo>
                <a:cubicBezTo>
                  <a:pt x="525603" y="410336"/>
                  <a:pt x="469824" y="441238"/>
                  <a:pt x="469824" y="441238"/>
                </a:cubicBezTo>
                <a:lnTo>
                  <a:pt x="502219" y="494320"/>
                </a:lnTo>
                <a:lnTo>
                  <a:pt x="502219" y="494609"/>
                </a:lnTo>
                <a:cubicBezTo>
                  <a:pt x="502219" y="494609"/>
                  <a:pt x="446508" y="525512"/>
                  <a:pt x="446508" y="525512"/>
                </a:cubicBezTo>
                <a:lnTo>
                  <a:pt x="457169" y="542955"/>
                </a:lnTo>
                <a:lnTo>
                  <a:pt x="427801" y="526667"/>
                </a:lnTo>
                <a:lnTo>
                  <a:pt x="427801" y="526493"/>
                </a:lnTo>
                <a:cubicBezTo>
                  <a:pt x="427801" y="526493"/>
                  <a:pt x="460195" y="473353"/>
                  <a:pt x="460195" y="473353"/>
                </a:cubicBezTo>
                <a:lnTo>
                  <a:pt x="404416" y="442393"/>
                </a:lnTo>
                <a:lnTo>
                  <a:pt x="404416" y="442278"/>
                </a:lnTo>
                <a:cubicBezTo>
                  <a:pt x="404416" y="442278"/>
                  <a:pt x="436811" y="389080"/>
                  <a:pt x="436811" y="389080"/>
                </a:cubicBezTo>
                <a:lnTo>
                  <a:pt x="381032" y="358120"/>
                </a:lnTo>
                <a:lnTo>
                  <a:pt x="381032" y="358120"/>
                </a:lnTo>
                <a:cubicBezTo>
                  <a:pt x="381032" y="358120"/>
                  <a:pt x="413495" y="304864"/>
                  <a:pt x="413495" y="304864"/>
                </a:cubicBezTo>
                <a:lnTo>
                  <a:pt x="384127" y="288575"/>
                </a:lnTo>
                <a:cubicBezTo>
                  <a:pt x="381926" y="236763"/>
                  <a:pt x="374566" y="193096"/>
                  <a:pt x="354621" y="128057"/>
                </a:cubicBezTo>
                <a:cubicBezTo>
                  <a:pt x="337426" y="191247"/>
                  <a:pt x="332130" y="232778"/>
                  <a:pt x="330892" y="288748"/>
                </a:cubicBezTo>
                <a:lnTo>
                  <a:pt x="301868" y="304864"/>
                </a:lnTo>
                <a:lnTo>
                  <a:pt x="334331" y="358004"/>
                </a:lnTo>
                <a:lnTo>
                  <a:pt x="334331" y="358120"/>
                </a:lnTo>
                <a:cubicBezTo>
                  <a:pt x="334331" y="358120"/>
                  <a:pt x="278552" y="389080"/>
                  <a:pt x="278552" y="389080"/>
                </a:cubicBezTo>
                <a:lnTo>
                  <a:pt x="310946" y="442220"/>
                </a:lnTo>
                <a:lnTo>
                  <a:pt x="310946" y="442393"/>
                </a:lnTo>
                <a:cubicBezTo>
                  <a:pt x="310946" y="442393"/>
                  <a:pt x="278896" y="460126"/>
                  <a:pt x="278896" y="460126"/>
                </a:cubicBezTo>
                <a:lnTo>
                  <a:pt x="283160" y="453137"/>
                </a:lnTo>
                <a:lnTo>
                  <a:pt x="227450" y="422234"/>
                </a:lnTo>
                <a:lnTo>
                  <a:pt x="227450" y="422061"/>
                </a:lnTo>
                <a:cubicBezTo>
                  <a:pt x="227450" y="422061"/>
                  <a:pt x="259844" y="368921"/>
                  <a:pt x="259844" y="368921"/>
                </a:cubicBezTo>
                <a:lnTo>
                  <a:pt x="204065" y="337961"/>
                </a:lnTo>
                <a:lnTo>
                  <a:pt x="204065" y="337845"/>
                </a:lnTo>
                <a:cubicBezTo>
                  <a:pt x="204065" y="337845"/>
                  <a:pt x="236460" y="284647"/>
                  <a:pt x="236460" y="284647"/>
                </a:cubicBezTo>
                <a:lnTo>
                  <a:pt x="180680" y="253687"/>
                </a:lnTo>
                <a:lnTo>
                  <a:pt x="180680" y="253687"/>
                </a:lnTo>
                <a:cubicBezTo>
                  <a:pt x="180680" y="253687"/>
                  <a:pt x="213144" y="200431"/>
                  <a:pt x="213144" y="200431"/>
                </a:cubicBezTo>
                <a:lnTo>
                  <a:pt x="183775" y="184143"/>
                </a:lnTo>
                <a:cubicBezTo>
                  <a:pt x="181575" y="132331"/>
                  <a:pt x="174215" y="88663"/>
                  <a:pt x="154270" y="23624"/>
                </a:cubicBezTo>
                <a:cubicBezTo>
                  <a:pt x="137075" y="86815"/>
                  <a:pt x="131779" y="128345"/>
                  <a:pt x="130541" y="184316"/>
                </a:cubicBezTo>
                <a:lnTo>
                  <a:pt x="101517" y="200431"/>
                </a:lnTo>
                <a:lnTo>
                  <a:pt x="133980" y="253572"/>
                </a:lnTo>
                <a:lnTo>
                  <a:pt x="133980" y="253687"/>
                </a:lnTo>
                <a:cubicBezTo>
                  <a:pt x="133980" y="253687"/>
                  <a:pt x="78201" y="284647"/>
                  <a:pt x="78201" y="284647"/>
                </a:cubicBezTo>
                <a:lnTo>
                  <a:pt x="110595" y="337788"/>
                </a:lnTo>
                <a:lnTo>
                  <a:pt x="110595" y="337961"/>
                </a:lnTo>
                <a:cubicBezTo>
                  <a:pt x="110595" y="337961"/>
                  <a:pt x="54816" y="368863"/>
                  <a:pt x="54816" y="368863"/>
                </a:cubicBezTo>
                <a:lnTo>
                  <a:pt x="87211" y="421946"/>
                </a:lnTo>
                <a:lnTo>
                  <a:pt x="87211" y="422177"/>
                </a:lnTo>
                <a:cubicBezTo>
                  <a:pt x="87211" y="422177"/>
                  <a:pt x="31432" y="453079"/>
                  <a:pt x="31432" y="453079"/>
                </a:cubicBezTo>
                <a:lnTo>
                  <a:pt x="63826" y="506162"/>
                </a:lnTo>
                <a:lnTo>
                  <a:pt x="63826" y="506450"/>
                </a:lnTo>
                <a:cubicBezTo>
                  <a:pt x="63826" y="506450"/>
                  <a:pt x="8116" y="537353"/>
                  <a:pt x="8116" y="537353"/>
                </a:cubicBezTo>
                <a:lnTo>
                  <a:pt x="40442" y="590377"/>
                </a:lnTo>
                <a:lnTo>
                  <a:pt x="40442" y="590724"/>
                </a:lnTo>
                <a:cubicBezTo>
                  <a:pt x="40442" y="590724"/>
                  <a:pt x="0" y="613078"/>
                  <a:pt x="0" y="613078"/>
                </a:cubicBezTo>
                <a:lnTo>
                  <a:pt x="0" y="646637"/>
                </a:lnTo>
                <a:lnTo>
                  <a:pt x="17057" y="674535"/>
                </a:lnTo>
                <a:lnTo>
                  <a:pt x="16919" y="674940"/>
                </a:lnTo>
                <a:lnTo>
                  <a:pt x="0" y="684355"/>
                </a:lnTo>
                <a:lnTo>
                  <a:pt x="0" y="1989585"/>
                </a:lnTo>
                <a:lnTo>
                  <a:pt x="674096" y="1989585"/>
                </a:lnTo>
                <a:close/>
                <a:moveTo>
                  <a:pt x="2044434" y="916035"/>
                </a:moveTo>
                <a:lnTo>
                  <a:pt x="2043196" y="916728"/>
                </a:lnTo>
                <a:lnTo>
                  <a:pt x="2032810" y="910952"/>
                </a:lnTo>
                <a:lnTo>
                  <a:pt x="2032810" y="910606"/>
                </a:lnTo>
                <a:cubicBezTo>
                  <a:pt x="2032810" y="910606"/>
                  <a:pt x="2037143" y="903328"/>
                  <a:pt x="2037143" y="903328"/>
                </a:cubicBezTo>
                <a:lnTo>
                  <a:pt x="2044571" y="915457"/>
                </a:lnTo>
                <a:lnTo>
                  <a:pt x="2044434" y="916035"/>
                </a:lnTo>
                <a:close/>
                <a:moveTo>
                  <a:pt x="2037212" y="780874"/>
                </a:moveTo>
                <a:lnTo>
                  <a:pt x="2067956" y="831299"/>
                </a:lnTo>
                <a:lnTo>
                  <a:pt x="2067818" y="831819"/>
                </a:lnTo>
                <a:lnTo>
                  <a:pt x="2043196" y="845451"/>
                </a:lnTo>
                <a:lnTo>
                  <a:pt x="2009426" y="826736"/>
                </a:lnTo>
                <a:lnTo>
                  <a:pt x="2009426" y="826447"/>
                </a:lnTo>
                <a:cubicBezTo>
                  <a:pt x="2009426" y="826447"/>
                  <a:pt x="2037143" y="780874"/>
                  <a:pt x="2037143" y="780874"/>
                </a:cubicBezTo>
                <a:close/>
                <a:moveTo>
                  <a:pt x="1866642" y="396242"/>
                </a:moveTo>
                <a:cubicBezTo>
                  <a:pt x="1866642" y="397282"/>
                  <a:pt x="1866504" y="398264"/>
                  <a:pt x="1866504" y="399303"/>
                </a:cubicBezTo>
                <a:lnTo>
                  <a:pt x="1865335" y="398668"/>
                </a:lnTo>
                <a:lnTo>
                  <a:pt x="1865335" y="398495"/>
                </a:lnTo>
                <a:cubicBezTo>
                  <a:pt x="1865335" y="398495"/>
                  <a:pt x="1866642" y="396242"/>
                  <a:pt x="1866642" y="396242"/>
                </a:cubicBezTo>
                <a:close/>
                <a:moveTo>
                  <a:pt x="1465871" y="308560"/>
                </a:moveTo>
                <a:cubicBezTo>
                  <a:pt x="1464564" y="317744"/>
                  <a:pt x="1463532" y="326871"/>
                  <a:pt x="1462707" y="336112"/>
                </a:cubicBezTo>
                <a:lnTo>
                  <a:pt x="1452528" y="330452"/>
                </a:lnTo>
                <a:lnTo>
                  <a:pt x="1452528" y="330452"/>
                </a:lnTo>
                <a:cubicBezTo>
                  <a:pt x="1452528" y="330452"/>
                  <a:pt x="1465871" y="308560"/>
                  <a:pt x="1465871" y="308560"/>
                </a:cubicBezTo>
                <a:close/>
                <a:moveTo>
                  <a:pt x="1110906" y="421079"/>
                </a:moveTo>
                <a:lnTo>
                  <a:pt x="1130783" y="453657"/>
                </a:lnTo>
                <a:lnTo>
                  <a:pt x="1130783" y="453772"/>
                </a:lnTo>
                <a:cubicBezTo>
                  <a:pt x="1130783" y="453772"/>
                  <a:pt x="1090204" y="476241"/>
                  <a:pt x="1090204" y="476241"/>
                </a:cubicBezTo>
                <a:lnTo>
                  <a:pt x="1080644" y="470927"/>
                </a:lnTo>
                <a:lnTo>
                  <a:pt x="1080644" y="470754"/>
                </a:lnTo>
                <a:cubicBezTo>
                  <a:pt x="1080644" y="470754"/>
                  <a:pt x="1110906" y="421079"/>
                  <a:pt x="1110906" y="421079"/>
                </a:cubicBezTo>
                <a:close/>
                <a:moveTo>
                  <a:pt x="848036" y="517714"/>
                </a:moveTo>
                <a:lnTo>
                  <a:pt x="859316" y="536197"/>
                </a:lnTo>
                <a:lnTo>
                  <a:pt x="842602" y="526898"/>
                </a:lnTo>
                <a:lnTo>
                  <a:pt x="842602" y="526725"/>
                </a:lnTo>
                <a:cubicBezTo>
                  <a:pt x="842602" y="526725"/>
                  <a:pt x="848036" y="517714"/>
                  <a:pt x="848036" y="517714"/>
                </a:cubicBezTo>
                <a:close/>
                <a:moveTo>
                  <a:pt x="474845" y="572125"/>
                </a:moveTo>
                <a:lnTo>
                  <a:pt x="478903" y="578767"/>
                </a:lnTo>
                <a:lnTo>
                  <a:pt x="478903" y="579114"/>
                </a:lnTo>
                <a:cubicBezTo>
                  <a:pt x="478903" y="579114"/>
                  <a:pt x="466385" y="585988"/>
                  <a:pt x="466385" y="585988"/>
                </a:cubicBezTo>
                <a:lnTo>
                  <a:pt x="474845" y="572125"/>
                </a:lnTo>
                <a:close/>
                <a:moveTo>
                  <a:pt x="250766" y="506566"/>
                </a:moveTo>
                <a:lnTo>
                  <a:pt x="263008" y="486465"/>
                </a:lnTo>
                <a:lnTo>
                  <a:pt x="287562" y="526725"/>
                </a:lnTo>
                <a:lnTo>
                  <a:pt x="287562" y="526956"/>
                </a:lnTo>
                <a:cubicBezTo>
                  <a:pt x="287562" y="526956"/>
                  <a:pt x="287356" y="527071"/>
                  <a:pt x="287356" y="527071"/>
                </a:cubicBezTo>
                <a:lnTo>
                  <a:pt x="250834" y="506797"/>
                </a:lnTo>
                <a:lnTo>
                  <a:pt x="250834" y="506566"/>
                </a:lnTo>
                <a:close/>
              </a:path>
            </a:pathLst>
          </a:custGeom>
          <a:solidFill>
            <a:srgbClr val="00514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B2420E-9D31-5449-2B45-3DE6602854C3}"/>
              </a:ext>
            </a:extLst>
          </p:cNvPr>
          <p:cNvSpPr/>
          <p:nvPr/>
        </p:nvSpPr>
        <p:spPr>
          <a:xfrm>
            <a:off x="8736904" y="1986320"/>
            <a:ext cx="2325942" cy="2670012"/>
          </a:xfrm>
          <a:custGeom>
            <a:avLst/>
            <a:gdLst>
              <a:gd name="connsiteX0" fmla="*/ 481 w 2325942"/>
              <a:gd name="connsiteY0" fmla="*/ 1466499 h 2670012"/>
              <a:gd name="connsiteX1" fmla="*/ 481 w 2325942"/>
              <a:gd name="connsiteY1" fmla="*/ 2670012 h 2670012"/>
              <a:gd name="connsiteX2" fmla="*/ 2325943 w 2325942"/>
              <a:gd name="connsiteY2" fmla="*/ 2670012 h 2670012"/>
              <a:gd name="connsiteX3" fmla="*/ 2325943 w 2325942"/>
              <a:gd name="connsiteY3" fmla="*/ 532674 h 2670012"/>
              <a:gd name="connsiteX4" fmla="*/ 2296162 w 2325942"/>
              <a:gd name="connsiteY4" fmla="*/ 402942 h 2670012"/>
              <a:gd name="connsiteX5" fmla="*/ 2268032 w 2325942"/>
              <a:gd name="connsiteY5" fmla="*/ 593265 h 2670012"/>
              <a:gd name="connsiteX6" fmla="*/ 2233643 w 2325942"/>
              <a:gd name="connsiteY6" fmla="*/ 612327 h 2670012"/>
              <a:gd name="connsiteX7" fmla="*/ 2272090 w 2325942"/>
              <a:gd name="connsiteY7" fmla="*/ 675286 h 2670012"/>
              <a:gd name="connsiteX8" fmla="*/ 2272090 w 2325942"/>
              <a:gd name="connsiteY8" fmla="*/ 675402 h 2670012"/>
              <a:gd name="connsiteX9" fmla="*/ 2205994 w 2325942"/>
              <a:gd name="connsiteY9" fmla="*/ 712022 h 2670012"/>
              <a:gd name="connsiteX10" fmla="*/ 2244372 w 2325942"/>
              <a:gd name="connsiteY10" fmla="*/ 774982 h 2670012"/>
              <a:gd name="connsiteX11" fmla="*/ 2244372 w 2325942"/>
              <a:gd name="connsiteY11" fmla="*/ 775213 h 2670012"/>
              <a:gd name="connsiteX12" fmla="*/ 2178345 w 2325942"/>
              <a:gd name="connsiteY12" fmla="*/ 811834 h 2670012"/>
              <a:gd name="connsiteX13" fmla="*/ 2216723 w 2325942"/>
              <a:gd name="connsiteY13" fmla="*/ 874736 h 2670012"/>
              <a:gd name="connsiteX14" fmla="*/ 2216723 w 2325942"/>
              <a:gd name="connsiteY14" fmla="*/ 875025 h 2670012"/>
              <a:gd name="connsiteX15" fmla="*/ 2150696 w 2325942"/>
              <a:gd name="connsiteY15" fmla="*/ 911645 h 2670012"/>
              <a:gd name="connsiteX16" fmla="*/ 2189074 w 2325942"/>
              <a:gd name="connsiteY16" fmla="*/ 974489 h 2670012"/>
              <a:gd name="connsiteX17" fmla="*/ 2189074 w 2325942"/>
              <a:gd name="connsiteY17" fmla="*/ 974836 h 2670012"/>
              <a:gd name="connsiteX18" fmla="*/ 2123047 w 2325942"/>
              <a:gd name="connsiteY18" fmla="*/ 1011399 h 2670012"/>
              <a:gd name="connsiteX19" fmla="*/ 2161357 w 2325942"/>
              <a:gd name="connsiteY19" fmla="*/ 1074185 h 2670012"/>
              <a:gd name="connsiteX20" fmla="*/ 2161219 w 2325942"/>
              <a:gd name="connsiteY20" fmla="*/ 1074590 h 2670012"/>
              <a:gd name="connsiteX21" fmla="*/ 2095329 w 2325942"/>
              <a:gd name="connsiteY21" fmla="*/ 1111152 h 2670012"/>
              <a:gd name="connsiteX22" fmla="*/ 2133639 w 2325942"/>
              <a:gd name="connsiteY22" fmla="*/ 1173939 h 2670012"/>
              <a:gd name="connsiteX23" fmla="*/ 2133502 w 2325942"/>
              <a:gd name="connsiteY23" fmla="*/ 1174401 h 2670012"/>
              <a:gd name="connsiteX24" fmla="*/ 2067681 w 2325942"/>
              <a:gd name="connsiteY24" fmla="*/ 1210906 h 2670012"/>
              <a:gd name="connsiteX25" fmla="*/ 2105921 w 2325942"/>
              <a:gd name="connsiteY25" fmla="*/ 1273635 h 2670012"/>
              <a:gd name="connsiteX26" fmla="*/ 2105784 w 2325942"/>
              <a:gd name="connsiteY26" fmla="*/ 1274155 h 2670012"/>
              <a:gd name="connsiteX27" fmla="*/ 2040032 w 2325942"/>
              <a:gd name="connsiteY27" fmla="*/ 1310660 h 2670012"/>
              <a:gd name="connsiteX28" fmla="*/ 2078273 w 2325942"/>
              <a:gd name="connsiteY28" fmla="*/ 1373331 h 2670012"/>
              <a:gd name="connsiteX29" fmla="*/ 2078135 w 2325942"/>
              <a:gd name="connsiteY29" fmla="*/ 1373908 h 2670012"/>
              <a:gd name="connsiteX30" fmla="*/ 2012383 w 2325942"/>
              <a:gd name="connsiteY30" fmla="*/ 1410356 h 2670012"/>
              <a:gd name="connsiteX31" fmla="*/ 2050624 w 2325942"/>
              <a:gd name="connsiteY31" fmla="*/ 1473027 h 2670012"/>
              <a:gd name="connsiteX32" fmla="*/ 2050417 w 2325942"/>
              <a:gd name="connsiteY32" fmla="*/ 1473662 h 2670012"/>
              <a:gd name="connsiteX33" fmla="*/ 1984734 w 2325942"/>
              <a:gd name="connsiteY33" fmla="*/ 1510109 h 2670012"/>
              <a:gd name="connsiteX34" fmla="*/ 2022906 w 2325942"/>
              <a:gd name="connsiteY34" fmla="*/ 1572722 h 2670012"/>
              <a:gd name="connsiteX35" fmla="*/ 2022700 w 2325942"/>
              <a:gd name="connsiteY35" fmla="*/ 1573473 h 2670012"/>
              <a:gd name="connsiteX36" fmla="*/ 1957017 w 2325942"/>
              <a:gd name="connsiteY36" fmla="*/ 1609921 h 2670012"/>
              <a:gd name="connsiteX37" fmla="*/ 1995188 w 2325942"/>
              <a:gd name="connsiteY37" fmla="*/ 1672476 h 2670012"/>
              <a:gd name="connsiteX38" fmla="*/ 1994982 w 2325942"/>
              <a:gd name="connsiteY38" fmla="*/ 1673285 h 2670012"/>
              <a:gd name="connsiteX39" fmla="*/ 1929368 w 2325942"/>
              <a:gd name="connsiteY39" fmla="*/ 1709674 h 2670012"/>
              <a:gd name="connsiteX40" fmla="*/ 1967540 w 2325942"/>
              <a:gd name="connsiteY40" fmla="*/ 1772172 h 2670012"/>
              <a:gd name="connsiteX41" fmla="*/ 1967333 w 2325942"/>
              <a:gd name="connsiteY41" fmla="*/ 1773038 h 2670012"/>
              <a:gd name="connsiteX42" fmla="*/ 1901788 w 2325942"/>
              <a:gd name="connsiteY42" fmla="*/ 1809428 h 2670012"/>
              <a:gd name="connsiteX43" fmla="*/ 1939891 w 2325942"/>
              <a:gd name="connsiteY43" fmla="*/ 1871925 h 2670012"/>
              <a:gd name="connsiteX44" fmla="*/ 1939616 w 2325942"/>
              <a:gd name="connsiteY44" fmla="*/ 1872850 h 2670012"/>
              <a:gd name="connsiteX45" fmla="*/ 1874070 w 2325942"/>
              <a:gd name="connsiteY45" fmla="*/ 1909181 h 2670012"/>
              <a:gd name="connsiteX46" fmla="*/ 1879985 w 2325942"/>
              <a:gd name="connsiteY46" fmla="*/ 1918885 h 2670012"/>
              <a:gd name="connsiteX47" fmla="*/ 1851923 w 2325942"/>
              <a:gd name="connsiteY47" fmla="*/ 1903290 h 2670012"/>
              <a:gd name="connsiteX48" fmla="*/ 1851717 w 2325942"/>
              <a:gd name="connsiteY48" fmla="*/ 1902654 h 2670012"/>
              <a:gd name="connsiteX49" fmla="*/ 1882805 w 2325942"/>
              <a:gd name="connsiteY49" fmla="*/ 1851709 h 2670012"/>
              <a:gd name="connsiteX50" fmla="*/ 1829364 w 2325942"/>
              <a:gd name="connsiteY50" fmla="*/ 1822078 h 2670012"/>
              <a:gd name="connsiteX51" fmla="*/ 1829227 w 2325942"/>
              <a:gd name="connsiteY51" fmla="*/ 1821500 h 2670012"/>
              <a:gd name="connsiteX52" fmla="*/ 1860314 w 2325942"/>
              <a:gd name="connsiteY52" fmla="*/ 1770554 h 2670012"/>
              <a:gd name="connsiteX53" fmla="*/ 1806805 w 2325942"/>
              <a:gd name="connsiteY53" fmla="*/ 1740865 h 2670012"/>
              <a:gd name="connsiteX54" fmla="*/ 1806667 w 2325942"/>
              <a:gd name="connsiteY54" fmla="*/ 1740345 h 2670012"/>
              <a:gd name="connsiteX55" fmla="*/ 1837755 w 2325942"/>
              <a:gd name="connsiteY55" fmla="*/ 1689342 h 2670012"/>
              <a:gd name="connsiteX56" fmla="*/ 1784246 w 2325942"/>
              <a:gd name="connsiteY56" fmla="*/ 1659653 h 2670012"/>
              <a:gd name="connsiteX57" fmla="*/ 1784108 w 2325942"/>
              <a:gd name="connsiteY57" fmla="*/ 1659191 h 2670012"/>
              <a:gd name="connsiteX58" fmla="*/ 1815264 w 2325942"/>
              <a:gd name="connsiteY58" fmla="*/ 1608188 h 2670012"/>
              <a:gd name="connsiteX59" fmla="*/ 1761686 w 2325942"/>
              <a:gd name="connsiteY59" fmla="*/ 1578498 h 2670012"/>
              <a:gd name="connsiteX60" fmla="*/ 1761549 w 2325942"/>
              <a:gd name="connsiteY60" fmla="*/ 1578094 h 2670012"/>
              <a:gd name="connsiteX61" fmla="*/ 1792705 w 2325942"/>
              <a:gd name="connsiteY61" fmla="*/ 1527033 h 2670012"/>
              <a:gd name="connsiteX62" fmla="*/ 1739127 w 2325942"/>
              <a:gd name="connsiteY62" fmla="*/ 1497286 h 2670012"/>
              <a:gd name="connsiteX63" fmla="*/ 1738989 w 2325942"/>
              <a:gd name="connsiteY63" fmla="*/ 1496940 h 2670012"/>
              <a:gd name="connsiteX64" fmla="*/ 1770146 w 2325942"/>
              <a:gd name="connsiteY64" fmla="*/ 1445821 h 2670012"/>
              <a:gd name="connsiteX65" fmla="*/ 1716499 w 2325942"/>
              <a:gd name="connsiteY65" fmla="*/ 1416074 h 2670012"/>
              <a:gd name="connsiteX66" fmla="*/ 1716499 w 2325942"/>
              <a:gd name="connsiteY66" fmla="*/ 1415727 h 2670012"/>
              <a:gd name="connsiteX67" fmla="*/ 1747587 w 2325942"/>
              <a:gd name="connsiteY67" fmla="*/ 1364609 h 2670012"/>
              <a:gd name="connsiteX68" fmla="*/ 1693940 w 2325942"/>
              <a:gd name="connsiteY68" fmla="*/ 1334862 h 2670012"/>
              <a:gd name="connsiteX69" fmla="*/ 1693940 w 2325942"/>
              <a:gd name="connsiteY69" fmla="*/ 1334573 h 2670012"/>
              <a:gd name="connsiteX70" fmla="*/ 1725096 w 2325942"/>
              <a:gd name="connsiteY70" fmla="*/ 1283396 h 2670012"/>
              <a:gd name="connsiteX71" fmla="*/ 1671380 w 2325942"/>
              <a:gd name="connsiteY71" fmla="*/ 1253592 h 2670012"/>
              <a:gd name="connsiteX72" fmla="*/ 1671380 w 2325942"/>
              <a:gd name="connsiteY72" fmla="*/ 1253361 h 2670012"/>
              <a:gd name="connsiteX73" fmla="*/ 1702537 w 2325942"/>
              <a:gd name="connsiteY73" fmla="*/ 1202184 h 2670012"/>
              <a:gd name="connsiteX74" fmla="*/ 1648821 w 2325942"/>
              <a:gd name="connsiteY74" fmla="*/ 1172379 h 2670012"/>
              <a:gd name="connsiteX75" fmla="*/ 1648821 w 2325942"/>
              <a:gd name="connsiteY75" fmla="*/ 1172206 h 2670012"/>
              <a:gd name="connsiteX76" fmla="*/ 1680046 w 2325942"/>
              <a:gd name="connsiteY76" fmla="*/ 1120972 h 2670012"/>
              <a:gd name="connsiteX77" fmla="*/ 1626262 w 2325942"/>
              <a:gd name="connsiteY77" fmla="*/ 1091167 h 2670012"/>
              <a:gd name="connsiteX78" fmla="*/ 1657487 w 2325942"/>
              <a:gd name="connsiteY78" fmla="*/ 1039817 h 2670012"/>
              <a:gd name="connsiteX79" fmla="*/ 1603703 w 2325942"/>
              <a:gd name="connsiteY79" fmla="*/ 1009955 h 2670012"/>
              <a:gd name="connsiteX80" fmla="*/ 1634997 w 2325942"/>
              <a:gd name="connsiteY80" fmla="*/ 958605 h 2670012"/>
              <a:gd name="connsiteX81" fmla="*/ 1606660 w 2325942"/>
              <a:gd name="connsiteY81" fmla="*/ 942894 h 2670012"/>
              <a:gd name="connsiteX82" fmla="*/ 1578255 w 2325942"/>
              <a:gd name="connsiteY82" fmla="*/ 788152 h 2670012"/>
              <a:gd name="connsiteX83" fmla="*/ 1555352 w 2325942"/>
              <a:gd name="connsiteY83" fmla="*/ 943067 h 2670012"/>
              <a:gd name="connsiteX84" fmla="*/ 1527359 w 2325942"/>
              <a:gd name="connsiteY84" fmla="*/ 958605 h 2670012"/>
              <a:gd name="connsiteX85" fmla="*/ 1558653 w 2325942"/>
              <a:gd name="connsiteY85" fmla="*/ 1009839 h 2670012"/>
              <a:gd name="connsiteX86" fmla="*/ 1504868 w 2325942"/>
              <a:gd name="connsiteY86" fmla="*/ 1039760 h 2670012"/>
              <a:gd name="connsiteX87" fmla="*/ 1536094 w 2325942"/>
              <a:gd name="connsiteY87" fmla="*/ 1090994 h 2670012"/>
              <a:gd name="connsiteX88" fmla="*/ 1536094 w 2325942"/>
              <a:gd name="connsiteY88" fmla="*/ 1091167 h 2670012"/>
              <a:gd name="connsiteX89" fmla="*/ 1482309 w 2325942"/>
              <a:gd name="connsiteY89" fmla="*/ 1120972 h 2670012"/>
              <a:gd name="connsiteX90" fmla="*/ 1513534 w 2325942"/>
              <a:gd name="connsiteY90" fmla="*/ 1172148 h 2670012"/>
              <a:gd name="connsiteX91" fmla="*/ 1513534 w 2325942"/>
              <a:gd name="connsiteY91" fmla="*/ 1172379 h 2670012"/>
              <a:gd name="connsiteX92" fmla="*/ 1459818 w 2325942"/>
              <a:gd name="connsiteY92" fmla="*/ 1202184 h 2670012"/>
              <a:gd name="connsiteX93" fmla="*/ 1491044 w 2325942"/>
              <a:gd name="connsiteY93" fmla="*/ 1253361 h 2670012"/>
              <a:gd name="connsiteX94" fmla="*/ 1491044 w 2325942"/>
              <a:gd name="connsiteY94" fmla="*/ 1253649 h 2670012"/>
              <a:gd name="connsiteX95" fmla="*/ 1444619 w 2325942"/>
              <a:gd name="connsiteY95" fmla="*/ 1279353 h 2670012"/>
              <a:gd name="connsiteX96" fmla="*/ 1390284 w 2325942"/>
              <a:gd name="connsiteY96" fmla="*/ 1249202 h 2670012"/>
              <a:gd name="connsiteX97" fmla="*/ 1390146 w 2325942"/>
              <a:gd name="connsiteY97" fmla="*/ 1248740 h 2670012"/>
              <a:gd name="connsiteX98" fmla="*/ 1428456 w 2325942"/>
              <a:gd name="connsiteY98" fmla="*/ 1185953 h 2670012"/>
              <a:gd name="connsiteX99" fmla="*/ 1362566 w 2325942"/>
              <a:gd name="connsiteY99" fmla="*/ 1149390 h 2670012"/>
              <a:gd name="connsiteX100" fmla="*/ 1362429 w 2325942"/>
              <a:gd name="connsiteY100" fmla="*/ 1148986 h 2670012"/>
              <a:gd name="connsiteX101" fmla="*/ 1400738 w 2325942"/>
              <a:gd name="connsiteY101" fmla="*/ 1086200 h 2670012"/>
              <a:gd name="connsiteX102" fmla="*/ 1334848 w 2325942"/>
              <a:gd name="connsiteY102" fmla="*/ 1049637 h 2670012"/>
              <a:gd name="connsiteX103" fmla="*/ 1334848 w 2325942"/>
              <a:gd name="connsiteY103" fmla="*/ 1049290 h 2670012"/>
              <a:gd name="connsiteX104" fmla="*/ 1373089 w 2325942"/>
              <a:gd name="connsiteY104" fmla="*/ 986446 h 2670012"/>
              <a:gd name="connsiteX105" fmla="*/ 1307131 w 2325942"/>
              <a:gd name="connsiteY105" fmla="*/ 949825 h 2670012"/>
              <a:gd name="connsiteX106" fmla="*/ 1307131 w 2325942"/>
              <a:gd name="connsiteY106" fmla="*/ 949537 h 2670012"/>
              <a:gd name="connsiteX107" fmla="*/ 1345440 w 2325942"/>
              <a:gd name="connsiteY107" fmla="*/ 886635 h 2670012"/>
              <a:gd name="connsiteX108" fmla="*/ 1279413 w 2325942"/>
              <a:gd name="connsiteY108" fmla="*/ 850014 h 2670012"/>
              <a:gd name="connsiteX109" fmla="*/ 1279413 w 2325942"/>
              <a:gd name="connsiteY109" fmla="*/ 849841 h 2670012"/>
              <a:gd name="connsiteX110" fmla="*/ 1317791 w 2325942"/>
              <a:gd name="connsiteY110" fmla="*/ 786881 h 2670012"/>
              <a:gd name="connsiteX111" fmla="*/ 1251764 w 2325942"/>
              <a:gd name="connsiteY111" fmla="*/ 750260 h 2670012"/>
              <a:gd name="connsiteX112" fmla="*/ 1290143 w 2325942"/>
              <a:gd name="connsiteY112" fmla="*/ 687127 h 2670012"/>
              <a:gd name="connsiteX113" fmla="*/ 1224047 w 2325942"/>
              <a:gd name="connsiteY113" fmla="*/ 650449 h 2670012"/>
              <a:gd name="connsiteX114" fmla="*/ 1262494 w 2325942"/>
              <a:gd name="connsiteY114" fmla="*/ 587374 h 2670012"/>
              <a:gd name="connsiteX115" fmla="*/ 1227692 w 2325942"/>
              <a:gd name="connsiteY115" fmla="*/ 568082 h 2670012"/>
              <a:gd name="connsiteX116" fmla="*/ 1192753 w 2325942"/>
              <a:gd name="connsiteY116" fmla="*/ 377932 h 2670012"/>
              <a:gd name="connsiteX117" fmla="*/ 1164622 w 2325942"/>
              <a:gd name="connsiteY117" fmla="*/ 568255 h 2670012"/>
              <a:gd name="connsiteX118" fmla="*/ 1130233 w 2325942"/>
              <a:gd name="connsiteY118" fmla="*/ 587316 h 2670012"/>
              <a:gd name="connsiteX119" fmla="*/ 1168680 w 2325942"/>
              <a:gd name="connsiteY119" fmla="*/ 650276 h 2670012"/>
              <a:gd name="connsiteX120" fmla="*/ 1168680 w 2325942"/>
              <a:gd name="connsiteY120" fmla="*/ 650391 h 2670012"/>
              <a:gd name="connsiteX121" fmla="*/ 1102584 w 2325942"/>
              <a:gd name="connsiteY121" fmla="*/ 687012 h 2670012"/>
              <a:gd name="connsiteX122" fmla="*/ 1140963 w 2325942"/>
              <a:gd name="connsiteY122" fmla="*/ 749972 h 2670012"/>
              <a:gd name="connsiteX123" fmla="*/ 1140963 w 2325942"/>
              <a:gd name="connsiteY123" fmla="*/ 750203 h 2670012"/>
              <a:gd name="connsiteX124" fmla="*/ 1074935 w 2325942"/>
              <a:gd name="connsiteY124" fmla="*/ 786823 h 2670012"/>
              <a:gd name="connsiteX125" fmla="*/ 1113314 w 2325942"/>
              <a:gd name="connsiteY125" fmla="*/ 849725 h 2670012"/>
              <a:gd name="connsiteX126" fmla="*/ 1113314 w 2325942"/>
              <a:gd name="connsiteY126" fmla="*/ 850014 h 2670012"/>
              <a:gd name="connsiteX127" fmla="*/ 1047286 w 2325942"/>
              <a:gd name="connsiteY127" fmla="*/ 886635 h 2670012"/>
              <a:gd name="connsiteX128" fmla="*/ 1085665 w 2325942"/>
              <a:gd name="connsiteY128" fmla="*/ 949479 h 2670012"/>
              <a:gd name="connsiteX129" fmla="*/ 1085665 w 2325942"/>
              <a:gd name="connsiteY129" fmla="*/ 949825 h 2670012"/>
              <a:gd name="connsiteX130" fmla="*/ 1019638 w 2325942"/>
              <a:gd name="connsiteY130" fmla="*/ 986388 h 2670012"/>
              <a:gd name="connsiteX131" fmla="*/ 1057947 w 2325942"/>
              <a:gd name="connsiteY131" fmla="*/ 1049175 h 2670012"/>
              <a:gd name="connsiteX132" fmla="*/ 1057810 w 2325942"/>
              <a:gd name="connsiteY132" fmla="*/ 1049579 h 2670012"/>
              <a:gd name="connsiteX133" fmla="*/ 991920 w 2325942"/>
              <a:gd name="connsiteY133" fmla="*/ 1086142 h 2670012"/>
              <a:gd name="connsiteX134" fmla="*/ 1030230 w 2325942"/>
              <a:gd name="connsiteY134" fmla="*/ 1148928 h 2670012"/>
              <a:gd name="connsiteX135" fmla="*/ 1030092 w 2325942"/>
              <a:gd name="connsiteY135" fmla="*/ 1149390 h 2670012"/>
              <a:gd name="connsiteX136" fmla="*/ 1010421 w 2325942"/>
              <a:gd name="connsiteY136" fmla="*/ 1160307 h 2670012"/>
              <a:gd name="connsiteX137" fmla="*/ 949277 w 2325942"/>
              <a:gd name="connsiteY137" fmla="*/ 1126401 h 2670012"/>
              <a:gd name="connsiteX138" fmla="*/ 949140 w 2325942"/>
              <a:gd name="connsiteY138" fmla="*/ 1125824 h 2670012"/>
              <a:gd name="connsiteX139" fmla="*/ 993571 w 2325942"/>
              <a:gd name="connsiteY139" fmla="*/ 1053045 h 2670012"/>
              <a:gd name="connsiteX140" fmla="*/ 917227 w 2325942"/>
              <a:gd name="connsiteY140" fmla="*/ 1010648 h 2670012"/>
              <a:gd name="connsiteX141" fmla="*/ 917089 w 2325942"/>
              <a:gd name="connsiteY141" fmla="*/ 1010128 h 2670012"/>
              <a:gd name="connsiteX142" fmla="*/ 961520 w 2325942"/>
              <a:gd name="connsiteY142" fmla="*/ 937291 h 2670012"/>
              <a:gd name="connsiteX143" fmla="*/ 885107 w 2325942"/>
              <a:gd name="connsiteY143" fmla="*/ 894894 h 2670012"/>
              <a:gd name="connsiteX144" fmla="*/ 884970 w 2325942"/>
              <a:gd name="connsiteY144" fmla="*/ 894432 h 2670012"/>
              <a:gd name="connsiteX145" fmla="*/ 929401 w 2325942"/>
              <a:gd name="connsiteY145" fmla="*/ 821538 h 2670012"/>
              <a:gd name="connsiteX146" fmla="*/ 852919 w 2325942"/>
              <a:gd name="connsiteY146" fmla="*/ 779141 h 2670012"/>
              <a:gd name="connsiteX147" fmla="*/ 852782 w 2325942"/>
              <a:gd name="connsiteY147" fmla="*/ 778737 h 2670012"/>
              <a:gd name="connsiteX148" fmla="*/ 897281 w 2325942"/>
              <a:gd name="connsiteY148" fmla="*/ 705842 h 2670012"/>
              <a:gd name="connsiteX149" fmla="*/ 820731 w 2325942"/>
              <a:gd name="connsiteY149" fmla="*/ 663388 h 2670012"/>
              <a:gd name="connsiteX150" fmla="*/ 820731 w 2325942"/>
              <a:gd name="connsiteY150" fmla="*/ 663099 h 2670012"/>
              <a:gd name="connsiteX151" fmla="*/ 865162 w 2325942"/>
              <a:gd name="connsiteY151" fmla="*/ 590146 h 2670012"/>
              <a:gd name="connsiteX152" fmla="*/ 788611 w 2325942"/>
              <a:gd name="connsiteY152" fmla="*/ 547692 h 2670012"/>
              <a:gd name="connsiteX153" fmla="*/ 788611 w 2325942"/>
              <a:gd name="connsiteY153" fmla="*/ 547461 h 2670012"/>
              <a:gd name="connsiteX154" fmla="*/ 833111 w 2325942"/>
              <a:gd name="connsiteY154" fmla="*/ 474451 h 2670012"/>
              <a:gd name="connsiteX155" fmla="*/ 756492 w 2325942"/>
              <a:gd name="connsiteY155" fmla="*/ 431938 h 2670012"/>
              <a:gd name="connsiteX156" fmla="*/ 756492 w 2325942"/>
              <a:gd name="connsiteY156" fmla="*/ 431765 h 2670012"/>
              <a:gd name="connsiteX157" fmla="*/ 801060 w 2325942"/>
              <a:gd name="connsiteY157" fmla="*/ 358697 h 2670012"/>
              <a:gd name="connsiteX158" fmla="*/ 724373 w 2325942"/>
              <a:gd name="connsiteY158" fmla="*/ 316185 h 2670012"/>
              <a:gd name="connsiteX159" fmla="*/ 768941 w 2325942"/>
              <a:gd name="connsiteY159" fmla="*/ 243001 h 2670012"/>
              <a:gd name="connsiteX160" fmla="*/ 728568 w 2325942"/>
              <a:gd name="connsiteY160" fmla="*/ 220590 h 2670012"/>
              <a:gd name="connsiteX161" fmla="*/ 688058 w 2325942"/>
              <a:gd name="connsiteY161" fmla="*/ 0 h 2670012"/>
              <a:gd name="connsiteX162" fmla="*/ 655457 w 2325942"/>
              <a:gd name="connsiteY162" fmla="*/ 220821 h 2670012"/>
              <a:gd name="connsiteX163" fmla="*/ 615565 w 2325942"/>
              <a:gd name="connsiteY163" fmla="*/ 242944 h 2670012"/>
              <a:gd name="connsiteX164" fmla="*/ 660134 w 2325942"/>
              <a:gd name="connsiteY164" fmla="*/ 316012 h 2670012"/>
              <a:gd name="connsiteX165" fmla="*/ 660134 w 2325942"/>
              <a:gd name="connsiteY165" fmla="*/ 316185 h 2670012"/>
              <a:gd name="connsiteX166" fmla="*/ 583446 w 2325942"/>
              <a:gd name="connsiteY166" fmla="*/ 358697 h 2670012"/>
              <a:gd name="connsiteX167" fmla="*/ 628014 w 2325942"/>
              <a:gd name="connsiteY167" fmla="*/ 431707 h 2670012"/>
              <a:gd name="connsiteX168" fmla="*/ 628014 w 2325942"/>
              <a:gd name="connsiteY168" fmla="*/ 431938 h 2670012"/>
              <a:gd name="connsiteX169" fmla="*/ 551395 w 2325942"/>
              <a:gd name="connsiteY169" fmla="*/ 474393 h 2670012"/>
              <a:gd name="connsiteX170" fmla="*/ 595895 w 2325942"/>
              <a:gd name="connsiteY170" fmla="*/ 547345 h 2670012"/>
              <a:gd name="connsiteX171" fmla="*/ 595895 w 2325942"/>
              <a:gd name="connsiteY171" fmla="*/ 547634 h 2670012"/>
              <a:gd name="connsiteX172" fmla="*/ 519276 w 2325942"/>
              <a:gd name="connsiteY172" fmla="*/ 590089 h 2670012"/>
              <a:gd name="connsiteX173" fmla="*/ 563775 w 2325942"/>
              <a:gd name="connsiteY173" fmla="*/ 662983 h 2670012"/>
              <a:gd name="connsiteX174" fmla="*/ 563638 w 2325942"/>
              <a:gd name="connsiteY174" fmla="*/ 663388 h 2670012"/>
              <a:gd name="connsiteX175" fmla="*/ 487156 w 2325942"/>
              <a:gd name="connsiteY175" fmla="*/ 705784 h 2670012"/>
              <a:gd name="connsiteX176" fmla="*/ 531587 w 2325942"/>
              <a:gd name="connsiteY176" fmla="*/ 778621 h 2670012"/>
              <a:gd name="connsiteX177" fmla="*/ 531450 w 2325942"/>
              <a:gd name="connsiteY177" fmla="*/ 779083 h 2670012"/>
              <a:gd name="connsiteX178" fmla="*/ 455037 w 2325942"/>
              <a:gd name="connsiteY178" fmla="*/ 821480 h 2670012"/>
              <a:gd name="connsiteX179" fmla="*/ 499468 w 2325942"/>
              <a:gd name="connsiteY179" fmla="*/ 894317 h 2670012"/>
              <a:gd name="connsiteX180" fmla="*/ 499330 w 2325942"/>
              <a:gd name="connsiteY180" fmla="*/ 894837 h 2670012"/>
              <a:gd name="connsiteX181" fmla="*/ 422986 w 2325942"/>
              <a:gd name="connsiteY181" fmla="*/ 937176 h 2670012"/>
              <a:gd name="connsiteX182" fmla="*/ 467417 w 2325942"/>
              <a:gd name="connsiteY182" fmla="*/ 1009955 h 2670012"/>
              <a:gd name="connsiteX183" fmla="*/ 467279 w 2325942"/>
              <a:gd name="connsiteY183" fmla="*/ 1010590 h 2670012"/>
              <a:gd name="connsiteX184" fmla="*/ 390936 w 2325942"/>
              <a:gd name="connsiteY184" fmla="*/ 1052929 h 2670012"/>
              <a:gd name="connsiteX185" fmla="*/ 435298 w 2325942"/>
              <a:gd name="connsiteY185" fmla="*/ 1125651 h 2670012"/>
              <a:gd name="connsiteX186" fmla="*/ 435091 w 2325942"/>
              <a:gd name="connsiteY186" fmla="*/ 1126344 h 2670012"/>
              <a:gd name="connsiteX187" fmla="*/ 358816 w 2325942"/>
              <a:gd name="connsiteY187" fmla="*/ 1168683 h 2670012"/>
              <a:gd name="connsiteX188" fmla="*/ 403178 w 2325942"/>
              <a:gd name="connsiteY188" fmla="*/ 1241346 h 2670012"/>
              <a:gd name="connsiteX189" fmla="*/ 402972 w 2325942"/>
              <a:gd name="connsiteY189" fmla="*/ 1242097 h 2670012"/>
              <a:gd name="connsiteX190" fmla="*/ 326765 w 2325942"/>
              <a:gd name="connsiteY190" fmla="*/ 1284378 h 2670012"/>
              <a:gd name="connsiteX191" fmla="*/ 371059 w 2325942"/>
              <a:gd name="connsiteY191" fmla="*/ 1356984 h 2670012"/>
              <a:gd name="connsiteX192" fmla="*/ 370852 w 2325942"/>
              <a:gd name="connsiteY192" fmla="*/ 1357851 h 2670012"/>
              <a:gd name="connsiteX193" fmla="*/ 294715 w 2325942"/>
              <a:gd name="connsiteY193" fmla="*/ 1400132 h 2670012"/>
              <a:gd name="connsiteX194" fmla="*/ 301524 w 2325942"/>
              <a:gd name="connsiteY194" fmla="*/ 1411337 h 2670012"/>
              <a:gd name="connsiteX195" fmla="*/ 251316 w 2325942"/>
              <a:gd name="connsiteY195" fmla="*/ 1383497 h 2670012"/>
              <a:gd name="connsiteX196" fmla="*/ 251316 w 2325942"/>
              <a:gd name="connsiteY196" fmla="*/ 1383208 h 2670012"/>
              <a:gd name="connsiteX197" fmla="*/ 282472 w 2325942"/>
              <a:gd name="connsiteY197" fmla="*/ 1332031 h 2670012"/>
              <a:gd name="connsiteX198" fmla="*/ 228756 w 2325942"/>
              <a:gd name="connsiteY198" fmla="*/ 1302227 h 2670012"/>
              <a:gd name="connsiteX199" fmla="*/ 228756 w 2325942"/>
              <a:gd name="connsiteY199" fmla="*/ 1301996 h 2670012"/>
              <a:gd name="connsiteX200" fmla="*/ 259913 w 2325942"/>
              <a:gd name="connsiteY200" fmla="*/ 1250819 h 2670012"/>
              <a:gd name="connsiteX201" fmla="*/ 206197 w 2325942"/>
              <a:gd name="connsiteY201" fmla="*/ 1221014 h 2670012"/>
              <a:gd name="connsiteX202" fmla="*/ 206197 w 2325942"/>
              <a:gd name="connsiteY202" fmla="*/ 1220841 h 2670012"/>
              <a:gd name="connsiteX203" fmla="*/ 237423 w 2325942"/>
              <a:gd name="connsiteY203" fmla="*/ 1169607 h 2670012"/>
              <a:gd name="connsiteX204" fmla="*/ 183638 w 2325942"/>
              <a:gd name="connsiteY204" fmla="*/ 1139802 h 2670012"/>
              <a:gd name="connsiteX205" fmla="*/ 214863 w 2325942"/>
              <a:gd name="connsiteY205" fmla="*/ 1088452 h 2670012"/>
              <a:gd name="connsiteX206" fmla="*/ 161079 w 2325942"/>
              <a:gd name="connsiteY206" fmla="*/ 1058590 h 2670012"/>
              <a:gd name="connsiteX207" fmla="*/ 192373 w 2325942"/>
              <a:gd name="connsiteY207" fmla="*/ 1007240 h 2670012"/>
              <a:gd name="connsiteX208" fmla="*/ 164036 w 2325942"/>
              <a:gd name="connsiteY208" fmla="*/ 991529 h 2670012"/>
              <a:gd name="connsiteX209" fmla="*/ 135631 w 2325942"/>
              <a:gd name="connsiteY209" fmla="*/ 836787 h 2670012"/>
              <a:gd name="connsiteX210" fmla="*/ 112728 w 2325942"/>
              <a:gd name="connsiteY210" fmla="*/ 991702 h 2670012"/>
              <a:gd name="connsiteX211" fmla="*/ 84735 w 2325942"/>
              <a:gd name="connsiteY211" fmla="*/ 1007240 h 2670012"/>
              <a:gd name="connsiteX212" fmla="*/ 116029 w 2325942"/>
              <a:gd name="connsiteY212" fmla="*/ 1058474 h 2670012"/>
              <a:gd name="connsiteX213" fmla="*/ 62244 w 2325942"/>
              <a:gd name="connsiteY213" fmla="*/ 1088395 h 2670012"/>
              <a:gd name="connsiteX214" fmla="*/ 93470 w 2325942"/>
              <a:gd name="connsiteY214" fmla="*/ 1139629 h 2670012"/>
              <a:gd name="connsiteX215" fmla="*/ 93470 w 2325942"/>
              <a:gd name="connsiteY215" fmla="*/ 1139802 h 2670012"/>
              <a:gd name="connsiteX216" fmla="*/ 39685 w 2325942"/>
              <a:gd name="connsiteY216" fmla="*/ 1169607 h 2670012"/>
              <a:gd name="connsiteX217" fmla="*/ 70910 w 2325942"/>
              <a:gd name="connsiteY217" fmla="*/ 1220783 h 2670012"/>
              <a:gd name="connsiteX218" fmla="*/ 70910 w 2325942"/>
              <a:gd name="connsiteY218" fmla="*/ 1221014 h 2670012"/>
              <a:gd name="connsiteX219" fmla="*/ 17195 w 2325942"/>
              <a:gd name="connsiteY219" fmla="*/ 1250819 h 2670012"/>
              <a:gd name="connsiteX220" fmla="*/ 48420 w 2325942"/>
              <a:gd name="connsiteY220" fmla="*/ 1301996 h 2670012"/>
              <a:gd name="connsiteX221" fmla="*/ 48420 w 2325942"/>
              <a:gd name="connsiteY221" fmla="*/ 1302284 h 2670012"/>
              <a:gd name="connsiteX222" fmla="*/ 69 w 2325942"/>
              <a:gd name="connsiteY222" fmla="*/ 1329086 h 2670012"/>
              <a:gd name="connsiteX223" fmla="*/ 69 w 2325942"/>
              <a:gd name="connsiteY223" fmla="*/ 1340811 h 2670012"/>
              <a:gd name="connsiteX224" fmla="*/ 25929 w 2325942"/>
              <a:gd name="connsiteY224" fmla="*/ 1383150 h 2670012"/>
              <a:gd name="connsiteX225" fmla="*/ 25929 w 2325942"/>
              <a:gd name="connsiteY225" fmla="*/ 1383497 h 2670012"/>
              <a:gd name="connsiteX226" fmla="*/ 69 w 2325942"/>
              <a:gd name="connsiteY226" fmla="*/ 1397764 h 2670012"/>
              <a:gd name="connsiteX227" fmla="*/ 69 w 2325942"/>
              <a:gd name="connsiteY227" fmla="*/ 1458875 h 2670012"/>
              <a:gd name="connsiteX228" fmla="*/ 3370 w 2325942"/>
              <a:gd name="connsiteY228" fmla="*/ 1464305 h 2670012"/>
              <a:gd name="connsiteX229" fmla="*/ 3233 w 2325942"/>
              <a:gd name="connsiteY229" fmla="*/ 1464709 h 2670012"/>
              <a:gd name="connsiteX230" fmla="*/ 0 w 2325942"/>
              <a:gd name="connsiteY230" fmla="*/ 1466499 h 2670012"/>
              <a:gd name="connsiteX231" fmla="*/ 1896973 w 2325942"/>
              <a:gd name="connsiteY231" fmla="*/ 1946611 h 2670012"/>
              <a:gd name="connsiteX232" fmla="*/ 1912173 w 2325942"/>
              <a:gd name="connsiteY232" fmla="*/ 1971563 h 2670012"/>
              <a:gd name="connsiteX233" fmla="*/ 1911898 w 2325942"/>
              <a:gd name="connsiteY233" fmla="*/ 1972545 h 2670012"/>
              <a:gd name="connsiteX234" fmla="*/ 1882461 w 2325942"/>
              <a:gd name="connsiteY234" fmla="*/ 1988892 h 2670012"/>
              <a:gd name="connsiteX235" fmla="*/ 1874483 w 2325942"/>
              <a:gd name="connsiteY235" fmla="*/ 1984444 h 2670012"/>
              <a:gd name="connsiteX236" fmla="*/ 1874276 w 2325942"/>
              <a:gd name="connsiteY236" fmla="*/ 1983751 h 2670012"/>
              <a:gd name="connsiteX237" fmla="*/ 1896973 w 2325942"/>
              <a:gd name="connsiteY237" fmla="*/ 1946611 h 2670012"/>
              <a:gd name="connsiteX238" fmla="*/ 1447645 w 2325942"/>
              <a:gd name="connsiteY238" fmla="*/ 1299858 h 2670012"/>
              <a:gd name="connsiteX239" fmla="*/ 1468760 w 2325942"/>
              <a:gd name="connsiteY239" fmla="*/ 1334400 h 2670012"/>
              <a:gd name="connsiteX240" fmla="*/ 1468760 w 2325942"/>
              <a:gd name="connsiteY240" fmla="*/ 1334746 h 2670012"/>
              <a:gd name="connsiteX241" fmla="*/ 1430725 w 2325942"/>
              <a:gd name="connsiteY241" fmla="*/ 1355829 h 2670012"/>
              <a:gd name="connsiteX242" fmla="*/ 1418208 w 2325942"/>
              <a:gd name="connsiteY242" fmla="*/ 1348898 h 2670012"/>
              <a:gd name="connsiteX243" fmla="*/ 1418070 w 2325942"/>
              <a:gd name="connsiteY243" fmla="*/ 1348378 h 2670012"/>
              <a:gd name="connsiteX244" fmla="*/ 1447645 w 2325942"/>
              <a:gd name="connsiteY244" fmla="*/ 1299858 h 2670012"/>
              <a:gd name="connsiteX245" fmla="*/ 989994 w 2325942"/>
              <a:gd name="connsiteY245" fmla="*/ 1227541 h 2670012"/>
              <a:gd name="connsiteX246" fmla="*/ 1002856 w 2325942"/>
              <a:gd name="connsiteY246" fmla="*/ 1248566 h 2670012"/>
              <a:gd name="connsiteX247" fmla="*/ 1002718 w 2325942"/>
              <a:gd name="connsiteY247" fmla="*/ 1249086 h 2670012"/>
              <a:gd name="connsiteX248" fmla="*/ 998591 w 2325942"/>
              <a:gd name="connsiteY248" fmla="*/ 1251397 h 2670012"/>
              <a:gd name="connsiteX249" fmla="*/ 981741 w 2325942"/>
              <a:gd name="connsiteY249" fmla="*/ 1242039 h 2670012"/>
              <a:gd name="connsiteX250" fmla="*/ 981534 w 2325942"/>
              <a:gd name="connsiteY250" fmla="*/ 1241346 h 2670012"/>
              <a:gd name="connsiteX251" fmla="*/ 989994 w 2325942"/>
              <a:gd name="connsiteY251" fmla="*/ 1227484 h 2670012"/>
              <a:gd name="connsiteX252" fmla="*/ 304206 w 2325942"/>
              <a:gd name="connsiteY252" fmla="*/ 1415092 h 2670012"/>
              <a:gd name="connsiteX253" fmla="*/ 339352 w 2325942"/>
              <a:gd name="connsiteY253" fmla="*/ 1472680 h 2670012"/>
              <a:gd name="connsiteX254" fmla="*/ 339077 w 2325942"/>
              <a:gd name="connsiteY254" fmla="*/ 1473604 h 2670012"/>
              <a:gd name="connsiteX255" fmla="*/ 314729 w 2325942"/>
              <a:gd name="connsiteY255" fmla="*/ 1487120 h 2670012"/>
              <a:gd name="connsiteX256" fmla="*/ 274219 w 2325942"/>
              <a:gd name="connsiteY256" fmla="*/ 1464651 h 2670012"/>
              <a:gd name="connsiteX257" fmla="*/ 274219 w 2325942"/>
              <a:gd name="connsiteY257" fmla="*/ 1464305 h 2670012"/>
              <a:gd name="connsiteX258" fmla="*/ 304206 w 2325942"/>
              <a:gd name="connsiteY258" fmla="*/ 1415034 h 267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</a:cxnLst>
            <a:rect l="l" t="t" r="r" b="b"/>
            <a:pathLst>
              <a:path w="2325942" h="2670012">
                <a:moveTo>
                  <a:pt x="481" y="1466499"/>
                </a:moveTo>
                <a:lnTo>
                  <a:pt x="481" y="2670012"/>
                </a:lnTo>
                <a:lnTo>
                  <a:pt x="2325943" y="2670012"/>
                </a:lnTo>
                <a:lnTo>
                  <a:pt x="2325943" y="532674"/>
                </a:lnTo>
                <a:cubicBezTo>
                  <a:pt x="2320785" y="493743"/>
                  <a:pt x="2311706" y="453888"/>
                  <a:pt x="2296162" y="402942"/>
                </a:cubicBezTo>
                <a:cubicBezTo>
                  <a:pt x="2275804" y="477743"/>
                  <a:pt x="2269476" y="526956"/>
                  <a:pt x="2268032" y="593265"/>
                </a:cubicBezTo>
                <a:lnTo>
                  <a:pt x="2233643" y="612327"/>
                </a:lnTo>
                <a:lnTo>
                  <a:pt x="2272090" y="675286"/>
                </a:lnTo>
                <a:lnTo>
                  <a:pt x="2272090" y="675402"/>
                </a:lnTo>
                <a:cubicBezTo>
                  <a:pt x="2272090" y="675402"/>
                  <a:pt x="2205994" y="712022"/>
                  <a:pt x="2205994" y="712022"/>
                </a:cubicBezTo>
                <a:lnTo>
                  <a:pt x="2244372" y="774982"/>
                </a:lnTo>
                <a:lnTo>
                  <a:pt x="2244372" y="775213"/>
                </a:lnTo>
                <a:cubicBezTo>
                  <a:pt x="2244372" y="775213"/>
                  <a:pt x="2178345" y="811834"/>
                  <a:pt x="2178345" y="811834"/>
                </a:cubicBezTo>
                <a:lnTo>
                  <a:pt x="2216723" y="874736"/>
                </a:lnTo>
                <a:lnTo>
                  <a:pt x="2216723" y="875025"/>
                </a:lnTo>
                <a:cubicBezTo>
                  <a:pt x="2216723" y="875025"/>
                  <a:pt x="2150696" y="911645"/>
                  <a:pt x="2150696" y="911645"/>
                </a:cubicBezTo>
                <a:lnTo>
                  <a:pt x="2189074" y="974489"/>
                </a:lnTo>
                <a:lnTo>
                  <a:pt x="2189074" y="974836"/>
                </a:lnTo>
                <a:cubicBezTo>
                  <a:pt x="2189074" y="974836"/>
                  <a:pt x="2123047" y="1011399"/>
                  <a:pt x="2123047" y="1011399"/>
                </a:cubicBezTo>
                <a:lnTo>
                  <a:pt x="2161357" y="1074185"/>
                </a:lnTo>
                <a:lnTo>
                  <a:pt x="2161219" y="1074590"/>
                </a:lnTo>
                <a:lnTo>
                  <a:pt x="2095329" y="1111152"/>
                </a:lnTo>
                <a:lnTo>
                  <a:pt x="2133639" y="1173939"/>
                </a:lnTo>
                <a:lnTo>
                  <a:pt x="2133502" y="1174401"/>
                </a:lnTo>
                <a:lnTo>
                  <a:pt x="2067681" y="1210906"/>
                </a:lnTo>
                <a:lnTo>
                  <a:pt x="2105921" y="1273635"/>
                </a:lnTo>
                <a:lnTo>
                  <a:pt x="2105784" y="1274155"/>
                </a:lnTo>
                <a:lnTo>
                  <a:pt x="2040032" y="1310660"/>
                </a:lnTo>
                <a:lnTo>
                  <a:pt x="2078273" y="1373331"/>
                </a:lnTo>
                <a:lnTo>
                  <a:pt x="2078135" y="1373908"/>
                </a:lnTo>
                <a:lnTo>
                  <a:pt x="2012383" y="1410356"/>
                </a:lnTo>
                <a:lnTo>
                  <a:pt x="2050624" y="1473027"/>
                </a:lnTo>
                <a:lnTo>
                  <a:pt x="2050417" y="1473662"/>
                </a:lnTo>
                <a:lnTo>
                  <a:pt x="1984734" y="1510109"/>
                </a:lnTo>
                <a:lnTo>
                  <a:pt x="2022906" y="1572722"/>
                </a:lnTo>
                <a:lnTo>
                  <a:pt x="2022700" y="1573473"/>
                </a:lnTo>
                <a:lnTo>
                  <a:pt x="1957017" y="1609921"/>
                </a:lnTo>
                <a:lnTo>
                  <a:pt x="1995188" y="1672476"/>
                </a:lnTo>
                <a:lnTo>
                  <a:pt x="1994982" y="1673285"/>
                </a:lnTo>
                <a:lnTo>
                  <a:pt x="1929368" y="1709674"/>
                </a:lnTo>
                <a:lnTo>
                  <a:pt x="1967540" y="1772172"/>
                </a:lnTo>
                <a:lnTo>
                  <a:pt x="1967333" y="1773038"/>
                </a:lnTo>
                <a:lnTo>
                  <a:pt x="1901788" y="1809428"/>
                </a:lnTo>
                <a:lnTo>
                  <a:pt x="1939891" y="1871925"/>
                </a:lnTo>
                <a:lnTo>
                  <a:pt x="1939616" y="1872850"/>
                </a:lnTo>
                <a:lnTo>
                  <a:pt x="1874070" y="1909181"/>
                </a:lnTo>
                <a:lnTo>
                  <a:pt x="1879985" y="1918885"/>
                </a:lnTo>
                <a:lnTo>
                  <a:pt x="1851923" y="1903290"/>
                </a:lnTo>
                <a:lnTo>
                  <a:pt x="1851717" y="1902654"/>
                </a:lnTo>
                <a:lnTo>
                  <a:pt x="1882805" y="1851709"/>
                </a:lnTo>
                <a:lnTo>
                  <a:pt x="1829364" y="1822078"/>
                </a:lnTo>
                <a:lnTo>
                  <a:pt x="1829227" y="1821500"/>
                </a:lnTo>
                <a:lnTo>
                  <a:pt x="1860314" y="1770554"/>
                </a:lnTo>
                <a:lnTo>
                  <a:pt x="1806805" y="1740865"/>
                </a:lnTo>
                <a:lnTo>
                  <a:pt x="1806667" y="1740345"/>
                </a:lnTo>
                <a:lnTo>
                  <a:pt x="1837755" y="1689342"/>
                </a:lnTo>
                <a:lnTo>
                  <a:pt x="1784246" y="1659653"/>
                </a:lnTo>
                <a:lnTo>
                  <a:pt x="1784108" y="1659191"/>
                </a:lnTo>
                <a:lnTo>
                  <a:pt x="1815264" y="1608188"/>
                </a:lnTo>
                <a:lnTo>
                  <a:pt x="1761686" y="1578498"/>
                </a:lnTo>
                <a:lnTo>
                  <a:pt x="1761549" y="1578094"/>
                </a:lnTo>
                <a:lnTo>
                  <a:pt x="1792705" y="1527033"/>
                </a:lnTo>
                <a:lnTo>
                  <a:pt x="1739127" y="1497286"/>
                </a:lnTo>
                <a:lnTo>
                  <a:pt x="1738989" y="1496940"/>
                </a:lnTo>
                <a:lnTo>
                  <a:pt x="1770146" y="1445821"/>
                </a:lnTo>
                <a:lnTo>
                  <a:pt x="1716499" y="1416074"/>
                </a:lnTo>
                <a:lnTo>
                  <a:pt x="1716499" y="1415727"/>
                </a:lnTo>
                <a:cubicBezTo>
                  <a:pt x="1716499" y="1415727"/>
                  <a:pt x="1747587" y="1364609"/>
                  <a:pt x="1747587" y="1364609"/>
                </a:cubicBezTo>
                <a:lnTo>
                  <a:pt x="1693940" y="1334862"/>
                </a:lnTo>
                <a:lnTo>
                  <a:pt x="1693940" y="1334573"/>
                </a:lnTo>
                <a:cubicBezTo>
                  <a:pt x="1693940" y="1334573"/>
                  <a:pt x="1725096" y="1283396"/>
                  <a:pt x="1725096" y="1283396"/>
                </a:cubicBezTo>
                <a:lnTo>
                  <a:pt x="1671380" y="1253592"/>
                </a:lnTo>
                <a:lnTo>
                  <a:pt x="1671380" y="1253361"/>
                </a:lnTo>
                <a:cubicBezTo>
                  <a:pt x="1671380" y="1253361"/>
                  <a:pt x="1702537" y="1202184"/>
                  <a:pt x="1702537" y="1202184"/>
                </a:cubicBezTo>
                <a:lnTo>
                  <a:pt x="1648821" y="1172379"/>
                </a:lnTo>
                <a:lnTo>
                  <a:pt x="1648821" y="1172206"/>
                </a:lnTo>
                <a:cubicBezTo>
                  <a:pt x="1648821" y="1172206"/>
                  <a:pt x="1680046" y="1120972"/>
                  <a:pt x="1680046" y="1120972"/>
                </a:cubicBezTo>
                <a:lnTo>
                  <a:pt x="1626262" y="1091167"/>
                </a:lnTo>
                <a:cubicBezTo>
                  <a:pt x="1626262" y="1091167"/>
                  <a:pt x="1657487" y="1039817"/>
                  <a:pt x="1657487" y="1039817"/>
                </a:cubicBezTo>
                <a:lnTo>
                  <a:pt x="1603703" y="1009955"/>
                </a:lnTo>
                <a:cubicBezTo>
                  <a:pt x="1603703" y="1009955"/>
                  <a:pt x="1634997" y="958605"/>
                  <a:pt x="1634997" y="958605"/>
                </a:cubicBezTo>
                <a:lnTo>
                  <a:pt x="1606660" y="942894"/>
                </a:lnTo>
                <a:cubicBezTo>
                  <a:pt x="1604528" y="892931"/>
                  <a:pt x="1597444" y="850823"/>
                  <a:pt x="1578255" y="788152"/>
                </a:cubicBezTo>
                <a:cubicBezTo>
                  <a:pt x="1561679" y="849032"/>
                  <a:pt x="1556590" y="889118"/>
                  <a:pt x="1555352" y="943067"/>
                </a:cubicBezTo>
                <a:lnTo>
                  <a:pt x="1527359" y="958605"/>
                </a:lnTo>
                <a:lnTo>
                  <a:pt x="1558653" y="1009839"/>
                </a:lnTo>
                <a:cubicBezTo>
                  <a:pt x="1558653" y="1009839"/>
                  <a:pt x="1504868" y="1039760"/>
                  <a:pt x="1504868" y="1039760"/>
                </a:cubicBezTo>
                <a:lnTo>
                  <a:pt x="1536094" y="1090994"/>
                </a:lnTo>
                <a:lnTo>
                  <a:pt x="1536094" y="1091167"/>
                </a:lnTo>
                <a:cubicBezTo>
                  <a:pt x="1536094" y="1091167"/>
                  <a:pt x="1482309" y="1120972"/>
                  <a:pt x="1482309" y="1120972"/>
                </a:cubicBezTo>
                <a:lnTo>
                  <a:pt x="1513534" y="1172148"/>
                </a:lnTo>
                <a:lnTo>
                  <a:pt x="1513534" y="1172379"/>
                </a:lnTo>
                <a:cubicBezTo>
                  <a:pt x="1513534" y="1172379"/>
                  <a:pt x="1459818" y="1202184"/>
                  <a:pt x="1459818" y="1202184"/>
                </a:cubicBezTo>
                <a:lnTo>
                  <a:pt x="1491044" y="1253361"/>
                </a:lnTo>
                <a:lnTo>
                  <a:pt x="1491044" y="1253649"/>
                </a:lnTo>
                <a:cubicBezTo>
                  <a:pt x="1491044" y="1253649"/>
                  <a:pt x="1444619" y="1279353"/>
                  <a:pt x="1444619" y="1279353"/>
                </a:cubicBezTo>
                <a:lnTo>
                  <a:pt x="1390284" y="1249202"/>
                </a:lnTo>
                <a:lnTo>
                  <a:pt x="1390146" y="1248740"/>
                </a:lnTo>
                <a:lnTo>
                  <a:pt x="1428456" y="1185953"/>
                </a:lnTo>
                <a:lnTo>
                  <a:pt x="1362566" y="1149390"/>
                </a:lnTo>
                <a:lnTo>
                  <a:pt x="1362429" y="1148986"/>
                </a:lnTo>
                <a:lnTo>
                  <a:pt x="1400738" y="1086200"/>
                </a:lnTo>
                <a:lnTo>
                  <a:pt x="1334848" y="1049637"/>
                </a:lnTo>
                <a:lnTo>
                  <a:pt x="1334848" y="1049290"/>
                </a:lnTo>
                <a:cubicBezTo>
                  <a:pt x="1334848" y="1049290"/>
                  <a:pt x="1373089" y="986446"/>
                  <a:pt x="1373089" y="986446"/>
                </a:cubicBezTo>
                <a:lnTo>
                  <a:pt x="1307131" y="949825"/>
                </a:lnTo>
                <a:lnTo>
                  <a:pt x="1307131" y="949537"/>
                </a:lnTo>
                <a:cubicBezTo>
                  <a:pt x="1307131" y="949537"/>
                  <a:pt x="1345440" y="886635"/>
                  <a:pt x="1345440" y="886635"/>
                </a:cubicBezTo>
                <a:lnTo>
                  <a:pt x="1279413" y="850014"/>
                </a:lnTo>
                <a:lnTo>
                  <a:pt x="1279413" y="849841"/>
                </a:lnTo>
                <a:cubicBezTo>
                  <a:pt x="1279413" y="849841"/>
                  <a:pt x="1317791" y="786881"/>
                  <a:pt x="1317791" y="786881"/>
                </a:cubicBezTo>
                <a:lnTo>
                  <a:pt x="1251764" y="750260"/>
                </a:lnTo>
                <a:cubicBezTo>
                  <a:pt x="1251764" y="750260"/>
                  <a:pt x="1290143" y="687127"/>
                  <a:pt x="1290143" y="687127"/>
                </a:cubicBezTo>
                <a:lnTo>
                  <a:pt x="1224047" y="650449"/>
                </a:lnTo>
                <a:cubicBezTo>
                  <a:pt x="1224047" y="650449"/>
                  <a:pt x="1262494" y="587374"/>
                  <a:pt x="1262494" y="587374"/>
                </a:cubicBezTo>
                <a:lnTo>
                  <a:pt x="1227692" y="568082"/>
                </a:lnTo>
                <a:cubicBezTo>
                  <a:pt x="1225147" y="506739"/>
                  <a:pt x="1216343" y="454985"/>
                  <a:pt x="1192753" y="377932"/>
                </a:cubicBezTo>
                <a:cubicBezTo>
                  <a:pt x="1172394" y="452732"/>
                  <a:pt x="1166067" y="501945"/>
                  <a:pt x="1164622" y="568255"/>
                </a:cubicBezTo>
                <a:lnTo>
                  <a:pt x="1130233" y="587316"/>
                </a:lnTo>
                <a:lnTo>
                  <a:pt x="1168680" y="650276"/>
                </a:lnTo>
                <a:lnTo>
                  <a:pt x="1168680" y="650391"/>
                </a:lnTo>
                <a:cubicBezTo>
                  <a:pt x="1168680" y="650391"/>
                  <a:pt x="1102584" y="687012"/>
                  <a:pt x="1102584" y="687012"/>
                </a:cubicBezTo>
                <a:lnTo>
                  <a:pt x="1140963" y="749972"/>
                </a:lnTo>
                <a:lnTo>
                  <a:pt x="1140963" y="750203"/>
                </a:lnTo>
                <a:cubicBezTo>
                  <a:pt x="1140963" y="750203"/>
                  <a:pt x="1074935" y="786823"/>
                  <a:pt x="1074935" y="786823"/>
                </a:cubicBezTo>
                <a:lnTo>
                  <a:pt x="1113314" y="849725"/>
                </a:lnTo>
                <a:lnTo>
                  <a:pt x="1113314" y="850014"/>
                </a:lnTo>
                <a:cubicBezTo>
                  <a:pt x="1113314" y="850014"/>
                  <a:pt x="1047286" y="886635"/>
                  <a:pt x="1047286" y="886635"/>
                </a:cubicBezTo>
                <a:lnTo>
                  <a:pt x="1085665" y="949479"/>
                </a:lnTo>
                <a:lnTo>
                  <a:pt x="1085665" y="949825"/>
                </a:lnTo>
                <a:cubicBezTo>
                  <a:pt x="1085665" y="949825"/>
                  <a:pt x="1019638" y="986388"/>
                  <a:pt x="1019638" y="986388"/>
                </a:cubicBezTo>
                <a:lnTo>
                  <a:pt x="1057947" y="1049175"/>
                </a:lnTo>
                <a:lnTo>
                  <a:pt x="1057810" y="1049579"/>
                </a:lnTo>
                <a:lnTo>
                  <a:pt x="991920" y="1086142"/>
                </a:lnTo>
                <a:lnTo>
                  <a:pt x="1030230" y="1148928"/>
                </a:lnTo>
                <a:lnTo>
                  <a:pt x="1030092" y="1149390"/>
                </a:lnTo>
                <a:lnTo>
                  <a:pt x="1010421" y="1160307"/>
                </a:lnTo>
                <a:lnTo>
                  <a:pt x="949277" y="1126401"/>
                </a:lnTo>
                <a:lnTo>
                  <a:pt x="949140" y="1125824"/>
                </a:lnTo>
                <a:lnTo>
                  <a:pt x="993571" y="1053045"/>
                </a:lnTo>
                <a:lnTo>
                  <a:pt x="917227" y="1010648"/>
                </a:lnTo>
                <a:lnTo>
                  <a:pt x="917089" y="1010128"/>
                </a:lnTo>
                <a:lnTo>
                  <a:pt x="961520" y="937291"/>
                </a:lnTo>
                <a:lnTo>
                  <a:pt x="885107" y="894894"/>
                </a:lnTo>
                <a:lnTo>
                  <a:pt x="884970" y="894432"/>
                </a:lnTo>
                <a:lnTo>
                  <a:pt x="929401" y="821538"/>
                </a:lnTo>
                <a:lnTo>
                  <a:pt x="852919" y="779141"/>
                </a:lnTo>
                <a:lnTo>
                  <a:pt x="852782" y="778737"/>
                </a:lnTo>
                <a:lnTo>
                  <a:pt x="897281" y="705842"/>
                </a:lnTo>
                <a:lnTo>
                  <a:pt x="820731" y="663388"/>
                </a:lnTo>
                <a:lnTo>
                  <a:pt x="820731" y="663099"/>
                </a:lnTo>
                <a:cubicBezTo>
                  <a:pt x="820731" y="663099"/>
                  <a:pt x="865162" y="590146"/>
                  <a:pt x="865162" y="590146"/>
                </a:cubicBezTo>
                <a:lnTo>
                  <a:pt x="788611" y="547692"/>
                </a:lnTo>
                <a:lnTo>
                  <a:pt x="788611" y="547461"/>
                </a:lnTo>
                <a:cubicBezTo>
                  <a:pt x="788611" y="547461"/>
                  <a:pt x="833111" y="474451"/>
                  <a:pt x="833111" y="474451"/>
                </a:cubicBezTo>
                <a:lnTo>
                  <a:pt x="756492" y="431938"/>
                </a:lnTo>
                <a:lnTo>
                  <a:pt x="756492" y="431765"/>
                </a:lnTo>
                <a:cubicBezTo>
                  <a:pt x="756492" y="431765"/>
                  <a:pt x="801060" y="358697"/>
                  <a:pt x="801060" y="358697"/>
                </a:cubicBezTo>
                <a:lnTo>
                  <a:pt x="724373" y="316185"/>
                </a:lnTo>
                <a:cubicBezTo>
                  <a:pt x="724373" y="316185"/>
                  <a:pt x="768941" y="243001"/>
                  <a:pt x="768941" y="243001"/>
                </a:cubicBezTo>
                <a:lnTo>
                  <a:pt x="728568" y="220590"/>
                </a:lnTo>
                <a:cubicBezTo>
                  <a:pt x="725611" y="149428"/>
                  <a:pt x="715431" y="89414"/>
                  <a:pt x="688058" y="0"/>
                </a:cubicBezTo>
                <a:cubicBezTo>
                  <a:pt x="664398" y="86815"/>
                  <a:pt x="657107" y="143883"/>
                  <a:pt x="655457" y="220821"/>
                </a:cubicBezTo>
                <a:lnTo>
                  <a:pt x="615565" y="242944"/>
                </a:lnTo>
                <a:lnTo>
                  <a:pt x="660134" y="316012"/>
                </a:lnTo>
                <a:lnTo>
                  <a:pt x="660134" y="316185"/>
                </a:lnTo>
                <a:cubicBezTo>
                  <a:pt x="660134" y="316185"/>
                  <a:pt x="583446" y="358697"/>
                  <a:pt x="583446" y="358697"/>
                </a:cubicBezTo>
                <a:lnTo>
                  <a:pt x="628014" y="431707"/>
                </a:lnTo>
                <a:lnTo>
                  <a:pt x="628014" y="431938"/>
                </a:lnTo>
                <a:cubicBezTo>
                  <a:pt x="628014" y="431938"/>
                  <a:pt x="551395" y="474393"/>
                  <a:pt x="551395" y="474393"/>
                </a:cubicBezTo>
                <a:lnTo>
                  <a:pt x="595895" y="547345"/>
                </a:lnTo>
                <a:lnTo>
                  <a:pt x="595895" y="547634"/>
                </a:lnTo>
                <a:cubicBezTo>
                  <a:pt x="595895" y="547634"/>
                  <a:pt x="519276" y="590089"/>
                  <a:pt x="519276" y="590089"/>
                </a:cubicBezTo>
                <a:lnTo>
                  <a:pt x="563775" y="662983"/>
                </a:lnTo>
                <a:lnTo>
                  <a:pt x="563638" y="663388"/>
                </a:lnTo>
                <a:lnTo>
                  <a:pt x="487156" y="705784"/>
                </a:lnTo>
                <a:lnTo>
                  <a:pt x="531587" y="778621"/>
                </a:lnTo>
                <a:lnTo>
                  <a:pt x="531450" y="779083"/>
                </a:lnTo>
                <a:lnTo>
                  <a:pt x="455037" y="821480"/>
                </a:lnTo>
                <a:lnTo>
                  <a:pt x="499468" y="894317"/>
                </a:lnTo>
                <a:lnTo>
                  <a:pt x="499330" y="894837"/>
                </a:lnTo>
                <a:lnTo>
                  <a:pt x="422986" y="937176"/>
                </a:lnTo>
                <a:lnTo>
                  <a:pt x="467417" y="1009955"/>
                </a:lnTo>
                <a:lnTo>
                  <a:pt x="467279" y="1010590"/>
                </a:lnTo>
                <a:lnTo>
                  <a:pt x="390936" y="1052929"/>
                </a:lnTo>
                <a:lnTo>
                  <a:pt x="435298" y="1125651"/>
                </a:lnTo>
                <a:lnTo>
                  <a:pt x="435091" y="1126344"/>
                </a:lnTo>
                <a:lnTo>
                  <a:pt x="358816" y="1168683"/>
                </a:lnTo>
                <a:lnTo>
                  <a:pt x="403178" y="1241346"/>
                </a:lnTo>
                <a:lnTo>
                  <a:pt x="402972" y="1242097"/>
                </a:lnTo>
                <a:lnTo>
                  <a:pt x="326765" y="1284378"/>
                </a:lnTo>
                <a:lnTo>
                  <a:pt x="371059" y="1356984"/>
                </a:lnTo>
                <a:lnTo>
                  <a:pt x="370852" y="1357851"/>
                </a:lnTo>
                <a:lnTo>
                  <a:pt x="294715" y="1400132"/>
                </a:lnTo>
                <a:lnTo>
                  <a:pt x="301524" y="1411337"/>
                </a:lnTo>
                <a:lnTo>
                  <a:pt x="251316" y="1383497"/>
                </a:lnTo>
                <a:lnTo>
                  <a:pt x="251316" y="1383208"/>
                </a:lnTo>
                <a:cubicBezTo>
                  <a:pt x="251316" y="1383208"/>
                  <a:pt x="282472" y="1332031"/>
                  <a:pt x="282472" y="1332031"/>
                </a:cubicBezTo>
                <a:lnTo>
                  <a:pt x="228756" y="1302227"/>
                </a:lnTo>
                <a:lnTo>
                  <a:pt x="228756" y="1301996"/>
                </a:lnTo>
                <a:cubicBezTo>
                  <a:pt x="228756" y="1301996"/>
                  <a:pt x="259913" y="1250819"/>
                  <a:pt x="259913" y="1250819"/>
                </a:cubicBezTo>
                <a:lnTo>
                  <a:pt x="206197" y="1221014"/>
                </a:lnTo>
                <a:lnTo>
                  <a:pt x="206197" y="1220841"/>
                </a:lnTo>
                <a:cubicBezTo>
                  <a:pt x="206197" y="1220841"/>
                  <a:pt x="237423" y="1169607"/>
                  <a:pt x="237423" y="1169607"/>
                </a:cubicBezTo>
                <a:lnTo>
                  <a:pt x="183638" y="1139802"/>
                </a:lnTo>
                <a:cubicBezTo>
                  <a:pt x="183638" y="1139802"/>
                  <a:pt x="214863" y="1088452"/>
                  <a:pt x="214863" y="1088452"/>
                </a:cubicBezTo>
                <a:lnTo>
                  <a:pt x="161079" y="1058590"/>
                </a:lnTo>
                <a:cubicBezTo>
                  <a:pt x="161079" y="1058590"/>
                  <a:pt x="192373" y="1007240"/>
                  <a:pt x="192373" y="1007240"/>
                </a:cubicBezTo>
                <a:lnTo>
                  <a:pt x="164036" y="991529"/>
                </a:lnTo>
                <a:cubicBezTo>
                  <a:pt x="161904" y="941566"/>
                  <a:pt x="154820" y="899458"/>
                  <a:pt x="135631" y="836787"/>
                </a:cubicBezTo>
                <a:cubicBezTo>
                  <a:pt x="119055" y="897667"/>
                  <a:pt x="113966" y="937753"/>
                  <a:pt x="112728" y="991702"/>
                </a:cubicBezTo>
                <a:lnTo>
                  <a:pt x="84735" y="1007240"/>
                </a:lnTo>
                <a:lnTo>
                  <a:pt x="116029" y="1058474"/>
                </a:lnTo>
                <a:cubicBezTo>
                  <a:pt x="116029" y="1058474"/>
                  <a:pt x="62244" y="1088395"/>
                  <a:pt x="62244" y="1088395"/>
                </a:cubicBezTo>
                <a:lnTo>
                  <a:pt x="93470" y="1139629"/>
                </a:lnTo>
                <a:lnTo>
                  <a:pt x="93470" y="1139802"/>
                </a:lnTo>
                <a:cubicBezTo>
                  <a:pt x="93470" y="1139802"/>
                  <a:pt x="39685" y="1169607"/>
                  <a:pt x="39685" y="1169607"/>
                </a:cubicBezTo>
                <a:lnTo>
                  <a:pt x="70910" y="1220783"/>
                </a:lnTo>
                <a:lnTo>
                  <a:pt x="70910" y="1221014"/>
                </a:lnTo>
                <a:cubicBezTo>
                  <a:pt x="70910" y="1221014"/>
                  <a:pt x="17195" y="1250819"/>
                  <a:pt x="17195" y="1250819"/>
                </a:cubicBezTo>
                <a:lnTo>
                  <a:pt x="48420" y="1301996"/>
                </a:lnTo>
                <a:lnTo>
                  <a:pt x="48420" y="1302284"/>
                </a:lnTo>
                <a:cubicBezTo>
                  <a:pt x="48420" y="1302284"/>
                  <a:pt x="69" y="1329086"/>
                  <a:pt x="69" y="1329086"/>
                </a:cubicBezTo>
                <a:lnTo>
                  <a:pt x="69" y="1340811"/>
                </a:lnTo>
                <a:lnTo>
                  <a:pt x="25929" y="1383150"/>
                </a:lnTo>
                <a:lnTo>
                  <a:pt x="25929" y="1383497"/>
                </a:lnTo>
                <a:cubicBezTo>
                  <a:pt x="25929" y="1383497"/>
                  <a:pt x="69" y="1397764"/>
                  <a:pt x="69" y="1397764"/>
                </a:cubicBezTo>
                <a:lnTo>
                  <a:pt x="69" y="1458875"/>
                </a:lnTo>
                <a:lnTo>
                  <a:pt x="3370" y="1464305"/>
                </a:lnTo>
                <a:lnTo>
                  <a:pt x="3233" y="1464709"/>
                </a:lnTo>
                <a:lnTo>
                  <a:pt x="0" y="1466499"/>
                </a:lnTo>
                <a:close/>
                <a:moveTo>
                  <a:pt x="1896973" y="1946611"/>
                </a:moveTo>
                <a:lnTo>
                  <a:pt x="1912173" y="1971563"/>
                </a:lnTo>
                <a:lnTo>
                  <a:pt x="1911898" y="1972545"/>
                </a:lnTo>
                <a:lnTo>
                  <a:pt x="1882461" y="1988892"/>
                </a:lnTo>
                <a:lnTo>
                  <a:pt x="1874483" y="1984444"/>
                </a:lnTo>
                <a:lnTo>
                  <a:pt x="1874276" y="1983751"/>
                </a:lnTo>
                <a:lnTo>
                  <a:pt x="1896973" y="1946611"/>
                </a:lnTo>
                <a:close/>
                <a:moveTo>
                  <a:pt x="1447645" y="1299858"/>
                </a:moveTo>
                <a:lnTo>
                  <a:pt x="1468760" y="1334400"/>
                </a:lnTo>
                <a:lnTo>
                  <a:pt x="1468760" y="1334746"/>
                </a:lnTo>
                <a:cubicBezTo>
                  <a:pt x="1468760" y="1334746"/>
                  <a:pt x="1430725" y="1355829"/>
                  <a:pt x="1430725" y="1355829"/>
                </a:cubicBezTo>
                <a:lnTo>
                  <a:pt x="1418208" y="1348898"/>
                </a:lnTo>
                <a:lnTo>
                  <a:pt x="1418070" y="1348378"/>
                </a:lnTo>
                <a:lnTo>
                  <a:pt x="1447645" y="1299858"/>
                </a:lnTo>
                <a:close/>
                <a:moveTo>
                  <a:pt x="989994" y="1227541"/>
                </a:moveTo>
                <a:lnTo>
                  <a:pt x="1002856" y="1248566"/>
                </a:lnTo>
                <a:lnTo>
                  <a:pt x="1002718" y="1249086"/>
                </a:lnTo>
                <a:lnTo>
                  <a:pt x="998591" y="1251397"/>
                </a:lnTo>
                <a:lnTo>
                  <a:pt x="981741" y="1242039"/>
                </a:lnTo>
                <a:lnTo>
                  <a:pt x="981534" y="1241346"/>
                </a:lnTo>
                <a:lnTo>
                  <a:pt x="989994" y="1227484"/>
                </a:lnTo>
                <a:close/>
                <a:moveTo>
                  <a:pt x="304206" y="1415092"/>
                </a:moveTo>
                <a:lnTo>
                  <a:pt x="339352" y="1472680"/>
                </a:lnTo>
                <a:lnTo>
                  <a:pt x="339077" y="1473604"/>
                </a:lnTo>
                <a:lnTo>
                  <a:pt x="314729" y="1487120"/>
                </a:lnTo>
                <a:lnTo>
                  <a:pt x="274219" y="1464651"/>
                </a:lnTo>
                <a:lnTo>
                  <a:pt x="274219" y="1464305"/>
                </a:lnTo>
                <a:cubicBezTo>
                  <a:pt x="274219" y="1464305"/>
                  <a:pt x="304206" y="1415034"/>
                  <a:pt x="304206" y="1415034"/>
                </a:cubicBezTo>
                <a:close/>
              </a:path>
            </a:pathLst>
          </a:custGeom>
          <a:solidFill>
            <a:srgbClr val="1C82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D93BE4D-4500-2783-5BE4-020BCFB8FAC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52365" y="1096564"/>
            <a:ext cx="416687" cy="4247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8673554-C346-1207-8639-8B66F5333AD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89626" y="1879989"/>
            <a:ext cx="424700" cy="40066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D505F5A-11E6-FCB2-F6A4-B856C6056C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2312">
            <a:off x="9989003" y="2723661"/>
            <a:ext cx="416687" cy="4247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572F2AF-649D-E5A2-E879-AD07ABB659E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24319" y="3871548"/>
            <a:ext cx="330614" cy="3119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4A3DA92-7D41-9195-BD73-3E5E9561BB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2312">
            <a:off x="9282069" y="3198315"/>
            <a:ext cx="250268" cy="255081"/>
          </a:xfrm>
          <a:prstGeom prst="rect">
            <a:avLst/>
          </a:prstGeom>
        </p:spPr>
      </p:pic>
      <p:pic>
        <p:nvPicPr>
          <p:cNvPr id="489" name="Graphic 488">
            <a:extLst>
              <a:ext uri="{FF2B5EF4-FFF2-40B4-BE49-F238E27FC236}">
                <a16:creationId xmlns:a16="http://schemas.microsoft.com/office/drawing/2014/main" id="{54141C54-E1C2-AF12-61DE-32B9AA746DC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2312">
            <a:off x="10083872" y="4172002"/>
            <a:ext cx="250268" cy="255081"/>
          </a:xfrm>
          <a:prstGeom prst="rect">
            <a:avLst/>
          </a:prstGeom>
        </p:spPr>
      </p:pic>
      <p:pic>
        <p:nvPicPr>
          <p:cNvPr id="493" name="Graphic 492">
            <a:extLst>
              <a:ext uri="{FF2B5EF4-FFF2-40B4-BE49-F238E27FC236}">
                <a16:creationId xmlns:a16="http://schemas.microsoft.com/office/drawing/2014/main" id="{69548926-B2A6-A337-43E0-F2E1207145D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94523" y="962552"/>
            <a:ext cx="330614" cy="3119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82E9F85-0E0A-EE86-0259-859F127540B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64366" y="594254"/>
            <a:ext cx="2411208" cy="41185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05DBD4-21C9-B73F-C1B2-39A98CF6E29A}"/>
              </a:ext>
            </a:extLst>
          </p:cNvPr>
          <p:cNvSpPr/>
          <p:nvPr/>
        </p:nvSpPr>
        <p:spPr>
          <a:xfrm>
            <a:off x="8664366" y="687988"/>
            <a:ext cx="2411208" cy="392926"/>
          </a:xfrm>
          <a:prstGeom prst="rect">
            <a:avLst/>
          </a:prstGeom>
          <a:gradFill>
            <a:gsLst>
              <a:gs pos="0">
                <a:schemeClr val="tx1">
                  <a:alpha val="53000"/>
                </a:schemeClr>
              </a:gs>
              <a:gs pos="81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5BC18D3-7B19-18DA-EB17-EE2E140F49A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2064" y="519436"/>
            <a:ext cx="2627131" cy="5108312"/>
          </a:xfrm>
          <a:prstGeom prst="rect">
            <a:avLst/>
          </a:prstGeom>
        </p:spPr>
      </p:pic>
      <p:pic>
        <p:nvPicPr>
          <p:cNvPr id="490" name="Graphic 489">
            <a:extLst>
              <a:ext uri="{FF2B5EF4-FFF2-40B4-BE49-F238E27FC236}">
                <a16:creationId xmlns:a16="http://schemas.microsoft.com/office/drawing/2014/main" id="{67C1881B-DCA5-3027-BB7A-40CE913ACAEE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722095">
            <a:off x="5344916" y="-27325"/>
            <a:ext cx="1527003" cy="944412"/>
          </a:xfrm>
          <a:prstGeom prst="rect">
            <a:avLst/>
          </a:prstGeom>
        </p:spPr>
      </p:pic>
      <p:pic>
        <p:nvPicPr>
          <p:cNvPr id="492" name="Graphic 491">
            <a:extLst>
              <a:ext uri="{FF2B5EF4-FFF2-40B4-BE49-F238E27FC236}">
                <a16:creationId xmlns:a16="http://schemas.microsoft.com/office/drawing/2014/main" id="{DA7A7CD3-8EAA-E7E6-4E45-2F41F50FA95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154369" y="3478606"/>
            <a:ext cx="1908099" cy="753197"/>
          </a:xfrm>
          <a:prstGeom prst="rect">
            <a:avLst/>
          </a:prstGeom>
        </p:spPr>
      </p:pic>
      <p:pic>
        <p:nvPicPr>
          <p:cNvPr id="1152" name="Graphic 1151">
            <a:extLst>
              <a:ext uri="{FF2B5EF4-FFF2-40B4-BE49-F238E27FC236}">
                <a16:creationId xmlns:a16="http://schemas.microsoft.com/office/drawing/2014/main" id="{90A245C9-8755-A01E-A611-64B85153E82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952365" y="4585929"/>
            <a:ext cx="2630864" cy="17153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11135110" y="1080914"/>
            <a:ext cx="845369" cy="1959549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4C7375C9-F4B2-A338-BD87-2A3ACDAB5E20}"/>
              </a:ext>
            </a:extLst>
          </p:cNvPr>
          <p:cNvGrpSpPr/>
          <p:nvPr/>
        </p:nvGrpSpPr>
        <p:grpSpPr>
          <a:xfrm rot="5400000">
            <a:off x="-1318712" y="2900921"/>
            <a:ext cx="3093683" cy="5821961"/>
            <a:chOff x="169681" y="455572"/>
            <a:chExt cx="3057773" cy="5754381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DEB3CF-B03E-05FE-C5E8-B9F0E8C833A8}"/>
                </a:ext>
              </a:extLst>
            </p:cNvPr>
            <p:cNvSpPr/>
            <p:nvPr/>
          </p:nvSpPr>
          <p:spPr>
            <a:xfrm>
              <a:off x="169681" y="500611"/>
              <a:ext cx="3057773" cy="5709342"/>
            </a:xfrm>
            <a:custGeom>
              <a:avLst/>
              <a:gdLst>
                <a:gd name="connsiteX0" fmla="*/ 2896610 w 3057773"/>
                <a:gd name="connsiteY0" fmla="*/ 5614613 h 5709342"/>
                <a:gd name="connsiteX1" fmla="*/ 2895679 w 3057773"/>
                <a:gd name="connsiteY1" fmla="*/ 5611202 h 5709342"/>
                <a:gd name="connsiteX2" fmla="*/ 2989479 w 3057773"/>
                <a:gd name="connsiteY2" fmla="*/ 5450038 h 5709342"/>
                <a:gd name="connsiteX3" fmla="*/ 2828237 w 3057773"/>
                <a:gd name="connsiteY3" fmla="*/ 5356239 h 5709342"/>
                <a:gd name="connsiteX4" fmla="*/ 2827384 w 3057773"/>
                <a:gd name="connsiteY4" fmla="*/ 5353061 h 5709342"/>
                <a:gd name="connsiteX5" fmla="*/ 2921183 w 3057773"/>
                <a:gd name="connsiteY5" fmla="*/ 5191819 h 5709342"/>
                <a:gd name="connsiteX6" fmla="*/ 2759787 w 3057773"/>
                <a:gd name="connsiteY6" fmla="*/ 5097943 h 5709342"/>
                <a:gd name="connsiteX7" fmla="*/ 2759012 w 3057773"/>
                <a:gd name="connsiteY7" fmla="*/ 5094919 h 5709342"/>
                <a:gd name="connsiteX8" fmla="*/ 2852888 w 3057773"/>
                <a:gd name="connsiteY8" fmla="*/ 4933523 h 5709342"/>
                <a:gd name="connsiteX9" fmla="*/ 2691414 w 3057773"/>
                <a:gd name="connsiteY9" fmla="*/ 4839569 h 5709342"/>
                <a:gd name="connsiteX10" fmla="*/ 2690639 w 3057773"/>
                <a:gd name="connsiteY10" fmla="*/ 4836700 h 5709342"/>
                <a:gd name="connsiteX11" fmla="*/ 2784593 w 3057773"/>
                <a:gd name="connsiteY11" fmla="*/ 4675226 h 5709342"/>
                <a:gd name="connsiteX12" fmla="*/ 2623042 w 3057773"/>
                <a:gd name="connsiteY12" fmla="*/ 4581195 h 5709342"/>
                <a:gd name="connsiteX13" fmla="*/ 2622344 w 3057773"/>
                <a:gd name="connsiteY13" fmla="*/ 4578482 h 5709342"/>
                <a:gd name="connsiteX14" fmla="*/ 2716376 w 3057773"/>
                <a:gd name="connsiteY14" fmla="*/ 4416930 h 5709342"/>
                <a:gd name="connsiteX15" fmla="*/ 2554669 w 3057773"/>
                <a:gd name="connsiteY15" fmla="*/ 4322821 h 5709342"/>
                <a:gd name="connsiteX16" fmla="*/ 2553971 w 3057773"/>
                <a:gd name="connsiteY16" fmla="*/ 4320263 h 5709342"/>
                <a:gd name="connsiteX17" fmla="*/ 2648081 w 3057773"/>
                <a:gd name="connsiteY17" fmla="*/ 4158556 h 5709342"/>
                <a:gd name="connsiteX18" fmla="*/ 2486297 w 3057773"/>
                <a:gd name="connsiteY18" fmla="*/ 4064447 h 5709342"/>
                <a:gd name="connsiteX19" fmla="*/ 2485676 w 3057773"/>
                <a:gd name="connsiteY19" fmla="*/ 4062044 h 5709342"/>
                <a:gd name="connsiteX20" fmla="*/ 2579786 w 3057773"/>
                <a:gd name="connsiteY20" fmla="*/ 3900260 h 5709342"/>
                <a:gd name="connsiteX21" fmla="*/ 2417847 w 3057773"/>
                <a:gd name="connsiteY21" fmla="*/ 3806073 h 5709342"/>
                <a:gd name="connsiteX22" fmla="*/ 2417304 w 3057773"/>
                <a:gd name="connsiteY22" fmla="*/ 3803903 h 5709342"/>
                <a:gd name="connsiteX23" fmla="*/ 2511491 w 3057773"/>
                <a:gd name="connsiteY23" fmla="*/ 3641963 h 5709342"/>
                <a:gd name="connsiteX24" fmla="*/ 2349474 w 3057773"/>
                <a:gd name="connsiteY24" fmla="*/ 3547699 h 5709342"/>
                <a:gd name="connsiteX25" fmla="*/ 2348931 w 3057773"/>
                <a:gd name="connsiteY25" fmla="*/ 3545684 h 5709342"/>
                <a:gd name="connsiteX26" fmla="*/ 2443196 w 3057773"/>
                <a:gd name="connsiteY26" fmla="*/ 3383667 h 5709342"/>
                <a:gd name="connsiteX27" fmla="*/ 2281101 w 3057773"/>
                <a:gd name="connsiteY27" fmla="*/ 3289325 h 5709342"/>
                <a:gd name="connsiteX28" fmla="*/ 2280636 w 3057773"/>
                <a:gd name="connsiteY28" fmla="*/ 3287465 h 5709342"/>
                <a:gd name="connsiteX29" fmla="*/ 2374978 w 3057773"/>
                <a:gd name="connsiteY29" fmla="*/ 3125371 h 5709342"/>
                <a:gd name="connsiteX30" fmla="*/ 2212729 w 3057773"/>
                <a:gd name="connsiteY30" fmla="*/ 3030951 h 5709342"/>
                <a:gd name="connsiteX31" fmla="*/ 2212264 w 3057773"/>
                <a:gd name="connsiteY31" fmla="*/ 3029246 h 5709342"/>
                <a:gd name="connsiteX32" fmla="*/ 2306683 w 3057773"/>
                <a:gd name="connsiteY32" fmla="*/ 2866997 h 5709342"/>
                <a:gd name="connsiteX33" fmla="*/ 2144356 w 3057773"/>
                <a:gd name="connsiteY33" fmla="*/ 2772578 h 5709342"/>
                <a:gd name="connsiteX34" fmla="*/ 2143969 w 3057773"/>
                <a:gd name="connsiteY34" fmla="*/ 2771027 h 5709342"/>
                <a:gd name="connsiteX35" fmla="*/ 2238388 w 3057773"/>
                <a:gd name="connsiteY35" fmla="*/ 2608700 h 5709342"/>
                <a:gd name="connsiteX36" fmla="*/ 2075984 w 3057773"/>
                <a:gd name="connsiteY36" fmla="*/ 2514204 h 5709342"/>
                <a:gd name="connsiteX37" fmla="*/ 2075596 w 3057773"/>
                <a:gd name="connsiteY37" fmla="*/ 2512886 h 5709342"/>
                <a:gd name="connsiteX38" fmla="*/ 2170093 w 3057773"/>
                <a:gd name="connsiteY38" fmla="*/ 2350482 h 5709342"/>
                <a:gd name="connsiteX39" fmla="*/ 2007534 w 3057773"/>
                <a:gd name="connsiteY39" fmla="*/ 2255907 h 5709342"/>
                <a:gd name="connsiteX40" fmla="*/ 2007223 w 3057773"/>
                <a:gd name="connsiteY40" fmla="*/ 2254745 h 5709342"/>
                <a:gd name="connsiteX41" fmla="*/ 2101798 w 3057773"/>
                <a:gd name="connsiteY41" fmla="*/ 2092185 h 5709342"/>
                <a:gd name="connsiteX42" fmla="*/ 1939161 w 3057773"/>
                <a:gd name="connsiteY42" fmla="*/ 1997533 h 5709342"/>
                <a:gd name="connsiteX43" fmla="*/ 1938928 w 3057773"/>
                <a:gd name="connsiteY43" fmla="*/ 1996525 h 5709342"/>
                <a:gd name="connsiteX44" fmla="*/ 2033580 w 3057773"/>
                <a:gd name="connsiteY44" fmla="*/ 1833889 h 5709342"/>
                <a:gd name="connsiteX45" fmla="*/ 1870788 w 3057773"/>
                <a:gd name="connsiteY45" fmla="*/ 1739159 h 5709342"/>
                <a:gd name="connsiteX46" fmla="*/ 1870556 w 3057773"/>
                <a:gd name="connsiteY46" fmla="*/ 1738307 h 5709342"/>
                <a:gd name="connsiteX47" fmla="*/ 1965285 w 3057773"/>
                <a:gd name="connsiteY47" fmla="*/ 1575515 h 5709342"/>
                <a:gd name="connsiteX48" fmla="*/ 1802416 w 3057773"/>
                <a:gd name="connsiteY48" fmla="*/ 1480786 h 5709342"/>
                <a:gd name="connsiteX49" fmla="*/ 1802261 w 3057773"/>
                <a:gd name="connsiteY49" fmla="*/ 1480088 h 5709342"/>
                <a:gd name="connsiteX50" fmla="*/ 1896990 w 3057773"/>
                <a:gd name="connsiteY50" fmla="*/ 1317218 h 5709342"/>
                <a:gd name="connsiteX51" fmla="*/ 1734043 w 3057773"/>
                <a:gd name="connsiteY51" fmla="*/ 1222412 h 5709342"/>
                <a:gd name="connsiteX52" fmla="*/ 1733888 w 3057773"/>
                <a:gd name="connsiteY52" fmla="*/ 1221869 h 5709342"/>
                <a:gd name="connsiteX53" fmla="*/ 1828695 w 3057773"/>
                <a:gd name="connsiteY53" fmla="*/ 1058922 h 5709342"/>
                <a:gd name="connsiteX54" fmla="*/ 1665593 w 3057773"/>
                <a:gd name="connsiteY54" fmla="*/ 964038 h 5709342"/>
                <a:gd name="connsiteX55" fmla="*/ 1665593 w 3057773"/>
                <a:gd name="connsiteY55" fmla="*/ 963728 h 5709342"/>
                <a:gd name="connsiteX56" fmla="*/ 1760400 w 3057773"/>
                <a:gd name="connsiteY56" fmla="*/ 800626 h 5709342"/>
                <a:gd name="connsiteX57" fmla="*/ 1597221 w 3057773"/>
                <a:gd name="connsiteY57" fmla="*/ 705664 h 5709342"/>
                <a:gd name="connsiteX58" fmla="*/ 1597221 w 3057773"/>
                <a:gd name="connsiteY58" fmla="*/ 705509 h 5709342"/>
                <a:gd name="connsiteX59" fmla="*/ 1692105 w 3057773"/>
                <a:gd name="connsiteY59" fmla="*/ 542329 h 5709342"/>
                <a:gd name="connsiteX60" fmla="*/ 1606213 w 3057773"/>
                <a:gd name="connsiteY60" fmla="*/ 492329 h 5709342"/>
                <a:gd name="connsiteX61" fmla="*/ 1520011 w 3057773"/>
                <a:gd name="connsiteY61" fmla="*/ 0 h 5709342"/>
                <a:gd name="connsiteX62" fmla="*/ 1450630 w 3057773"/>
                <a:gd name="connsiteY62" fmla="*/ 492872 h 5709342"/>
                <a:gd name="connsiteX63" fmla="*/ 1365669 w 3057773"/>
                <a:gd name="connsiteY63" fmla="*/ 542329 h 5709342"/>
                <a:gd name="connsiteX64" fmla="*/ 1460553 w 3057773"/>
                <a:gd name="connsiteY64" fmla="*/ 705431 h 5709342"/>
                <a:gd name="connsiteX65" fmla="*/ 1460553 w 3057773"/>
                <a:gd name="connsiteY65" fmla="*/ 705819 h 5709342"/>
                <a:gd name="connsiteX66" fmla="*/ 1297374 w 3057773"/>
                <a:gd name="connsiteY66" fmla="*/ 800703 h 5709342"/>
                <a:gd name="connsiteX67" fmla="*/ 1392180 w 3057773"/>
                <a:gd name="connsiteY67" fmla="*/ 963650 h 5709342"/>
                <a:gd name="connsiteX68" fmla="*/ 1392025 w 3057773"/>
                <a:gd name="connsiteY68" fmla="*/ 964193 h 5709342"/>
                <a:gd name="connsiteX69" fmla="*/ 1229078 w 3057773"/>
                <a:gd name="connsiteY69" fmla="*/ 1059000 h 5709342"/>
                <a:gd name="connsiteX70" fmla="*/ 1323808 w 3057773"/>
                <a:gd name="connsiteY70" fmla="*/ 1221869 h 5709342"/>
                <a:gd name="connsiteX71" fmla="*/ 1323653 w 3057773"/>
                <a:gd name="connsiteY71" fmla="*/ 1222567 h 5709342"/>
                <a:gd name="connsiteX72" fmla="*/ 1160783 w 3057773"/>
                <a:gd name="connsiteY72" fmla="*/ 1317296 h 5709342"/>
                <a:gd name="connsiteX73" fmla="*/ 1255513 w 3057773"/>
                <a:gd name="connsiteY73" fmla="*/ 1480010 h 5709342"/>
                <a:gd name="connsiteX74" fmla="*/ 1255280 w 3057773"/>
                <a:gd name="connsiteY74" fmla="*/ 1480863 h 5709342"/>
                <a:gd name="connsiteX75" fmla="*/ 1092566 w 3057773"/>
                <a:gd name="connsiteY75" fmla="*/ 1575592 h 5709342"/>
                <a:gd name="connsiteX76" fmla="*/ 1187218 w 3057773"/>
                <a:gd name="connsiteY76" fmla="*/ 1738229 h 5709342"/>
                <a:gd name="connsiteX77" fmla="*/ 1186908 w 3057773"/>
                <a:gd name="connsiteY77" fmla="*/ 1739237 h 5709342"/>
                <a:gd name="connsiteX78" fmla="*/ 1024271 w 3057773"/>
                <a:gd name="connsiteY78" fmla="*/ 1833889 h 5709342"/>
                <a:gd name="connsiteX79" fmla="*/ 1118845 w 3057773"/>
                <a:gd name="connsiteY79" fmla="*/ 1996448 h 5709342"/>
                <a:gd name="connsiteX80" fmla="*/ 1118535 w 3057773"/>
                <a:gd name="connsiteY80" fmla="*/ 1997688 h 5709342"/>
                <a:gd name="connsiteX81" fmla="*/ 955976 w 3057773"/>
                <a:gd name="connsiteY81" fmla="*/ 2092263 h 5709342"/>
                <a:gd name="connsiteX82" fmla="*/ 1050473 w 3057773"/>
                <a:gd name="connsiteY82" fmla="*/ 2254667 h 5709342"/>
                <a:gd name="connsiteX83" fmla="*/ 1050085 w 3057773"/>
                <a:gd name="connsiteY83" fmla="*/ 2256062 h 5709342"/>
                <a:gd name="connsiteX84" fmla="*/ 887681 w 3057773"/>
                <a:gd name="connsiteY84" fmla="*/ 2350559 h 5709342"/>
                <a:gd name="connsiteX85" fmla="*/ 982100 w 3057773"/>
                <a:gd name="connsiteY85" fmla="*/ 2512886 h 5709342"/>
                <a:gd name="connsiteX86" fmla="*/ 981712 w 3057773"/>
                <a:gd name="connsiteY86" fmla="*/ 2514436 h 5709342"/>
                <a:gd name="connsiteX87" fmla="*/ 819386 w 3057773"/>
                <a:gd name="connsiteY87" fmla="*/ 2608856 h 5709342"/>
                <a:gd name="connsiteX88" fmla="*/ 913727 w 3057773"/>
                <a:gd name="connsiteY88" fmla="*/ 2771027 h 5709342"/>
                <a:gd name="connsiteX89" fmla="*/ 913262 w 3057773"/>
                <a:gd name="connsiteY89" fmla="*/ 2772733 h 5709342"/>
                <a:gd name="connsiteX90" fmla="*/ 751091 w 3057773"/>
                <a:gd name="connsiteY90" fmla="*/ 2867074 h 5709342"/>
                <a:gd name="connsiteX91" fmla="*/ 845432 w 3057773"/>
                <a:gd name="connsiteY91" fmla="*/ 3029169 h 5709342"/>
                <a:gd name="connsiteX92" fmla="*/ 844967 w 3057773"/>
                <a:gd name="connsiteY92" fmla="*/ 3031029 h 5709342"/>
                <a:gd name="connsiteX93" fmla="*/ 682873 w 3057773"/>
                <a:gd name="connsiteY93" fmla="*/ 3125371 h 5709342"/>
                <a:gd name="connsiteX94" fmla="*/ 777137 w 3057773"/>
                <a:gd name="connsiteY94" fmla="*/ 3287387 h 5709342"/>
                <a:gd name="connsiteX95" fmla="*/ 776595 w 3057773"/>
                <a:gd name="connsiteY95" fmla="*/ 3289403 h 5709342"/>
                <a:gd name="connsiteX96" fmla="*/ 614578 w 3057773"/>
                <a:gd name="connsiteY96" fmla="*/ 3383667 h 5709342"/>
                <a:gd name="connsiteX97" fmla="*/ 708765 w 3057773"/>
                <a:gd name="connsiteY97" fmla="*/ 3545529 h 5709342"/>
                <a:gd name="connsiteX98" fmla="*/ 708145 w 3057773"/>
                <a:gd name="connsiteY98" fmla="*/ 3547777 h 5709342"/>
                <a:gd name="connsiteX99" fmla="*/ 546283 w 3057773"/>
                <a:gd name="connsiteY99" fmla="*/ 3641963 h 5709342"/>
                <a:gd name="connsiteX100" fmla="*/ 640392 w 3057773"/>
                <a:gd name="connsiteY100" fmla="*/ 3803747 h 5709342"/>
                <a:gd name="connsiteX101" fmla="*/ 639772 w 3057773"/>
                <a:gd name="connsiteY101" fmla="*/ 3806151 h 5709342"/>
                <a:gd name="connsiteX102" fmla="*/ 477988 w 3057773"/>
                <a:gd name="connsiteY102" fmla="*/ 3900260 h 5709342"/>
                <a:gd name="connsiteX103" fmla="*/ 572020 w 3057773"/>
                <a:gd name="connsiteY103" fmla="*/ 4061966 h 5709342"/>
                <a:gd name="connsiteX104" fmla="*/ 571322 w 3057773"/>
                <a:gd name="connsiteY104" fmla="*/ 4064525 h 5709342"/>
                <a:gd name="connsiteX105" fmla="*/ 409615 w 3057773"/>
                <a:gd name="connsiteY105" fmla="*/ 4158556 h 5709342"/>
                <a:gd name="connsiteX106" fmla="*/ 503647 w 3057773"/>
                <a:gd name="connsiteY106" fmla="*/ 4320108 h 5709342"/>
                <a:gd name="connsiteX107" fmla="*/ 502949 w 3057773"/>
                <a:gd name="connsiteY107" fmla="*/ 4322821 h 5709342"/>
                <a:gd name="connsiteX108" fmla="*/ 341398 w 3057773"/>
                <a:gd name="connsiteY108" fmla="*/ 4416853 h 5709342"/>
                <a:gd name="connsiteX109" fmla="*/ 435352 w 3057773"/>
                <a:gd name="connsiteY109" fmla="*/ 4578326 h 5709342"/>
                <a:gd name="connsiteX110" fmla="*/ 434577 w 3057773"/>
                <a:gd name="connsiteY110" fmla="*/ 4581195 h 5709342"/>
                <a:gd name="connsiteX111" fmla="*/ 273103 w 3057773"/>
                <a:gd name="connsiteY111" fmla="*/ 4675149 h 5709342"/>
                <a:gd name="connsiteX112" fmla="*/ 366979 w 3057773"/>
                <a:gd name="connsiteY112" fmla="*/ 4836468 h 5709342"/>
                <a:gd name="connsiteX113" fmla="*/ 366204 w 3057773"/>
                <a:gd name="connsiteY113" fmla="*/ 4839569 h 5709342"/>
                <a:gd name="connsiteX114" fmla="*/ 204885 w 3057773"/>
                <a:gd name="connsiteY114" fmla="*/ 4933445 h 5709342"/>
                <a:gd name="connsiteX115" fmla="*/ 298684 w 3057773"/>
                <a:gd name="connsiteY115" fmla="*/ 5094687 h 5709342"/>
                <a:gd name="connsiteX116" fmla="*/ 297832 w 3057773"/>
                <a:gd name="connsiteY116" fmla="*/ 5097943 h 5709342"/>
                <a:gd name="connsiteX117" fmla="*/ 136590 w 3057773"/>
                <a:gd name="connsiteY117" fmla="*/ 5191742 h 5709342"/>
                <a:gd name="connsiteX118" fmla="*/ 230312 w 3057773"/>
                <a:gd name="connsiteY118" fmla="*/ 5352906 h 5709342"/>
                <a:gd name="connsiteX119" fmla="*/ 229381 w 3057773"/>
                <a:gd name="connsiteY119" fmla="*/ 5356317 h 5709342"/>
                <a:gd name="connsiteX120" fmla="*/ 68218 w 3057773"/>
                <a:gd name="connsiteY120" fmla="*/ 5450038 h 5709342"/>
                <a:gd name="connsiteX121" fmla="*/ 161939 w 3057773"/>
                <a:gd name="connsiteY121" fmla="*/ 5611047 h 5709342"/>
                <a:gd name="connsiteX122" fmla="*/ 161009 w 3057773"/>
                <a:gd name="connsiteY122" fmla="*/ 5614613 h 5709342"/>
                <a:gd name="connsiteX123" fmla="*/ 0 w 3057773"/>
                <a:gd name="connsiteY123" fmla="*/ 5708334 h 5709342"/>
                <a:gd name="connsiteX124" fmla="*/ 3876 w 3057773"/>
                <a:gd name="connsiteY124" fmla="*/ 5709342 h 5709342"/>
                <a:gd name="connsiteX125" fmla="*/ 3057153 w 3057773"/>
                <a:gd name="connsiteY125" fmla="*/ 5709342 h 5709342"/>
                <a:gd name="connsiteX126" fmla="*/ 3057774 w 3057773"/>
                <a:gd name="connsiteY126" fmla="*/ 5708334 h 5709342"/>
                <a:gd name="connsiteX127" fmla="*/ 2896610 w 3057773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057773" h="5709342">
                  <a:moveTo>
                    <a:pt x="2896610" y="5614613"/>
                  </a:moveTo>
                  <a:lnTo>
                    <a:pt x="2895679" y="5611202"/>
                  </a:lnTo>
                  <a:lnTo>
                    <a:pt x="2989479" y="5450038"/>
                  </a:lnTo>
                  <a:lnTo>
                    <a:pt x="2828237" y="5356239"/>
                  </a:lnTo>
                  <a:lnTo>
                    <a:pt x="2827384" y="5353061"/>
                  </a:lnTo>
                  <a:lnTo>
                    <a:pt x="2921183" y="5191819"/>
                  </a:lnTo>
                  <a:lnTo>
                    <a:pt x="2759787" y="5097943"/>
                  </a:lnTo>
                  <a:lnTo>
                    <a:pt x="2759012" y="5094919"/>
                  </a:lnTo>
                  <a:lnTo>
                    <a:pt x="2852888" y="4933523"/>
                  </a:lnTo>
                  <a:lnTo>
                    <a:pt x="2691414" y="4839569"/>
                  </a:lnTo>
                  <a:lnTo>
                    <a:pt x="2690639" y="4836700"/>
                  </a:lnTo>
                  <a:lnTo>
                    <a:pt x="2784593" y="4675226"/>
                  </a:lnTo>
                  <a:lnTo>
                    <a:pt x="2623042" y="4581195"/>
                  </a:lnTo>
                  <a:lnTo>
                    <a:pt x="2622344" y="4578482"/>
                  </a:lnTo>
                  <a:lnTo>
                    <a:pt x="2716376" y="4416930"/>
                  </a:lnTo>
                  <a:lnTo>
                    <a:pt x="2554669" y="4322821"/>
                  </a:lnTo>
                  <a:lnTo>
                    <a:pt x="2553971" y="4320263"/>
                  </a:lnTo>
                  <a:lnTo>
                    <a:pt x="2648081" y="4158556"/>
                  </a:lnTo>
                  <a:lnTo>
                    <a:pt x="2486297" y="4064447"/>
                  </a:lnTo>
                  <a:lnTo>
                    <a:pt x="2485676" y="4062044"/>
                  </a:lnTo>
                  <a:lnTo>
                    <a:pt x="2579786" y="3900260"/>
                  </a:lnTo>
                  <a:lnTo>
                    <a:pt x="2417847" y="3806073"/>
                  </a:lnTo>
                  <a:lnTo>
                    <a:pt x="2417304" y="3803903"/>
                  </a:lnTo>
                  <a:lnTo>
                    <a:pt x="2511491" y="3641963"/>
                  </a:lnTo>
                  <a:lnTo>
                    <a:pt x="2349474" y="3547699"/>
                  </a:lnTo>
                  <a:lnTo>
                    <a:pt x="2348931" y="3545684"/>
                  </a:lnTo>
                  <a:lnTo>
                    <a:pt x="2443196" y="3383667"/>
                  </a:lnTo>
                  <a:lnTo>
                    <a:pt x="2281101" y="3289325"/>
                  </a:lnTo>
                  <a:lnTo>
                    <a:pt x="2280636" y="3287465"/>
                  </a:lnTo>
                  <a:lnTo>
                    <a:pt x="2374978" y="3125371"/>
                  </a:lnTo>
                  <a:lnTo>
                    <a:pt x="2212729" y="3030951"/>
                  </a:lnTo>
                  <a:lnTo>
                    <a:pt x="2212264" y="3029246"/>
                  </a:lnTo>
                  <a:lnTo>
                    <a:pt x="2306683" y="2866997"/>
                  </a:lnTo>
                  <a:lnTo>
                    <a:pt x="2144356" y="2772578"/>
                  </a:lnTo>
                  <a:lnTo>
                    <a:pt x="2143969" y="2771027"/>
                  </a:lnTo>
                  <a:lnTo>
                    <a:pt x="2238388" y="2608700"/>
                  </a:lnTo>
                  <a:lnTo>
                    <a:pt x="2075984" y="2514204"/>
                  </a:lnTo>
                  <a:lnTo>
                    <a:pt x="2075596" y="2512886"/>
                  </a:lnTo>
                  <a:lnTo>
                    <a:pt x="2170093" y="2350482"/>
                  </a:lnTo>
                  <a:lnTo>
                    <a:pt x="2007534" y="2255907"/>
                  </a:lnTo>
                  <a:lnTo>
                    <a:pt x="2007223" y="2254745"/>
                  </a:lnTo>
                  <a:lnTo>
                    <a:pt x="2101798" y="2092185"/>
                  </a:lnTo>
                  <a:lnTo>
                    <a:pt x="1939161" y="1997533"/>
                  </a:lnTo>
                  <a:lnTo>
                    <a:pt x="1938928" y="1996525"/>
                  </a:lnTo>
                  <a:lnTo>
                    <a:pt x="2033580" y="1833889"/>
                  </a:lnTo>
                  <a:lnTo>
                    <a:pt x="1870788" y="1739159"/>
                  </a:lnTo>
                  <a:lnTo>
                    <a:pt x="1870556" y="1738307"/>
                  </a:lnTo>
                  <a:lnTo>
                    <a:pt x="1965285" y="1575515"/>
                  </a:lnTo>
                  <a:lnTo>
                    <a:pt x="1802416" y="1480786"/>
                  </a:lnTo>
                  <a:lnTo>
                    <a:pt x="1802261" y="1480088"/>
                  </a:lnTo>
                  <a:lnTo>
                    <a:pt x="1896990" y="1317218"/>
                  </a:lnTo>
                  <a:lnTo>
                    <a:pt x="1734043" y="1222412"/>
                  </a:lnTo>
                  <a:lnTo>
                    <a:pt x="1733888" y="1221869"/>
                  </a:lnTo>
                  <a:lnTo>
                    <a:pt x="1828695" y="1058922"/>
                  </a:lnTo>
                  <a:lnTo>
                    <a:pt x="1665593" y="964038"/>
                  </a:lnTo>
                  <a:lnTo>
                    <a:pt x="1665593" y="963728"/>
                  </a:lnTo>
                  <a:cubicBezTo>
                    <a:pt x="1665593" y="963728"/>
                    <a:pt x="1760400" y="800626"/>
                    <a:pt x="1760400" y="800626"/>
                  </a:cubicBezTo>
                  <a:lnTo>
                    <a:pt x="1597221" y="705664"/>
                  </a:lnTo>
                  <a:lnTo>
                    <a:pt x="1597221" y="705509"/>
                  </a:lnTo>
                  <a:cubicBezTo>
                    <a:pt x="1597221" y="705509"/>
                    <a:pt x="1692105" y="542329"/>
                    <a:pt x="1692105" y="542329"/>
                  </a:cubicBezTo>
                  <a:lnTo>
                    <a:pt x="1606213" y="492329"/>
                  </a:lnTo>
                  <a:cubicBezTo>
                    <a:pt x="1599856" y="333491"/>
                    <a:pt x="1578228" y="199459"/>
                    <a:pt x="1520011" y="0"/>
                  </a:cubicBezTo>
                  <a:cubicBezTo>
                    <a:pt x="1469700" y="193722"/>
                    <a:pt x="1454196" y="321165"/>
                    <a:pt x="1450630" y="492872"/>
                  </a:cubicBezTo>
                  <a:lnTo>
                    <a:pt x="1365669" y="542329"/>
                  </a:lnTo>
                  <a:lnTo>
                    <a:pt x="1460553" y="705431"/>
                  </a:lnTo>
                  <a:lnTo>
                    <a:pt x="1460553" y="705819"/>
                  </a:lnTo>
                  <a:cubicBezTo>
                    <a:pt x="1460553" y="705819"/>
                    <a:pt x="1297374" y="800703"/>
                    <a:pt x="1297374" y="800703"/>
                  </a:cubicBezTo>
                  <a:lnTo>
                    <a:pt x="1392180" y="963650"/>
                  </a:lnTo>
                  <a:lnTo>
                    <a:pt x="1392025" y="964193"/>
                  </a:lnTo>
                  <a:lnTo>
                    <a:pt x="1229078" y="1059000"/>
                  </a:lnTo>
                  <a:lnTo>
                    <a:pt x="1323808" y="1221869"/>
                  </a:lnTo>
                  <a:lnTo>
                    <a:pt x="1323653" y="1222567"/>
                  </a:lnTo>
                  <a:lnTo>
                    <a:pt x="1160783" y="1317296"/>
                  </a:lnTo>
                  <a:lnTo>
                    <a:pt x="1255513" y="1480010"/>
                  </a:lnTo>
                  <a:lnTo>
                    <a:pt x="1255280" y="1480863"/>
                  </a:lnTo>
                  <a:lnTo>
                    <a:pt x="1092566" y="1575592"/>
                  </a:lnTo>
                  <a:lnTo>
                    <a:pt x="1187218" y="1738229"/>
                  </a:lnTo>
                  <a:lnTo>
                    <a:pt x="1186908" y="1739237"/>
                  </a:lnTo>
                  <a:lnTo>
                    <a:pt x="1024271" y="1833889"/>
                  </a:lnTo>
                  <a:lnTo>
                    <a:pt x="1118845" y="1996448"/>
                  </a:lnTo>
                  <a:lnTo>
                    <a:pt x="1118535" y="1997688"/>
                  </a:lnTo>
                  <a:lnTo>
                    <a:pt x="955976" y="2092263"/>
                  </a:lnTo>
                  <a:lnTo>
                    <a:pt x="1050473" y="2254667"/>
                  </a:lnTo>
                  <a:lnTo>
                    <a:pt x="1050085" y="2256062"/>
                  </a:lnTo>
                  <a:lnTo>
                    <a:pt x="887681" y="2350559"/>
                  </a:lnTo>
                  <a:lnTo>
                    <a:pt x="982100" y="2512886"/>
                  </a:lnTo>
                  <a:lnTo>
                    <a:pt x="981712" y="2514436"/>
                  </a:lnTo>
                  <a:lnTo>
                    <a:pt x="819386" y="2608856"/>
                  </a:lnTo>
                  <a:lnTo>
                    <a:pt x="913727" y="2771027"/>
                  </a:lnTo>
                  <a:lnTo>
                    <a:pt x="913262" y="2772733"/>
                  </a:lnTo>
                  <a:lnTo>
                    <a:pt x="751091" y="2867074"/>
                  </a:lnTo>
                  <a:lnTo>
                    <a:pt x="845432" y="3029169"/>
                  </a:lnTo>
                  <a:lnTo>
                    <a:pt x="844967" y="3031029"/>
                  </a:lnTo>
                  <a:lnTo>
                    <a:pt x="682873" y="3125371"/>
                  </a:lnTo>
                  <a:lnTo>
                    <a:pt x="777137" y="3287387"/>
                  </a:lnTo>
                  <a:lnTo>
                    <a:pt x="776595" y="3289403"/>
                  </a:lnTo>
                  <a:lnTo>
                    <a:pt x="614578" y="3383667"/>
                  </a:lnTo>
                  <a:lnTo>
                    <a:pt x="708765" y="3545529"/>
                  </a:lnTo>
                  <a:lnTo>
                    <a:pt x="708145" y="3547777"/>
                  </a:lnTo>
                  <a:lnTo>
                    <a:pt x="546283" y="3641963"/>
                  </a:lnTo>
                  <a:lnTo>
                    <a:pt x="640392" y="3803747"/>
                  </a:lnTo>
                  <a:lnTo>
                    <a:pt x="639772" y="3806151"/>
                  </a:lnTo>
                  <a:lnTo>
                    <a:pt x="477988" y="3900260"/>
                  </a:lnTo>
                  <a:lnTo>
                    <a:pt x="572020" y="4061966"/>
                  </a:lnTo>
                  <a:lnTo>
                    <a:pt x="571322" y="4064525"/>
                  </a:lnTo>
                  <a:lnTo>
                    <a:pt x="409615" y="4158556"/>
                  </a:lnTo>
                  <a:lnTo>
                    <a:pt x="503647" y="4320108"/>
                  </a:lnTo>
                  <a:lnTo>
                    <a:pt x="502949" y="4322821"/>
                  </a:lnTo>
                  <a:lnTo>
                    <a:pt x="341398" y="4416853"/>
                  </a:lnTo>
                  <a:lnTo>
                    <a:pt x="435352" y="4578326"/>
                  </a:lnTo>
                  <a:lnTo>
                    <a:pt x="434577" y="4581195"/>
                  </a:lnTo>
                  <a:lnTo>
                    <a:pt x="273103" y="4675149"/>
                  </a:lnTo>
                  <a:lnTo>
                    <a:pt x="366979" y="4836468"/>
                  </a:lnTo>
                  <a:lnTo>
                    <a:pt x="366204" y="4839569"/>
                  </a:lnTo>
                  <a:lnTo>
                    <a:pt x="204885" y="4933445"/>
                  </a:lnTo>
                  <a:lnTo>
                    <a:pt x="298684" y="5094687"/>
                  </a:lnTo>
                  <a:lnTo>
                    <a:pt x="297832" y="5097943"/>
                  </a:lnTo>
                  <a:lnTo>
                    <a:pt x="136590" y="5191742"/>
                  </a:lnTo>
                  <a:lnTo>
                    <a:pt x="230312" y="5352906"/>
                  </a:lnTo>
                  <a:lnTo>
                    <a:pt x="229381" y="5356317"/>
                  </a:lnTo>
                  <a:lnTo>
                    <a:pt x="68218" y="5450038"/>
                  </a:lnTo>
                  <a:lnTo>
                    <a:pt x="161939" y="5611047"/>
                  </a:lnTo>
                  <a:lnTo>
                    <a:pt x="161009" y="5614613"/>
                  </a:lnTo>
                  <a:lnTo>
                    <a:pt x="0" y="5708334"/>
                  </a:lnTo>
                  <a:lnTo>
                    <a:pt x="3876" y="5709342"/>
                  </a:lnTo>
                  <a:lnTo>
                    <a:pt x="3057153" y="5709342"/>
                  </a:lnTo>
                  <a:lnTo>
                    <a:pt x="3057774" y="5708334"/>
                  </a:lnTo>
                  <a:lnTo>
                    <a:pt x="2896610" y="5614536"/>
                  </a:ln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AAD8FC-E158-84DB-C625-329C31938689}"/>
                </a:ext>
              </a:extLst>
            </p:cNvPr>
            <p:cNvSpPr/>
            <p:nvPr/>
          </p:nvSpPr>
          <p:spPr>
            <a:xfrm>
              <a:off x="514335" y="500611"/>
              <a:ext cx="2368466" cy="5709342"/>
            </a:xfrm>
            <a:custGeom>
              <a:avLst/>
              <a:gdLst>
                <a:gd name="connsiteX0" fmla="*/ 2243659 w 2368466"/>
                <a:gd name="connsiteY0" fmla="*/ 5614613 h 5709342"/>
                <a:gd name="connsiteX1" fmla="*/ 2242962 w 2368466"/>
                <a:gd name="connsiteY1" fmla="*/ 5611202 h 5709342"/>
                <a:gd name="connsiteX2" fmla="*/ 2315598 w 2368466"/>
                <a:gd name="connsiteY2" fmla="*/ 5450038 h 5709342"/>
                <a:gd name="connsiteX3" fmla="*/ 2190713 w 2368466"/>
                <a:gd name="connsiteY3" fmla="*/ 5356239 h 5709342"/>
                <a:gd name="connsiteX4" fmla="*/ 2190016 w 2368466"/>
                <a:gd name="connsiteY4" fmla="*/ 5353061 h 5709342"/>
                <a:gd name="connsiteX5" fmla="*/ 2262729 w 2368466"/>
                <a:gd name="connsiteY5" fmla="*/ 5191819 h 5709342"/>
                <a:gd name="connsiteX6" fmla="*/ 2137767 w 2368466"/>
                <a:gd name="connsiteY6" fmla="*/ 5097943 h 5709342"/>
                <a:gd name="connsiteX7" fmla="*/ 2137147 w 2368466"/>
                <a:gd name="connsiteY7" fmla="*/ 5094919 h 5709342"/>
                <a:gd name="connsiteX8" fmla="*/ 2209861 w 2368466"/>
                <a:gd name="connsiteY8" fmla="*/ 4933523 h 5709342"/>
                <a:gd name="connsiteX9" fmla="*/ 2084821 w 2368466"/>
                <a:gd name="connsiteY9" fmla="*/ 4839569 h 5709342"/>
                <a:gd name="connsiteX10" fmla="*/ 2084201 w 2368466"/>
                <a:gd name="connsiteY10" fmla="*/ 4836700 h 5709342"/>
                <a:gd name="connsiteX11" fmla="*/ 2156992 w 2368466"/>
                <a:gd name="connsiteY11" fmla="*/ 4675226 h 5709342"/>
                <a:gd name="connsiteX12" fmla="*/ 2031875 w 2368466"/>
                <a:gd name="connsiteY12" fmla="*/ 4581195 h 5709342"/>
                <a:gd name="connsiteX13" fmla="*/ 2031332 w 2368466"/>
                <a:gd name="connsiteY13" fmla="*/ 4578482 h 5709342"/>
                <a:gd name="connsiteX14" fmla="*/ 2104124 w 2368466"/>
                <a:gd name="connsiteY14" fmla="*/ 4416930 h 5709342"/>
                <a:gd name="connsiteX15" fmla="*/ 1978851 w 2368466"/>
                <a:gd name="connsiteY15" fmla="*/ 4322821 h 5709342"/>
                <a:gd name="connsiteX16" fmla="*/ 1978309 w 2368466"/>
                <a:gd name="connsiteY16" fmla="*/ 4320263 h 5709342"/>
                <a:gd name="connsiteX17" fmla="*/ 2051177 w 2368466"/>
                <a:gd name="connsiteY17" fmla="*/ 4158556 h 5709342"/>
                <a:gd name="connsiteX18" fmla="*/ 1925828 w 2368466"/>
                <a:gd name="connsiteY18" fmla="*/ 4064447 h 5709342"/>
                <a:gd name="connsiteX19" fmla="*/ 1925362 w 2368466"/>
                <a:gd name="connsiteY19" fmla="*/ 4062044 h 5709342"/>
                <a:gd name="connsiteX20" fmla="*/ 1998309 w 2368466"/>
                <a:gd name="connsiteY20" fmla="*/ 3900260 h 5709342"/>
                <a:gd name="connsiteX21" fmla="*/ 1872881 w 2368466"/>
                <a:gd name="connsiteY21" fmla="*/ 3806073 h 5709342"/>
                <a:gd name="connsiteX22" fmla="*/ 1872416 w 2368466"/>
                <a:gd name="connsiteY22" fmla="*/ 3803903 h 5709342"/>
                <a:gd name="connsiteX23" fmla="*/ 1945363 w 2368466"/>
                <a:gd name="connsiteY23" fmla="*/ 3641963 h 5709342"/>
                <a:gd name="connsiteX24" fmla="*/ 1819858 w 2368466"/>
                <a:gd name="connsiteY24" fmla="*/ 3547699 h 5709342"/>
                <a:gd name="connsiteX25" fmla="*/ 1819470 w 2368466"/>
                <a:gd name="connsiteY25" fmla="*/ 3545684 h 5709342"/>
                <a:gd name="connsiteX26" fmla="*/ 1892494 w 2368466"/>
                <a:gd name="connsiteY26" fmla="*/ 3383667 h 5709342"/>
                <a:gd name="connsiteX27" fmla="*/ 1766912 w 2368466"/>
                <a:gd name="connsiteY27" fmla="*/ 3289325 h 5709342"/>
                <a:gd name="connsiteX28" fmla="*/ 1766524 w 2368466"/>
                <a:gd name="connsiteY28" fmla="*/ 3287465 h 5709342"/>
                <a:gd name="connsiteX29" fmla="*/ 1839548 w 2368466"/>
                <a:gd name="connsiteY29" fmla="*/ 3125371 h 5709342"/>
                <a:gd name="connsiteX30" fmla="*/ 1713888 w 2368466"/>
                <a:gd name="connsiteY30" fmla="*/ 3030951 h 5709342"/>
                <a:gd name="connsiteX31" fmla="*/ 1713578 w 2368466"/>
                <a:gd name="connsiteY31" fmla="*/ 3029246 h 5709342"/>
                <a:gd name="connsiteX32" fmla="*/ 1786679 w 2368466"/>
                <a:gd name="connsiteY32" fmla="*/ 2866997 h 5709342"/>
                <a:gd name="connsiteX33" fmla="*/ 1660942 w 2368466"/>
                <a:gd name="connsiteY33" fmla="*/ 2772578 h 5709342"/>
                <a:gd name="connsiteX34" fmla="*/ 1660632 w 2368466"/>
                <a:gd name="connsiteY34" fmla="*/ 2771027 h 5709342"/>
                <a:gd name="connsiteX35" fmla="*/ 1733811 w 2368466"/>
                <a:gd name="connsiteY35" fmla="*/ 2608700 h 5709342"/>
                <a:gd name="connsiteX36" fmla="*/ 1607996 w 2368466"/>
                <a:gd name="connsiteY36" fmla="*/ 2514204 h 5709342"/>
                <a:gd name="connsiteX37" fmla="*/ 1607686 w 2368466"/>
                <a:gd name="connsiteY37" fmla="*/ 2512886 h 5709342"/>
                <a:gd name="connsiteX38" fmla="*/ 1680865 w 2368466"/>
                <a:gd name="connsiteY38" fmla="*/ 2350482 h 5709342"/>
                <a:gd name="connsiteX39" fmla="*/ 1554972 w 2368466"/>
                <a:gd name="connsiteY39" fmla="*/ 2255907 h 5709342"/>
                <a:gd name="connsiteX40" fmla="*/ 1554740 w 2368466"/>
                <a:gd name="connsiteY40" fmla="*/ 2254745 h 5709342"/>
                <a:gd name="connsiteX41" fmla="*/ 1627996 w 2368466"/>
                <a:gd name="connsiteY41" fmla="*/ 2092185 h 5709342"/>
                <a:gd name="connsiteX42" fmla="*/ 1502026 w 2368466"/>
                <a:gd name="connsiteY42" fmla="*/ 1997533 h 5709342"/>
                <a:gd name="connsiteX43" fmla="*/ 1501794 w 2368466"/>
                <a:gd name="connsiteY43" fmla="*/ 1996525 h 5709342"/>
                <a:gd name="connsiteX44" fmla="*/ 1575127 w 2368466"/>
                <a:gd name="connsiteY44" fmla="*/ 1833889 h 5709342"/>
                <a:gd name="connsiteX45" fmla="*/ 1449080 w 2368466"/>
                <a:gd name="connsiteY45" fmla="*/ 1739159 h 5709342"/>
                <a:gd name="connsiteX46" fmla="*/ 1448925 w 2368466"/>
                <a:gd name="connsiteY46" fmla="*/ 1738307 h 5709342"/>
                <a:gd name="connsiteX47" fmla="*/ 1522259 w 2368466"/>
                <a:gd name="connsiteY47" fmla="*/ 1575515 h 5709342"/>
                <a:gd name="connsiteX48" fmla="*/ 1396134 w 2368466"/>
                <a:gd name="connsiteY48" fmla="*/ 1480786 h 5709342"/>
                <a:gd name="connsiteX49" fmla="*/ 1395979 w 2368466"/>
                <a:gd name="connsiteY49" fmla="*/ 1480088 h 5709342"/>
                <a:gd name="connsiteX50" fmla="*/ 1469390 w 2368466"/>
                <a:gd name="connsiteY50" fmla="*/ 1317218 h 5709342"/>
                <a:gd name="connsiteX51" fmla="*/ 1343188 w 2368466"/>
                <a:gd name="connsiteY51" fmla="*/ 1222412 h 5709342"/>
                <a:gd name="connsiteX52" fmla="*/ 1343188 w 2368466"/>
                <a:gd name="connsiteY52" fmla="*/ 1221869 h 5709342"/>
                <a:gd name="connsiteX53" fmla="*/ 1416522 w 2368466"/>
                <a:gd name="connsiteY53" fmla="*/ 1058922 h 5709342"/>
                <a:gd name="connsiteX54" fmla="*/ 1290242 w 2368466"/>
                <a:gd name="connsiteY54" fmla="*/ 964038 h 5709342"/>
                <a:gd name="connsiteX55" fmla="*/ 1290242 w 2368466"/>
                <a:gd name="connsiteY55" fmla="*/ 963728 h 5709342"/>
                <a:gd name="connsiteX56" fmla="*/ 1363653 w 2368466"/>
                <a:gd name="connsiteY56" fmla="*/ 800626 h 5709342"/>
                <a:gd name="connsiteX57" fmla="*/ 1237218 w 2368466"/>
                <a:gd name="connsiteY57" fmla="*/ 705664 h 5709342"/>
                <a:gd name="connsiteX58" fmla="*/ 1237218 w 2368466"/>
                <a:gd name="connsiteY58" fmla="*/ 705509 h 5709342"/>
                <a:gd name="connsiteX59" fmla="*/ 1310707 w 2368466"/>
                <a:gd name="connsiteY59" fmla="*/ 542329 h 5709342"/>
                <a:gd name="connsiteX60" fmla="*/ 1244195 w 2368466"/>
                <a:gd name="connsiteY60" fmla="*/ 492329 h 5709342"/>
                <a:gd name="connsiteX61" fmla="*/ 1177373 w 2368466"/>
                <a:gd name="connsiteY61" fmla="*/ 0 h 5709342"/>
                <a:gd name="connsiteX62" fmla="*/ 1123574 w 2368466"/>
                <a:gd name="connsiteY62" fmla="*/ 492872 h 5709342"/>
                <a:gd name="connsiteX63" fmla="*/ 1057759 w 2368466"/>
                <a:gd name="connsiteY63" fmla="*/ 542329 h 5709342"/>
                <a:gd name="connsiteX64" fmla="*/ 1131248 w 2368466"/>
                <a:gd name="connsiteY64" fmla="*/ 705431 h 5709342"/>
                <a:gd name="connsiteX65" fmla="*/ 1131248 w 2368466"/>
                <a:gd name="connsiteY65" fmla="*/ 705819 h 5709342"/>
                <a:gd name="connsiteX66" fmla="*/ 1004891 w 2368466"/>
                <a:gd name="connsiteY66" fmla="*/ 800703 h 5709342"/>
                <a:gd name="connsiteX67" fmla="*/ 1078302 w 2368466"/>
                <a:gd name="connsiteY67" fmla="*/ 963650 h 5709342"/>
                <a:gd name="connsiteX68" fmla="*/ 1078302 w 2368466"/>
                <a:gd name="connsiteY68" fmla="*/ 964193 h 5709342"/>
                <a:gd name="connsiteX69" fmla="*/ 951945 w 2368466"/>
                <a:gd name="connsiteY69" fmla="*/ 1059000 h 5709342"/>
                <a:gd name="connsiteX70" fmla="*/ 1025356 w 2368466"/>
                <a:gd name="connsiteY70" fmla="*/ 1221869 h 5709342"/>
                <a:gd name="connsiteX71" fmla="*/ 1025201 w 2368466"/>
                <a:gd name="connsiteY71" fmla="*/ 1222567 h 5709342"/>
                <a:gd name="connsiteX72" fmla="*/ 899076 w 2368466"/>
                <a:gd name="connsiteY72" fmla="*/ 1317296 h 5709342"/>
                <a:gd name="connsiteX73" fmla="*/ 972410 w 2368466"/>
                <a:gd name="connsiteY73" fmla="*/ 1480010 h 5709342"/>
                <a:gd name="connsiteX74" fmla="*/ 972255 w 2368466"/>
                <a:gd name="connsiteY74" fmla="*/ 1480863 h 5709342"/>
                <a:gd name="connsiteX75" fmla="*/ 846207 w 2368466"/>
                <a:gd name="connsiteY75" fmla="*/ 1575592 h 5709342"/>
                <a:gd name="connsiteX76" fmla="*/ 919541 w 2368466"/>
                <a:gd name="connsiteY76" fmla="*/ 1738229 h 5709342"/>
                <a:gd name="connsiteX77" fmla="*/ 919309 w 2368466"/>
                <a:gd name="connsiteY77" fmla="*/ 1739237 h 5709342"/>
                <a:gd name="connsiteX78" fmla="*/ 793339 w 2368466"/>
                <a:gd name="connsiteY78" fmla="*/ 1833889 h 5709342"/>
                <a:gd name="connsiteX79" fmla="*/ 866595 w 2368466"/>
                <a:gd name="connsiteY79" fmla="*/ 1996448 h 5709342"/>
                <a:gd name="connsiteX80" fmla="*/ 866363 w 2368466"/>
                <a:gd name="connsiteY80" fmla="*/ 1997688 h 5709342"/>
                <a:gd name="connsiteX81" fmla="*/ 740470 w 2368466"/>
                <a:gd name="connsiteY81" fmla="*/ 2092263 h 5709342"/>
                <a:gd name="connsiteX82" fmla="*/ 813649 w 2368466"/>
                <a:gd name="connsiteY82" fmla="*/ 2254667 h 5709342"/>
                <a:gd name="connsiteX83" fmla="*/ 813339 w 2368466"/>
                <a:gd name="connsiteY83" fmla="*/ 2256062 h 5709342"/>
                <a:gd name="connsiteX84" fmla="*/ 687524 w 2368466"/>
                <a:gd name="connsiteY84" fmla="*/ 2350559 h 5709342"/>
                <a:gd name="connsiteX85" fmla="*/ 760703 w 2368466"/>
                <a:gd name="connsiteY85" fmla="*/ 2512886 h 5709342"/>
                <a:gd name="connsiteX86" fmla="*/ 760393 w 2368466"/>
                <a:gd name="connsiteY86" fmla="*/ 2514436 h 5709342"/>
                <a:gd name="connsiteX87" fmla="*/ 634656 w 2368466"/>
                <a:gd name="connsiteY87" fmla="*/ 2608856 h 5709342"/>
                <a:gd name="connsiteX88" fmla="*/ 707757 w 2368466"/>
                <a:gd name="connsiteY88" fmla="*/ 2771027 h 5709342"/>
                <a:gd name="connsiteX89" fmla="*/ 707369 w 2368466"/>
                <a:gd name="connsiteY89" fmla="*/ 2772733 h 5709342"/>
                <a:gd name="connsiteX90" fmla="*/ 581710 w 2368466"/>
                <a:gd name="connsiteY90" fmla="*/ 2867074 h 5709342"/>
                <a:gd name="connsiteX91" fmla="*/ 654733 w 2368466"/>
                <a:gd name="connsiteY91" fmla="*/ 3029169 h 5709342"/>
                <a:gd name="connsiteX92" fmla="*/ 654346 w 2368466"/>
                <a:gd name="connsiteY92" fmla="*/ 3031029 h 5709342"/>
                <a:gd name="connsiteX93" fmla="*/ 528763 w 2368466"/>
                <a:gd name="connsiteY93" fmla="*/ 3125371 h 5709342"/>
                <a:gd name="connsiteX94" fmla="*/ 601787 w 2368466"/>
                <a:gd name="connsiteY94" fmla="*/ 3287387 h 5709342"/>
                <a:gd name="connsiteX95" fmla="*/ 601400 w 2368466"/>
                <a:gd name="connsiteY95" fmla="*/ 3289403 h 5709342"/>
                <a:gd name="connsiteX96" fmla="*/ 475895 w 2368466"/>
                <a:gd name="connsiteY96" fmla="*/ 3383667 h 5709342"/>
                <a:gd name="connsiteX97" fmla="*/ 548841 w 2368466"/>
                <a:gd name="connsiteY97" fmla="*/ 3545529 h 5709342"/>
                <a:gd name="connsiteX98" fmla="*/ 548376 w 2368466"/>
                <a:gd name="connsiteY98" fmla="*/ 3547777 h 5709342"/>
                <a:gd name="connsiteX99" fmla="*/ 422949 w 2368466"/>
                <a:gd name="connsiteY99" fmla="*/ 3641963 h 5709342"/>
                <a:gd name="connsiteX100" fmla="*/ 495895 w 2368466"/>
                <a:gd name="connsiteY100" fmla="*/ 3803747 h 5709342"/>
                <a:gd name="connsiteX101" fmla="*/ 495430 w 2368466"/>
                <a:gd name="connsiteY101" fmla="*/ 3806151 h 5709342"/>
                <a:gd name="connsiteX102" fmla="*/ 370158 w 2368466"/>
                <a:gd name="connsiteY102" fmla="*/ 3900260 h 5709342"/>
                <a:gd name="connsiteX103" fmla="*/ 443026 w 2368466"/>
                <a:gd name="connsiteY103" fmla="*/ 4061966 h 5709342"/>
                <a:gd name="connsiteX104" fmla="*/ 442484 w 2368466"/>
                <a:gd name="connsiteY104" fmla="*/ 4064525 h 5709342"/>
                <a:gd name="connsiteX105" fmla="*/ 317289 w 2368466"/>
                <a:gd name="connsiteY105" fmla="*/ 4158556 h 5709342"/>
                <a:gd name="connsiteX106" fmla="*/ 390080 w 2368466"/>
                <a:gd name="connsiteY106" fmla="*/ 4320108 h 5709342"/>
                <a:gd name="connsiteX107" fmla="*/ 389538 w 2368466"/>
                <a:gd name="connsiteY107" fmla="*/ 4322821 h 5709342"/>
                <a:gd name="connsiteX108" fmla="*/ 264420 w 2368466"/>
                <a:gd name="connsiteY108" fmla="*/ 4416853 h 5709342"/>
                <a:gd name="connsiteX109" fmla="*/ 337212 w 2368466"/>
                <a:gd name="connsiteY109" fmla="*/ 4578326 h 5709342"/>
                <a:gd name="connsiteX110" fmla="*/ 336592 w 2368466"/>
                <a:gd name="connsiteY110" fmla="*/ 4581195 h 5709342"/>
                <a:gd name="connsiteX111" fmla="*/ 211552 w 2368466"/>
                <a:gd name="connsiteY111" fmla="*/ 4675149 h 5709342"/>
                <a:gd name="connsiteX112" fmla="*/ 284266 w 2368466"/>
                <a:gd name="connsiteY112" fmla="*/ 4836468 h 5709342"/>
                <a:gd name="connsiteX113" fmla="*/ 283645 w 2368466"/>
                <a:gd name="connsiteY113" fmla="*/ 4839569 h 5709342"/>
                <a:gd name="connsiteX114" fmla="*/ 158683 w 2368466"/>
                <a:gd name="connsiteY114" fmla="*/ 4933445 h 5709342"/>
                <a:gd name="connsiteX115" fmla="*/ 231319 w 2368466"/>
                <a:gd name="connsiteY115" fmla="*/ 5094687 h 5709342"/>
                <a:gd name="connsiteX116" fmla="*/ 230622 w 2368466"/>
                <a:gd name="connsiteY116" fmla="*/ 5097943 h 5709342"/>
                <a:gd name="connsiteX117" fmla="*/ 105737 w 2368466"/>
                <a:gd name="connsiteY117" fmla="*/ 5191742 h 5709342"/>
                <a:gd name="connsiteX118" fmla="*/ 178373 w 2368466"/>
                <a:gd name="connsiteY118" fmla="*/ 5352906 h 5709342"/>
                <a:gd name="connsiteX119" fmla="*/ 177676 w 2368466"/>
                <a:gd name="connsiteY119" fmla="*/ 5356317 h 5709342"/>
                <a:gd name="connsiteX120" fmla="*/ 52869 w 2368466"/>
                <a:gd name="connsiteY120" fmla="*/ 5450038 h 5709342"/>
                <a:gd name="connsiteX121" fmla="*/ 125427 w 2368466"/>
                <a:gd name="connsiteY121" fmla="*/ 5611047 h 5709342"/>
                <a:gd name="connsiteX122" fmla="*/ 124730 w 2368466"/>
                <a:gd name="connsiteY122" fmla="*/ 5614613 h 5709342"/>
                <a:gd name="connsiteX123" fmla="*/ 0 w 2368466"/>
                <a:gd name="connsiteY123" fmla="*/ 5708334 h 5709342"/>
                <a:gd name="connsiteX124" fmla="*/ 3023 w 2368466"/>
                <a:gd name="connsiteY124" fmla="*/ 5709342 h 5709342"/>
                <a:gd name="connsiteX125" fmla="*/ 2368001 w 2368466"/>
                <a:gd name="connsiteY125" fmla="*/ 5709342 h 5709342"/>
                <a:gd name="connsiteX126" fmla="*/ 2368466 w 2368466"/>
                <a:gd name="connsiteY126" fmla="*/ 5708334 h 5709342"/>
                <a:gd name="connsiteX127" fmla="*/ 2243659 w 2368466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368466" h="5709342">
                  <a:moveTo>
                    <a:pt x="2243659" y="5614613"/>
                  </a:moveTo>
                  <a:lnTo>
                    <a:pt x="2242962" y="5611202"/>
                  </a:lnTo>
                  <a:lnTo>
                    <a:pt x="2315598" y="5450038"/>
                  </a:lnTo>
                  <a:lnTo>
                    <a:pt x="2190713" y="5356239"/>
                  </a:lnTo>
                  <a:lnTo>
                    <a:pt x="2190016" y="5353061"/>
                  </a:lnTo>
                  <a:lnTo>
                    <a:pt x="2262729" y="5191819"/>
                  </a:lnTo>
                  <a:lnTo>
                    <a:pt x="2137767" y="5097943"/>
                  </a:lnTo>
                  <a:lnTo>
                    <a:pt x="2137147" y="5094919"/>
                  </a:lnTo>
                  <a:lnTo>
                    <a:pt x="2209861" y="4933523"/>
                  </a:lnTo>
                  <a:lnTo>
                    <a:pt x="2084821" y="4839569"/>
                  </a:lnTo>
                  <a:lnTo>
                    <a:pt x="2084201" y="4836700"/>
                  </a:lnTo>
                  <a:lnTo>
                    <a:pt x="2156992" y="4675226"/>
                  </a:lnTo>
                  <a:lnTo>
                    <a:pt x="2031875" y="4581195"/>
                  </a:lnTo>
                  <a:lnTo>
                    <a:pt x="2031332" y="4578482"/>
                  </a:lnTo>
                  <a:lnTo>
                    <a:pt x="2104124" y="4416930"/>
                  </a:lnTo>
                  <a:lnTo>
                    <a:pt x="1978851" y="4322821"/>
                  </a:lnTo>
                  <a:lnTo>
                    <a:pt x="1978309" y="4320263"/>
                  </a:lnTo>
                  <a:lnTo>
                    <a:pt x="2051177" y="4158556"/>
                  </a:lnTo>
                  <a:lnTo>
                    <a:pt x="1925828" y="4064447"/>
                  </a:lnTo>
                  <a:lnTo>
                    <a:pt x="1925362" y="4062044"/>
                  </a:lnTo>
                  <a:lnTo>
                    <a:pt x="1998309" y="3900260"/>
                  </a:lnTo>
                  <a:lnTo>
                    <a:pt x="1872881" y="3806073"/>
                  </a:lnTo>
                  <a:lnTo>
                    <a:pt x="1872416" y="3803903"/>
                  </a:lnTo>
                  <a:lnTo>
                    <a:pt x="1945363" y="3641963"/>
                  </a:lnTo>
                  <a:lnTo>
                    <a:pt x="1819858" y="3547699"/>
                  </a:lnTo>
                  <a:lnTo>
                    <a:pt x="1819470" y="3545684"/>
                  </a:lnTo>
                  <a:lnTo>
                    <a:pt x="1892494" y="3383667"/>
                  </a:lnTo>
                  <a:lnTo>
                    <a:pt x="1766912" y="3289325"/>
                  </a:lnTo>
                  <a:lnTo>
                    <a:pt x="1766524" y="3287465"/>
                  </a:lnTo>
                  <a:lnTo>
                    <a:pt x="1839548" y="3125371"/>
                  </a:lnTo>
                  <a:lnTo>
                    <a:pt x="1713888" y="3030951"/>
                  </a:lnTo>
                  <a:lnTo>
                    <a:pt x="1713578" y="3029246"/>
                  </a:lnTo>
                  <a:lnTo>
                    <a:pt x="1786679" y="2866997"/>
                  </a:lnTo>
                  <a:lnTo>
                    <a:pt x="1660942" y="2772578"/>
                  </a:lnTo>
                  <a:lnTo>
                    <a:pt x="1660632" y="2771027"/>
                  </a:lnTo>
                  <a:lnTo>
                    <a:pt x="1733811" y="2608700"/>
                  </a:lnTo>
                  <a:lnTo>
                    <a:pt x="1607996" y="2514204"/>
                  </a:lnTo>
                  <a:lnTo>
                    <a:pt x="1607686" y="2512886"/>
                  </a:lnTo>
                  <a:lnTo>
                    <a:pt x="1680865" y="2350482"/>
                  </a:lnTo>
                  <a:lnTo>
                    <a:pt x="1554972" y="2255907"/>
                  </a:lnTo>
                  <a:lnTo>
                    <a:pt x="1554740" y="2254745"/>
                  </a:lnTo>
                  <a:lnTo>
                    <a:pt x="1627996" y="2092185"/>
                  </a:lnTo>
                  <a:lnTo>
                    <a:pt x="1502026" y="1997533"/>
                  </a:lnTo>
                  <a:lnTo>
                    <a:pt x="1501794" y="1996525"/>
                  </a:lnTo>
                  <a:lnTo>
                    <a:pt x="1575127" y="1833889"/>
                  </a:lnTo>
                  <a:lnTo>
                    <a:pt x="1449080" y="1739159"/>
                  </a:lnTo>
                  <a:lnTo>
                    <a:pt x="1448925" y="1738307"/>
                  </a:lnTo>
                  <a:lnTo>
                    <a:pt x="1522259" y="1575515"/>
                  </a:lnTo>
                  <a:lnTo>
                    <a:pt x="1396134" y="1480786"/>
                  </a:lnTo>
                  <a:lnTo>
                    <a:pt x="1395979" y="1480088"/>
                  </a:lnTo>
                  <a:lnTo>
                    <a:pt x="1469390" y="1317218"/>
                  </a:lnTo>
                  <a:lnTo>
                    <a:pt x="1343188" y="1222412"/>
                  </a:lnTo>
                  <a:lnTo>
                    <a:pt x="1343188" y="1221869"/>
                  </a:lnTo>
                  <a:cubicBezTo>
                    <a:pt x="1343188" y="1221869"/>
                    <a:pt x="1416522" y="1058922"/>
                    <a:pt x="1416522" y="1058922"/>
                  </a:cubicBezTo>
                  <a:lnTo>
                    <a:pt x="1290242" y="964038"/>
                  </a:lnTo>
                  <a:lnTo>
                    <a:pt x="1290242" y="963728"/>
                  </a:lnTo>
                  <a:cubicBezTo>
                    <a:pt x="1290242" y="963728"/>
                    <a:pt x="1363653" y="800626"/>
                    <a:pt x="1363653" y="800626"/>
                  </a:cubicBezTo>
                  <a:lnTo>
                    <a:pt x="1237218" y="705664"/>
                  </a:lnTo>
                  <a:lnTo>
                    <a:pt x="1237218" y="705509"/>
                  </a:lnTo>
                  <a:cubicBezTo>
                    <a:pt x="1237218" y="705509"/>
                    <a:pt x="1310707" y="542329"/>
                    <a:pt x="1310707" y="542329"/>
                  </a:cubicBezTo>
                  <a:lnTo>
                    <a:pt x="1244195" y="492329"/>
                  </a:lnTo>
                  <a:cubicBezTo>
                    <a:pt x="1239234" y="333491"/>
                    <a:pt x="1222489" y="199459"/>
                    <a:pt x="1177373" y="0"/>
                  </a:cubicBezTo>
                  <a:cubicBezTo>
                    <a:pt x="1138380" y="193722"/>
                    <a:pt x="1126365" y="321165"/>
                    <a:pt x="1123574" y="492872"/>
                  </a:cubicBezTo>
                  <a:lnTo>
                    <a:pt x="1057759" y="542329"/>
                  </a:lnTo>
                  <a:lnTo>
                    <a:pt x="1131248" y="705431"/>
                  </a:lnTo>
                  <a:lnTo>
                    <a:pt x="1131248" y="705819"/>
                  </a:lnTo>
                  <a:cubicBezTo>
                    <a:pt x="1131248" y="705819"/>
                    <a:pt x="1004891" y="800703"/>
                    <a:pt x="1004891" y="800703"/>
                  </a:cubicBezTo>
                  <a:lnTo>
                    <a:pt x="1078302" y="963650"/>
                  </a:lnTo>
                  <a:lnTo>
                    <a:pt x="1078302" y="964193"/>
                  </a:lnTo>
                  <a:cubicBezTo>
                    <a:pt x="1078302" y="964193"/>
                    <a:pt x="951945" y="1059000"/>
                    <a:pt x="951945" y="1059000"/>
                  </a:cubicBezTo>
                  <a:lnTo>
                    <a:pt x="1025356" y="1221869"/>
                  </a:lnTo>
                  <a:lnTo>
                    <a:pt x="1025201" y="1222567"/>
                  </a:lnTo>
                  <a:lnTo>
                    <a:pt x="899076" y="1317296"/>
                  </a:lnTo>
                  <a:lnTo>
                    <a:pt x="972410" y="1480010"/>
                  </a:lnTo>
                  <a:lnTo>
                    <a:pt x="972255" y="1480863"/>
                  </a:lnTo>
                  <a:lnTo>
                    <a:pt x="846207" y="1575592"/>
                  </a:lnTo>
                  <a:lnTo>
                    <a:pt x="919541" y="1738229"/>
                  </a:lnTo>
                  <a:lnTo>
                    <a:pt x="919309" y="1739237"/>
                  </a:lnTo>
                  <a:lnTo>
                    <a:pt x="793339" y="1833889"/>
                  </a:lnTo>
                  <a:lnTo>
                    <a:pt x="866595" y="1996448"/>
                  </a:lnTo>
                  <a:lnTo>
                    <a:pt x="866363" y="1997688"/>
                  </a:lnTo>
                  <a:lnTo>
                    <a:pt x="740470" y="2092263"/>
                  </a:lnTo>
                  <a:lnTo>
                    <a:pt x="813649" y="2254667"/>
                  </a:lnTo>
                  <a:lnTo>
                    <a:pt x="813339" y="2256062"/>
                  </a:lnTo>
                  <a:lnTo>
                    <a:pt x="687524" y="2350559"/>
                  </a:lnTo>
                  <a:lnTo>
                    <a:pt x="760703" y="2512886"/>
                  </a:lnTo>
                  <a:lnTo>
                    <a:pt x="760393" y="2514436"/>
                  </a:lnTo>
                  <a:lnTo>
                    <a:pt x="634656" y="2608856"/>
                  </a:lnTo>
                  <a:lnTo>
                    <a:pt x="707757" y="2771027"/>
                  </a:lnTo>
                  <a:lnTo>
                    <a:pt x="707369" y="2772733"/>
                  </a:lnTo>
                  <a:lnTo>
                    <a:pt x="581710" y="2867074"/>
                  </a:lnTo>
                  <a:lnTo>
                    <a:pt x="654733" y="3029169"/>
                  </a:lnTo>
                  <a:lnTo>
                    <a:pt x="654346" y="3031029"/>
                  </a:lnTo>
                  <a:lnTo>
                    <a:pt x="528763" y="3125371"/>
                  </a:lnTo>
                  <a:lnTo>
                    <a:pt x="601787" y="3287387"/>
                  </a:lnTo>
                  <a:lnTo>
                    <a:pt x="601400" y="3289403"/>
                  </a:lnTo>
                  <a:lnTo>
                    <a:pt x="475895" y="3383667"/>
                  </a:lnTo>
                  <a:lnTo>
                    <a:pt x="548841" y="3545529"/>
                  </a:lnTo>
                  <a:lnTo>
                    <a:pt x="548376" y="3547777"/>
                  </a:lnTo>
                  <a:lnTo>
                    <a:pt x="422949" y="3641963"/>
                  </a:lnTo>
                  <a:lnTo>
                    <a:pt x="495895" y="3803747"/>
                  </a:lnTo>
                  <a:lnTo>
                    <a:pt x="495430" y="3806151"/>
                  </a:lnTo>
                  <a:lnTo>
                    <a:pt x="370158" y="3900260"/>
                  </a:lnTo>
                  <a:lnTo>
                    <a:pt x="443026" y="4061966"/>
                  </a:lnTo>
                  <a:lnTo>
                    <a:pt x="442484" y="4064525"/>
                  </a:lnTo>
                  <a:lnTo>
                    <a:pt x="317289" y="4158556"/>
                  </a:lnTo>
                  <a:lnTo>
                    <a:pt x="390080" y="4320108"/>
                  </a:lnTo>
                  <a:lnTo>
                    <a:pt x="389538" y="4322821"/>
                  </a:lnTo>
                  <a:lnTo>
                    <a:pt x="264420" y="4416853"/>
                  </a:lnTo>
                  <a:lnTo>
                    <a:pt x="337212" y="4578326"/>
                  </a:lnTo>
                  <a:lnTo>
                    <a:pt x="336592" y="4581195"/>
                  </a:lnTo>
                  <a:lnTo>
                    <a:pt x="211552" y="4675149"/>
                  </a:lnTo>
                  <a:lnTo>
                    <a:pt x="284266" y="4836468"/>
                  </a:lnTo>
                  <a:lnTo>
                    <a:pt x="283645" y="4839569"/>
                  </a:lnTo>
                  <a:lnTo>
                    <a:pt x="158683" y="4933445"/>
                  </a:lnTo>
                  <a:lnTo>
                    <a:pt x="231319" y="5094687"/>
                  </a:lnTo>
                  <a:lnTo>
                    <a:pt x="230622" y="5097943"/>
                  </a:lnTo>
                  <a:lnTo>
                    <a:pt x="105737" y="5191742"/>
                  </a:lnTo>
                  <a:lnTo>
                    <a:pt x="178373" y="5352906"/>
                  </a:lnTo>
                  <a:lnTo>
                    <a:pt x="177676" y="5356317"/>
                  </a:lnTo>
                  <a:lnTo>
                    <a:pt x="52869" y="5450038"/>
                  </a:lnTo>
                  <a:lnTo>
                    <a:pt x="125427" y="5611047"/>
                  </a:lnTo>
                  <a:lnTo>
                    <a:pt x="124730" y="5614613"/>
                  </a:lnTo>
                  <a:lnTo>
                    <a:pt x="0" y="5708334"/>
                  </a:lnTo>
                  <a:lnTo>
                    <a:pt x="3023" y="5709342"/>
                  </a:lnTo>
                  <a:lnTo>
                    <a:pt x="2368001" y="5709342"/>
                  </a:lnTo>
                  <a:lnTo>
                    <a:pt x="2368466" y="5708334"/>
                  </a:lnTo>
                  <a:lnTo>
                    <a:pt x="2243659" y="5614536"/>
                  </a:lnTo>
                  <a:close/>
                </a:path>
              </a:pathLst>
            </a:custGeom>
            <a:gradFill>
              <a:gsLst>
                <a:gs pos="0">
                  <a:srgbClr val="4C615D"/>
                </a:gs>
                <a:gs pos="24000">
                  <a:srgbClr val="475B58"/>
                </a:gs>
                <a:gs pos="48000">
                  <a:srgbClr val="435653"/>
                </a:gs>
                <a:gs pos="100000">
                  <a:srgbClr val="4C615D"/>
                </a:gs>
              </a:gsLst>
              <a:lin ang="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1042C71-125F-0D2C-8826-55B7EFF49F19}"/>
                </a:ext>
              </a:extLst>
            </p:cNvPr>
            <p:cNvSpPr/>
            <p:nvPr/>
          </p:nvSpPr>
          <p:spPr>
            <a:xfrm>
              <a:off x="1038215" y="500611"/>
              <a:ext cx="1320861" cy="5709342"/>
            </a:xfrm>
            <a:custGeom>
              <a:avLst/>
              <a:gdLst>
                <a:gd name="connsiteX0" fmla="*/ 1251172 w 1320861"/>
                <a:gd name="connsiteY0" fmla="*/ 5614613 h 5709342"/>
                <a:gd name="connsiteX1" fmla="*/ 1250784 w 1320861"/>
                <a:gd name="connsiteY1" fmla="*/ 5611202 h 5709342"/>
                <a:gd name="connsiteX2" fmla="*/ 1291327 w 1320861"/>
                <a:gd name="connsiteY2" fmla="*/ 5450038 h 5709342"/>
                <a:gd name="connsiteX3" fmla="*/ 1221637 w 1320861"/>
                <a:gd name="connsiteY3" fmla="*/ 5356239 h 5709342"/>
                <a:gd name="connsiteX4" fmla="*/ 1221249 w 1320861"/>
                <a:gd name="connsiteY4" fmla="*/ 5353061 h 5709342"/>
                <a:gd name="connsiteX5" fmla="*/ 1261792 w 1320861"/>
                <a:gd name="connsiteY5" fmla="*/ 5191819 h 5709342"/>
                <a:gd name="connsiteX6" fmla="*/ 1192102 w 1320861"/>
                <a:gd name="connsiteY6" fmla="*/ 5097943 h 5709342"/>
                <a:gd name="connsiteX7" fmla="*/ 1191791 w 1320861"/>
                <a:gd name="connsiteY7" fmla="*/ 5094919 h 5709342"/>
                <a:gd name="connsiteX8" fmla="*/ 1232334 w 1320861"/>
                <a:gd name="connsiteY8" fmla="*/ 4933523 h 5709342"/>
                <a:gd name="connsiteX9" fmla="*/ 1162566 w 1320861"/>
                <a:gd name="connsiteY9" fmla="*/ 4839569 h 5709342"/>
                <a:gd name="connsiteX10" fmla="*/ 1162256 w 1320861"/>
                <a:gd name="connsiteY10" fmla="*/ 4836700 h 5709342"/>
                <a:gd name="connsiteX11" fmla="*/ 1202877 w 1320861"/>
                <a:gd name="connsiteY11" fmla="*/ 4675226 h 5709342"/>
                <a:gd name="connsiteX12" fmla="*/ 1133109 w 1320861"/>
                <a:gd name="connsiteY12" fmla="*/ 4581195 h 5709342"/>
                <a:gd name="connsiteX13" fmla="*/ 1132799 w 1320861"/>
                <a:gd name="connsiteY13" fmla="*/ 4578482 h 5709342"/>
                <a:gd name="connsiteX14" fmla="*/ 1173419 w 1320861"/>
                <a:gd name="connsiteY14" fmla="*/ 4416930 h 5709342"/>
                <a:gd name="connsiteX15" fmla="*/ 1103574 w 1320861"/>
                <a:gd name="connsiteY15" fmla="*/ 4322821 h 5709342"/>
                <a:gd name="connsiteX16" fmla="*/ 1103264 w 1320861"/>
                <a:gd name="connsiteY16" fmla="*/ 4320263 h 5709342"/>
                <a:gd name="connsiteX17" fmla="*/ 1143884 w 1320861"/>
                <a:gd name="connsiteY17" fmla="*/ 4158556 h 5709342"/>
                <a:gd name="connsiteX18" fmla="*/ 1073961 w 1320861"/>
                <a:gd name="connsiteY18" fmla="*/ 4064447 h 5709342"/>
                <a:gd name="connsiteX19" fmla="*/ 1073729 w 1320861"/>
                <a:gd name="connsiteY19" fmla="*/ 4062044 h 5709342"/>
                <a:gd name="connsiteX20" fmla="*/ 1114427 w 1320861"/>
                <a:gd name="connsiteY20" fmla="*/ 3900260 h 5709342"/>
                <a:gd name="connsiteX21" fmla="*/ 1044503 w 1320861"/>
                <a:gd name="connsiteY21" fmla="*/ 3806073 h 5709342"/>
                <a:gd name="connsiteX22" fmla="*/ 1044271 w 1320861"/>
                <a:gd name="connsiteY22" fmla="*/ 3803903 h 5709342"/>
                <a:gd name="connsiteX23" fmla="*/ 1084969 w 1320861"/>
                <a:gd name="connsiteY23" fmla="*/ 3641963 h 5709342"/>
                <a:gd name="connsiteX24" fmla="*/ 1014968 w 1320861"/>
                <a:gd name="connsiteY24" fmla="*/ 3547699 h 5709342"/>
                <a:gd name="connsiteX25" fmla="*/ 1014736 w 1320861"/>
                <a:gd name="connsiteY25" fmla="*/ 3545684 h 5709342"/>
                <a:gd name="connsiteX26" fmla="*/ 1055434 w 1320861"/>
                <a:gd name="connsiteY26" fmla="*/ 3383667 h 5709342"/>
                <a:gd name="connsiteX27" fmla="*/ 985433 w 1320861"/>
                <a:gd name="connsiteY27" fmla="*/ 3289325 h 5709342"/>
                <a:gd name="connsiteX28" fmla="*/ 985201 w 1320861"/>
                <a:gd name="connsiteY28" fmla="*/ 3287465 h 5709342"/>
                <a:gd name="connsiteX29" fmla="*/ 1025976 w 1320861"/>
                <a:gd name="connsiteY29" fmla="*/ 3125371 h 5709342"/>
                <a:gd name="connsiteX30" fmla="*/ 955898 w 1320861"/>
                <a:gd name="connsiteY30" fmla="*/ 3030951 h 5709342"/>
                <a:gd name="connsiteX31" fmla="*/ 955743 w 1320861"/>
                <a:gd name="connsiteY31" fmla="*/ 3029246 h 5709342"/>
                <a:gd name="connsiteX32" fmla="*/ 996519 w 1320861"/>
                <a:gd name="connsiteY32" fmla="*/ 2866997 h 5709342"/>
                <a:gd name="connsiteX33" fmla="*/ 926363 w 1320861"/>
                <a:gd name="connsiteY33" fmla="*/ 2772578 h 5709342"/>
                <a:gd name="connsiteX34" fmla="*/ 926208 w 1320861"/>
                <a:gd name="connsiteY34" fmla="*/ 2771027 h 5709342"/>
                <a:gd name="connsiteX35" fmla="*/ 966984 w 1320861"/>
                <a:gd name="connsiteY35" fmla="*/ 2608700 h 5709342"/>
                <a:gd name="connsiteX36" fmla="*/ 896828 w 1320861"/>
                <a:gd name="connsiteY36" fmla="*/ 2514204 h 5709342"/>
                <a:gd name="connsiteX37" fmla="*/ 896673 w 1320861"/>
                <a:gd name="connsiteY37" fmla="*/ 2512886 h 5709342"/>
                <a:gd name="connsiteX38" fmla="*/ 937526 w 1320861"/>
                <a:gd name="connsiteY38" fmla="*/ 2350482 h 5709342"/>
                <a:gd name="connsiteX39" fmla="*/ 867293 w 1320861"/>
                <a:gd name="connsiteY39" fmla="*/ 2255907 h 5709342"/>
                <a:gd name="connsiteX40" fmla="*/ 867138 w 1320861"/>
                <a:gd name="connsiteY40" fmla="*/ 2254745 h 5709342"/>
                <a:gd name="connsiteX41" fmla="*/ 907991 w 1320861"/>
                <a:gd name="connsiteY41" fmla="*/ 2092185 h 5709342"/>
                <a:gd name="connsiteX42" fmla="*/ 837758 w 1320861"/>
                <a:gd name="connsiteY42" fmla="*/ 1997533 h 5709342"/>
                <a:gd name="connsiteX43" fmla="*/ 837758 w 1320861"/>
                <a:gd name="connsiteY43" fmla="*/ 1996525 h 5709342"/>
                <a:gd name="connsiteX44" fmla="*/ 878533 w 1320861"/>
                <a:gd name="connsiteY44" fmla="*/ 1833889 h 5709342"/>
                <a:gd name="connsiteX45" fmla="*/ 808223 w 1320861"/>
                <a:gd name="connsiteY45" fmla="*/ 1739159 h 5709342"/>
                <a:gd name="connsiteX46" fmla="*/ 808223 w 1320861"/>
                <a:gd name="connsiteY46" fmla="*/ 1738307 h 5709342"/>
                <a:gd name="connsiteX47" fmla="*/ 848998 w 1320861"/>
                <a:gd name="connsiteY47" fmla="*/ 1575515 h 5709342"/>
                <a:gd name="connsiteX48" fmla="*/ 778610 w 1320861"/>
                <a:gd name="connsiteY48" fmla="*/ 1480786 h 5709342"/>
                <a:gd name="connsiteX49" fmla="*/ 778610 w 1320861"/>
                <a:gd name="connsiteY49" fmla="*/ 1480088 h 5709342"/>
                <a:gd name="connsiteX50" fmla="*/ 819463 w 1320861"/>
                <a:gd name="connsiteY50" fmla="*/ 1317218 h 5709342"/>
                <a:gd name="connsiteX51" fmla="*/ 749075 w 1320861"/>
                <a:gd name="connsiteY51" fmla="*/ 1222412 h 5709342"/>
                <a:gd name="connsiteX52" fmla="*/ 749075 w 1320861"/>
                <a:gd name="connsiteY52" fmla="*/ 1221869 h 5709342"/>
                <a:gd name="connsiteX53" fmla="*/ 790006 w 1320861"/>
                <a:gd name="connsiteY53" fmla="*/ 1058922 h 5709342"/>
                <a:gd name="connsiteX54" fmla="*/ 719540 w 1320861"/>
                <a:gd name="connsiteY54" fmla="*/ 964038 h 5709342"/>
                <a:gd name="connsiteX55" fmla="*/ 719540 w 1320861"/>
                <a:gd name="connsiteY55" fmla="*/ 963728 h 5709342"/>
                <a:gd name="connsiteX56" fmla="*/ 760470 w 1320861"/>
                <a:gd name="connsiteY56" fmla="*/ 800626 h 5709342"/>
                <a:gd name="connsiteX57" fmla="*/ 690005 w 1320861"/>
                <a:gd name="connsiteY57" fmla="*/ 705664 h 5709342"/>
                <a:gd name="connsiteX58" fmla="*/ 690005 w 1320861"/>
                <a:gd name="connsiteY58" fmla="*/ 705509 h 5709342"/>
                <a:gd name="connsiteX59" fmla="*/ 731013 w 1320861"/>
                <a:gd name="connsiteY59" fmla="*/ 542329 h 5709342"/>
                <a:gd name="connsiteX60" fmla="*/ 693881 w 1320861"/>
                <a:gd name="connsiteY60" fmla="*/ 492329 h 5709342"/>
                <a:gd name="connsiteX61" fmla="*/ 656671 w 1320861"/>
                <a:gd name="connsiteY61" fmla="*/ 0 h 5709342"/>
                <a:gd name="connsiteX62" fmla="*/ 626671 w 1320861"/>
                <a:gd name="connsiteY62" fmla="*/ 492872 h 5709342"/>
                <a:gd name="connsiteX63" fmla="*/ 590004 w 1320861"/>
                <a:gd name="connsiteY63" fmla="*/ 542329 h 5709342"/>
                <a:gd name="connsiteX64" fmla="*/ 631012 w 1320861"/>
                <a:gd name="connsiteY64" fmla="*/ 705431 h 5709342"/>
                <a:gd name="connsiteX65" fmla="*/ 631012 w 1320861"/>
                <a:gd name="connsiteY65" fmla="*/ 705819 h 5709342"/>
                <a:gd name="connsiteX66" fmla="*/ 560547 w 1320861"/>
                <a:gd name="connsiteY66" fmla="*/ 800703 h 5709342"/>
                <a:gd name="connsiteX67" fmla="*/ 601477 w 1320861"/>
                <a:gd name="connsiteY67" fmla="*/ 963650 h 5709342"/>
                <a:gd name="connsiteX68" fmla="*/ 601477 w 1320861"/>
                <a:gd name="connsiteY68" fmla="*/ 964193 h 5709342"/>
                <a:gd name="connsiteX69" fmla="*/ 531011 w 1320861"/>
                <a:gd name="connsiteY69" fmla="*/ 1059000 h 5709342"/>
                <a:gd name="connsiteX70" fmla="*/ 571942 w 1320861"/>
                <a:gd name="connsiteY70" fmla="*/ 1221869 h 5709342"/>
                <a:gd name="connsiteX71" fmla="*/ 571942 w 1320861"/>
                <a:gd name="connsiteY71" fmla="*/ 1222567 h 5709342"/>
                <a:gd name="connsiteX72" fmla="*/ 501554 w 1320861"/>
                <a:gd name="connsiteY72" fmla="*/ 1317296 h 5709342"/>
                <a:gd name="connsiteX73" fmla="*/ 542484 w 1320861"/>
                <a:gd name="connsiteY73" fmla="*/ 1480010 h 5709342"/>
                <a:gd name="connsiteX74" fmla="*/ 542484 w 1320861"/>
                <a:gd name="connsiteY74" fmla="*/ 1480863 h 5709342"/>
                <a:gd name="connsiteX75" fmla="*/ 472096 w 1320861"/>
                <a:gd name="connsiteY75" fmla="*/ 1575592 h 5709342"/>
                <a:gd name="connsiteX76" fmla="*/ 512949 w 1320861"/>
                <a:gd name="connsiteY76" fmla="*/ 1738229 h 5709342"/>
                <a:gd name="connsiteX77" fmla="*/ 512794 w 1320861"/>
                <a:gd name="connsiteY77" fmla="*/ 1739237 h 5709342"/>
                <a:gd name="connsiteX78" fmla="*/ 442561 w 1320861"/>
                <a:gd name="connsiteY78" fmla="*/ 1833889 h 5709342"/>
                <a:gd name="connsiteX79" fmla="*/ 483414 w 1320861"/>
                <a:gd name="connsiteY79" fmla="*/ 1996448 h 5709342"/>
                <a:gd name="connsiteX80" fmla="*/ 483259 w 1320861"/>
                <a:gd name="connsiteY80" fmla="*/ 1997688 h 5709342"/>
                <a:gd name="connsiteX81" fmla="*/ 413026 w 1320861"/>
                <a:gd name="connsiteY81" fmla="*/ 2092263 h 5709342"/>
                <a:gd name="connsiteX82" fmla="*/ 453879 w 1320861"/>
                <a:gd name="connsiteY82" fmla="*/ 2254667 h 5709342"/>
                <a:gd name="connsiteX83" fmla="*/ 453724 w 1320861"/>
                <a:gd name="connsiteY83" fmla="*/ 2256062 h 5709342"/>
                <a:gd name="connsiteX84" fmla="*/ 383569 w 1320861"/>
                <a:gd name="connsiteY84" fmla="*/ 2350559 h 5709342"/>
                <a:gd name="connsiteX85" fmla="*/ 424344 w 1320861"/>
                <a:gd name="connsiteY85" fmla="*/ 2512886 h 5709342"/>
                <a:gd name="connsiteX86" fmla="*/ 424189 w 1320861"/>
                <a:gd name="connsiteY86" fmla="*/ 2514436 h 5709342"/>
                <a:gd name="connsiteX87" fmla="*/ 354111 w 1320861"/>
                <a:gd name="connsiteY87" fmla="*/ 2608856 h 5709342"/>
                <a:gd name="connsiteX88" fmla="*/ 394886 w 1320861"/>
                <a:gd name="connsiteY88" fmla="*/ 2771027 h 5709342"/>
                <a:gd name="connsiteX89" fmla="*/ 394654 w 1320861"/>
                <a:gd name="connsiteY89" fmla="*/ 2772733 h 5709342"/>
                <a:gd name="connsiteX90" fmla="*/ 324576 w 1320861"/>
                <a:gd name="connsiteY90" fmla="*/ 2867074 h 5709342"/>
                <a:gd name="connsiteX91" fmla="*/ 365351 w 1320861"/>
                <a:gd name="connsiteY91" fmla="*/ 3029169 h 5709342"/>
                <a:gd name="connsiteX92" fmla="*/ 365119 w 1320861"/>
                <a:gd name="connsiteY92" fmla="*/ 3031029 h 5709342"/>
                <a:gd name="connsiteX93" fmla="*/ 295118 w 1320861"/>
                <a:gd name="connsiteY93" fmla="*/ 3125371 h 5709342"/>
                <a:gd name="connsiteX94" fmla="*/ 335816 w 1320861"/>
                <a:gd name="connsiteY94" fmla="*/ 3287387 h 5709342"/>
                <a:gd name="connsiteX95" fmla="*/ 335584 w 1320861"/>
                <a:gd name="connsiteY95" fmla="*/ 3289403 h 5709342"/>
                <a:gd name="connsiteX96" fmla="*/ 265583 w 1320861"/>
                <a:gd name="connsiteY96" fmla="*/ 3383667 h 5709342"/>
                <a:gd name="connsiteX97" fmla="*/ 306281 w 1320861"/>
                <a:gd name="connsiteY97" fmla="*/ 3545529 h 5709342"/>
                <a:gd name="connsiteX98" fmla="*/ 306049 w 1320861"/>
                <a:gd name="connsiteY98" fmla="*/ 3547777 h 5709342"/>
                <a:gd name="connsiteX99" fmla="*/ 236126 w 1320861"/>
                <a:gd name="connsiteY99" fmla="*/ 3641963 h 5709342"/>
                <a:gd name="connsiteX100" fmla="*/ 276824 w 1320861"/>
                <a:gd name="connsiteY100" fmla="*/ 3803747 h 5709342"/>
                <a:gd name="connsiteX101" fmla="*/ 276514 w 1320861"/>
                <a:gd name="connsiteY101" fmla="*/ 3806151 h 5709342"/>
                <a:gd name="connsiteX102" fmla="*/ 206591 w 1320861"/>
                <a:gd name="connsiteY102" fmla="*/ 3900260 h 5709342"/>
                <a:gd name="connsiteX103" fmla="*/ 247211 w 1320861"/>
                <a:gd name="connsiteY103" fmla="*/ 4061966 h 5709342"/>
                <a:gd name="connsiteX104" fmla="*/ 246901 w 1320861"/>
                <a:gd name="connsiteY104" fmla="*/ 4064525 h 5709342"/>
                <a:gd name="connsiteX105" fmla="*/ 177056 w 1320861"/>
                <a:gd name="connsiteY105" fmla="*/ 4158556 h 5709342"/>
                <a:gd name="connsiteX106" fmla="*/ 217676 w 1320861"/>
                <a:gd name="connsiteY106" fmla="*/ 4320108 h 5709342"/>
                <a:gd name="connsiteX107" fmla="*/ 217366 w 1320861"/>
                <a:gd name="connsiteY107" fmla="*/ 4322821 h 5709342"/>
                <a:gd name="connsiteX108" fmla="*/ 147598 w 1320861"/>
                <a:gd name="connsiteY108" fmla="*/ 4416853 h 5709342"/>
                <a:gd name="connsiteX109" fmla="*/ 188141 w 1320861"/>
                <a:gd name="connsiteY109" fmla="*/ 4578326 h 5709342"/>
                <a:gd name="connsiteX110" fmla="*/ 187831 w 1320861"/>
                <a:gd name="connsiteY110" fmla="*/ 4581195 h 5709342"/>
                <a:gd name="connsiteX111" fmla="*/ 118063 w 1320861"/>
                <a:gd name="connsiteY111" fmla="*/ 4675149 h 5709342"/>
                <a:gd name="connsiteX112" fmla="*/ 158606 w 1320861"/>
                <a:gd name="connsiteY112" fmla="*/ 4836468 h 5709342"/>
                <a:gd name="connsiteX113" fmla="*/ 158218 w 1320861"/>
                <a:gd name="connsiteY113" fmla="*/ 4839569 h 5709342"/>
                <a:gd name="connsiteX114" fmla="*/ 88528 w 1320861"/>
                <a:gd name="connsiteY114" fmla="*/ 4933445 h 5709342"/>
                <a:gd name="connsiteX115" fmla="*/ 129071 w 1320861"/>
                <a:gd name="connsiteY115" fmla="*/ 5094687 h 5709342"/>
                <a:gd name="connsiteX116" fmla="*/ 128683 w 1320861"/>
                <a:gd name="connsiteY116" fmla="*/ 5097943 h 5709342"/>
                <a:gd name="connsiteX117" fmla="*/ 58993 w 1320861"/>
                <a:gd name="connsiteY117" fmla="*/ 5191742 h 5709342"/>
                <a:gd name="connsiteX118" fmla="*/ 99458 w 1320861"/>
                <a:gd name="connsiteY118" fmla="*/ 5352906 h 5709342"/>
                <a:gd name="connsiteX119" fmla="*/ 99070 w 1320861"/>
                <a:gd name="connsiteY119" fmla="*/ 5356317 h 5709342"/>
                <a:gd name="connsiteX120" fmla="*/ 29458 w 1320861"/>
                <a:gd name="connsiteY120" fmla="*/ 5450038 h 5709342"/>
                <a:gd name="connsiteX121" fmla="*/ 69923 w 1320861"/>
                <a:gd name="connsiteY121" fmla="*/ 5611047 h 5709342"/>
                <a:gd name="connsiteX122" fmla="*/ 69535 w 1320861"/>
                <a:gd name="connsiteY122" fmla="*/ 5614613 h 5709342"/>
                <a:gd name="connsiteX123" fmla="*/ 0 w 1320861"/>
                <a:gd name="connsiteY123" fmla="*/ 5708334 h 5709342"/>
                <a:gd name="connsiteX124" fmla="*/ 1705 w 1320861"/>
                <a:gd name="connsiteY124" fmla="*/ 5709342 h 5709342"/>
                <a:gd name="connsiteX125" fmla="*/ 1320629 w 1320861"/>
                <a:gd name="connsiteY125" fmla="*/ 5709342 h 5709342"/>
                <a:gd name="connsiteX126" fmla="*/ 1320862 w 1320861"/>
                <a:gd name="connsiteY126" fmla="*/ 5708334 h 5709342"/>
                <a:gd name="connsiteX127" fmla="*/ 1251249 w 1320861"/>
                <a:gd name="connsiteY127" fmla="*/ 5614536 h 570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320861" h="5709342">
                  <a:moveTo>
                    <a:pt x="1251172" y="5614613"/>
                  </a:moveTo>
                  <a:lnTo>
                    <a:pt x="1250784" y="5611202"/>
                  </a:lnTo>
                  <a:lnTo>
                    <a:pt x="1291327" y="5450038"/>
                  </a:lnTo>
                  <a:lnTo>
                    <a:pt x="1221637" y="5356239"/>
                  </a:lnTo>
                  <a:lnTo>
                    <a:pt x="1221249" y="5353061"/>
                  </a:lnTo>
                  <a:lnTo>
                    <a:pt x="1261792" y="5191819"/>
                  </a:lnTo>
                  <a:lnTo>
                    <a:pt x="1192102" y="5097943"/>
                  </a:lnTo>
                  <a:lnTo>
                    <a:pt x="1191791" y="5094919"/>
                  </a:lnTo>
                  <a:lnTo>
                    <a:pt x="1232334" y="4933523"/>
                  </a:lnTo>
                  <a:lnTo>
                    <a:pt x="1162566" y="4839569"/>
                  </a:lnTo>
                  <a:lnTo>
                    <a:pt x="1162256" y="4836700"/>
                  </a:lnTo>
                  <a:lnTo>
                    <a:pt x="1202877" y="4675226"/>
                  </a:lnTo>
                  <a:lnTo>
                    <a:pt x="1133109" y="4581195"/>
                  </a:lnTo>
                  <a:lnTo>
                    <a:pt x="1132799" y="4578482"/>
                  </a:lnTo>
                  <a:lnTo>
                    <a:pt x="1173419" y="4416930"/>
                  </a:lnTo>
                  <a:lnTo>
                    <a:pt x="1103574" y="4322821"/>
                  </a:lnTo>
                  <a:lnTo>
                    <a:pt x="1103264" y="4320263"/>
                  </a:lnTo>
                  <a:lnTo>
                    <a:pt x="1143884" y="4158556"/>
                  </a:lnTo>
                  <a:lnTo>
                    <a:pt x="1073961" y="4064447"/>
                  </a:lnTo>
                  <a:lnTo>
                    <a:pt x="1073729" y="4062044"/>
                  </a:lnTo>
                  <a:lnTo>
                    <a:pt x="1114427" y="3900260"/>
                  </a:lnTo>
                  <a:lnTo>
                    <a:pt x="1044503" y="3806073"/>
                  </a:lnTo>
                  <a:lnTo>
                    <a:pt x="1044271" y="3803903"/>
                  </a:lnTo>
                  <a:lnTo>
                    <a:pt x="1084969" y="3641963"/>
                  </a:lnTo>
                  <a:lnTo>
                    <a:pt x="1014968" y="3547699"/>
                  </a:lnTo>
                  <a:lnTo>
                    <a:pt x="1014736" y="3545684"/>
                  </a:lnTo>
                  <a:lnTo>
                    <a:pt x="1055434" y="3383667"/>
                  </a:lnTo>
                  <a:lnTo>
                    <a:pt x="985433" y="3289325"/>
                  </a:lnTo>
                  <a:lnTo>
                    <a:pt x="985201" y="3287465"/>
                  </a:lnTo>
                  <a:lnTo>
                    <a:pt x="1025976" y="3125371"/>
                  </a:lnTo>
                  <a:lnTo>
                    <a:pt x="955898" y="3030951"/>
                  </a:lnTo>
                  <a:lnTo>
                    <a:pt x="955743" y="3029246"/>
                  </a:lnTo>
                  <a:lnTo>
                    <a:pt x="996519" y="2866997"/>
                  </a:lnTo>
                  <a:lnTo>
                    <a:pt x="926363" y="2772578"/>
                  </a:lnTo>
                  <a:lnTo>
                    <a:pt x="926208" y="2771027"/>
                  </a:lnTo>
                  <a:lnTo>
                    <a:pt x="966984" y="2608700"/>
                  </a:lnTo>
                  <a:lnTo>
                    <a:pt x="896828" y="2514204"/>
                  </a:lnTo>
                  <a:lnTo>
                    <a:pt x="896673" y="2512886"/>
                  </a:lnTo>
                  <a:lnTo>
                    <a:pt x="937526" y="2350482"/>
                  </a:lnTo>
                  <a:lnTo>
                    <a:pt x="867293" y="2255907"/>
                  </a:lnTo>
                  <a:lnTo>
                    <a:pt x="867138" y="2254745"/>
                  </a:lnTo>
                  <a:lnTo>
                    <a:pt x="907991" y="2092185"/>
                  </a:lnTo>
                  <a:lnTo>
                    <a:pt x="837758" y="1997533"/>
                  </a:lnTo>
                  <a:lnTo>
                    <a:pt x="837758" y="1996525"/>
                  </a:lnTo>
                  <a:cubicBezTo>
                    <a:pt x="837758" y="1996525"/>
                    <a:pt x="878533" y="1833889"/>
                    <a:pt x="878533" y="1833889"/>
                  </a:cubicBezTo>
                  <a:lnTo>
                    <a:pt x="808223" y="1739159"/>
                  </a:lnTo>
                  <a:lnTo>
                    <a:pt x="808223" y="1738307"/>
                  </a:lnTo>
                  <a:cubicBezTo>
                    <a:pt x="808223" y="1738307"/>
                    <a:pt x="848998" y="1575515"/>
                    <a:pt x="848998" y="1575515"/>
                  </a:cubicBezTo>
                  <a:lnTo>
                    <a:pt x="778610" y="1480786"/>
                  </a:lnTo>
                  <a:lnTo>
                    <a:pt x="778610" y="1480088"/>
                  </a:lnTo>
                  <a:cubicBezTo>
                    <a:pt x="778610" y="1480088"/>
                    <a:pt x="819463" y="1317218"/>
                    <a:pt x="819463" y="1317218"/>
                  </a:cubicBezTo>
                  <a:lnTo>
                    <a:pt x="749075" y="1222412"/>
                  </a:lnTo>
                  <a:lnTo>
                    <a:pt x="749075" y="1221869"/>
                  </a:lnTo>
                  <a:cubicBezTo>
                    <a:pt x="749075" y="1221869"/>
                    <a:pt x="790006" y="1058922"/>
                    <a:pt x="790006" y="1058922"/>
                  </a:cubicBezTo>
                  <a:lnTo>
                    <a:pt x="719540" y="964038"/>
                  </a:lnTo>
                  <a:lnTo>
                    <a:pt x="719540" y="963728"/>
                  </a:lnTo>
                  <a:cubicBezTo>
                    <a:pt x="719540" y="963728"/>
                    <a:pt x="760470" y="800626"/>
                    <a:pt x="760470" y="800626"/>
                  </a:cubicBezTo>
                  <a:lnTo>
                    <a:pt x="690005" y="705664"/>
                  </a:lnTo>
                  <a:lnTo>
                    <a:pt x="690005" y="705509"/>
                  </a:lnTo>
                  <a:cubicBezTo>
                    <a:pt x="690005" y="705509"/>
                    <a:pt x="731013" y="542329"/>
                    <a:pt x="731013" y="542329"/>
                  </a:cubicBezTo>
                  <a:lnTo>
                    <a:pt x="693881" y="492329"/>
                  </a:lnTo>
                  <a:cubicBezTo>
                    <a:pt x="691168" y="333491"/>
                    <a:pt x="681788" y="199459"/>
                    <a:pt x="656671" y="0"/>
                  </a:cubicBezTo>
                  <a:cubicBezTo>
                    <a:pt x="634966" y="193722"/>
                    <a:pt x="628222" y="321165"/>
                    <a:pt x="626671" y="492872"/>
                  </a:cubicBezTo>
                  <a:lnTo>
                    <a:pt x="590004" y="542329"/>
                  </a:lnTo>
                  <a:lnTo>
                    <a:pt x="631012" y="705431"/>
                  </a:lnTo>
                  <a:lnTo>
                    <a:pt x="631012" y="705819"/>
                  </a:lnTo>
                  <a:cubicBezTo>
                    <a:pt x="631012" y="705819"/>
                    <a:pt x="560547" y="800703"/>
                    <a:pt x="560547" y="800703"/>
                  </a:cubicBezTo>
                  <a:lnTo>
                    <a:pt x="601477" y="963650"/>
                  </a:lnTo>
                  <a:lnTo>
                    <a:pt x="601477" y="964193"/>
                  </a:lnTo>
                  <a:cubicBezTo>
                    <a:pt x="601477" y="964193"/>
                    <a:pt x="531011" y="1059000"/>
                    <a:pt x="531011" y="1059000"/>
                  </a:cubicBezTo>
                  <a:lnTo>
                    <a:pt x="571942" y="1221869"/>
                  </a:lnTo>
                  <a:lnTo>
                    <a:pt x="571942" y="1222567"/>
                  </a:lnTo>
                  <a:cubicBezTo>
                    <a:pt x="571942" y="1222567"/>
                    <a:pt x="501554" y="1317296"/>
                    <a:pt x="501554" y="1317296"/>
                  </a:cubicBezTo>
                  <a:lnTo>
                    <a:pt x="542484" y="1480010"/>
                  </a:lnTo>
                  <a:lnTo>
                    <a:pt x="542484" y="1480863"/>
                  </a:lnTo>
                  <a:cubicBezTo>
                    <a:pt x="542484" y="1480863"/>
                    <a:pt x="472096" y="1575592"/>
                    <a:pt x="472096" y="1575592"/>
                  </a:cubicBezTo>
                  <a:lnTo>
                    <a:pt x="512949" y="1738229"/>
                  </a:lnTo>
                  <a:lnTo>
                    <a:pt x="512794" y="1739237"/>
                  </a:lnTo>
                  <a:lnTo>
                    <a:pt x="442561" y="1833889"/>
                  </a:lnTo>
                  <a:lnTo>
                    <a:pt x="483414" y="1996448"/>
                  </a:lnTo>
                  <a:lnTo>
                    <a:pt x="483259" y="1997688"/>
                  </a:lnTo>
                  <a:lnTo>
                    <a:pt x="413026" y="2092263"/>
                  </a:lnTo>
                  <a:lnTo>
                    <a:pt x="453879" y="2254667"/>
                  </a:lnTo>
                  <a:lnTo>
                    <a:pt x="453724" y="2256062"/>
                  </a:lnTo>
                  <a:lnTo>
                    <a:pt x="383569" y="2350559"/>
                  </a:lnTo>
                  <a:lnTo>
                    <a:pt x="424344" y="2512886"/>
                  </a:lnTo>
                  <a:lnTo>
                    <a:pt x="424189" y="2514436"/>
                  </a:lnTo>
                  <a:lnTo>
                    <a:pt x="354111" y="2608856"/>
                  </a:lnTo>
                  <a:lnTo>
                    <a:pt x="394886" y="2771027"/>
                  </a:lnTo>
                  <a:lnTo>
                    <a:pt x="394654" y="2772733"/>
                  </a:lnTo>
                  <a:lnTo>
                    <a:pt x="324576" y="2867074"/>
                  </a:lnTo>
                  <a:lnTo>
                    <a:pt x="365351" y="3029169"/>
                  </a:lnTo>
                  <a:lnTo>
                    <a:pt x="365119" y="3031029"/>
                  </a:lnTo>
                  <a:lnTo>
                    <a:pt x="295118" y="3125371"/>
                  </a:lnTo>
                  <a:lnTo>
                    <a:pt x="335816" y="3287387"/>
                  </a:lnTo>
                  <a:lnTo>
                    <a:pt x="335584" y="3289403"/>
                  </a:lnTo>
                  <a:lnTo>
                    <a:pt x="265583" y="3383667"/>
                  </a:lnTo>
                  <a:lnTo>
                    <a:pt x="306281" y="3545529"/>
                  </a:lnTo>
                  <a:lnTo>
                    <a:pt x="306049" y="3547777"/>
                  </a:lnTo>
                  <a:lnTo>
                    <a:pt x="236126" y="3641963"/>
                  </a:lnTo>
                  <a:lnTo>
                    <a:pt x="276824" y="3803747"/>
                  </a:lnTo>
                  <a:lnTo>
                    <a:pt x="276514" y="3806151"/>
                  </a:lnTo>
                  <a:lnTo>
                    <a:pt x="206591" y="3900260"/>
                  </a:lnTo>
                  <a:lnTo>
                    <a:pt x="247211" y="4061966"/>
                  </a:lnTo>
                  <a:lnTo>
                    <a:pt x="246901" y="4064525"/>
                  </a:lnTo>
                  <a:lnTo>
                    <a:pt x="177056" y="4158556"/>
                  </a:lnTo>
                  <a:lnTo>
                    <a:pt x="217676" y="4320108"/>
                  </a:lnTo>
                  <a:lnTo>
                    <a:pt x="217366" y="4322821"/>
                  </a:lnTo>
                  <a:lnTo>
                    <a:pt x="147598" y="4416853"/>
                  </a:lnTo>
                  <a:lnTo>
                    <a:pt x="188141" y="4578326"/>
                  </a:lnTo>
                  <a:lnTo>
                    <a:pt x="187831" y="4581195"/>
                  </a:lnTo>
                  <a:lnTo>
                    <a:pt x="118063" y="4675149"/>
                  </a:lnTo>
                  <a:lnTo>
                    <a:pt x="158606" y="4836468"/>
                  </a:lnTo>
                  <a:lnTo>
                    <a:pt x="158218" y="4839569"/>
                  </a:lnTo>
                  <a:lnTo>
                    <a:pt x="88528" y="4933445"/>
                  </a:lnTo>
                  <a:lnTo>
                    <a:pt x="129071" y="5094687"/>
                  </a:lnTo>
                  <a:lnTo>
                    <a:pt x="128683" y="5097943"/>
                  </a:lnTo>
                  <a:lnTo>
                    <a:pt x="58993" y="5191742"/>
                  </a:lnTo>
                  <a:lnTo>
                    <a:pt x="99458" y="5352906"/>
                  </a:lnTo>
                  <a:lnTo>
                    <a:pt x="99070" y="5356317"/>
                  </a:lnTo>
                  <a:lnTo>
                    <a:pt x="29458" y="5450038"/>
                  </a:lnTo>
                  <a:lnTo>
                    <a:pt x="69923" y="5611047"/>
                  </a:lnTo>
                  <a:lnTo>
                    <a:pt x="69535" y="5614613"/>
                  </a:lnTo>
                  <a:lnTo>
                    <a:pt x="0" y="5708334"/>
                  </a:lnTo>
                  <a:lnTo>
                    <a:pt x="1705" y="5709342"/>
                  </a:lnTo>
                  <a:lnTo>
                    <a:pt x="1320629" y="5709342"/>
                  </a:lnTo>
                  <a:lnTo>
                    <a:pt x="1320862" y="5708334"/>
                  </a:lnTo>
                  <a:lnTo>
                    <a:pt x="1251249" y="5614536"/>
                  </a:ln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7C8177-1478-0D77-2554-68158CBA5640}"/>
                </a:ext>
              </a:extLst>
            </p:cNvPr>
            <p:cNvSpPr/>
            <p:nvPr/>
          </p:nvSpPr>
          <p:spPr>
            <a:xfrm rot="21509400">
              <a:off x="1473440" y="17490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4E92EF-5276-A137-5AD1-FC90DF71DC44}"/>
                </a:ext>
              </a:extLst>
            </p:cNvPr>
            <p:cNvSpPr/>
            <p:nvPr/>
          </p:nvSpPr>
          <p:spPr>
            <a:xfrm rot="21261000">
              <a:off x="1540263" y="1823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C3B4F01-1EEA-3465-5266-564737CDBD02}"/>
                </a:ext>
              </a:extLst>
            </p:cNvPr>
            <p:cNvSpPr/>
            <p:nvPr/>
          </p:nvSpPr>
          <p:spPr>
            <a:xfrm>
              <a:off x="1617366" y="188790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FF8867-F2B2-78C2-EA39-B7C43950EBA0}"/>
                </a:ext>
              </a:extLst>
            </p:cNvPr>
            <p:cNvSpPr/>
            <p:nvPr/>
          </p:nvSpPr>
          <p:spPr>
            <a:xfrm>
              <a:off x="1700855" y="1943256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53834B-EC9E-6D6B-BC5E-D8427182835C}"/>
                </a:ext>
              </a:extLst>
            </p:cNvPr>
            <p:cNvSpPr/>
            <p:nvPr/>
          </p:nvSpPr>
          <p:spPr>
            <a:xfrm>
              <a:off x="1789228" y="199054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799C702-8079-4CBF-C041-44E82344B647}"/>
                </a:ext>
              </a:extLst>
            </p:cNvPr>
            <p:cNvSpPr/>
            <p:nvPr/>
          </p:nvSpPr>
          <p:spPr>
            <a:xfrm>
              <a:off x="1881321" y="20303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279D4F7-1383-08AF-C806-2CCBC4C784E8}"/>
                </a:ext>
              </a:extLst>
            </p:cNvPr>
            <p:cNvSpPr/>
            <p:nvPr/>
          </p:nvSpPr>
          <p:spPr>
            <a:xfrm>
              <a:off x="1976206" y="206302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146746-053B-A8CA-3BBB-5CD723A2E35E}"/>
                </a:ext>
              </a:extLst>
            </p:cNvPr>
            <p:cNvSpPr/>
            <p:nvPr/>
          </p:nvSpPr>
          <p:spPr>
            <a:xfrm>
              <a:off x="2073106" y="2089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3347B55-E436-7DE1-2652-8A74AC08052C}"/>
                </a:ext>
              </a:extLst>
            </p:cNvPr>
            <p:cNvSpPr/>
            <p:nvPr/>
          </p:nvSpPr>
          <p:spPr>
            <a:xfrm>
              <a:off x="2018222" y="22324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7817AB4-7F17-197D-402E-6F23EA5E8E88}"/>
                </a:ext>
              </a:extLst>
            </p:cNvPr>
            <p:cNvSpPr/>
            <p:nvPr/>
          </p:nvSpPr>
          <p:spPr>
            <a:xfrm>
              <a:off x="1954888" y="231008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C08CF31-E643-4545-65D8-1B8C16511279}"/>
                </a:ext>
              </a:extLst>
            </p:cNvPr>
            <p:cNvSpPr/>
            <p:nvPr/>
          </p:nvSpPr>
          <p:spPr>
            <a:xfrm>
              <a:off x="1887058" y="2384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FEEFA32-EB42-87B0-5EA3-863E1A234188}"/>
                </a:ext>
              </a:extLst>
            </p:cNvPr>
            <p:cNvSpPr/>
            <p:nvPr/>
          </p:nvSpPr>
          <p:spPr>
            <a:xfrm>
              <a:off x="1812716" y="24512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81542C-8B8A-B22E-0B24-F959DE7F1575}"/>
                </a:ext>
              </a:extLst>
            </p:cNvPr>
            <p:cNvSpPr/>
            <p:nvPr/>
          </p:nvSpPr>
          <p:spPr>
            <a:xfrm>
              <a:off x="1735817" y="251581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975F158-F60A-47F7-E713-FC73461C2ED8}"/>
                </a:ext>
              </a:extLst>
            </p:cNvPr>
            <p:cNvSpPr/>
            <p:nvPr/>
          </p:nvSpPr>
          <p:spPr>
            <a:xfrm>
              <a:off x="1652405" y="257163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81E88CB-E2C6-8A0B-9B4F-4D0D3F56EE97}"/>
                </a:ext>
              </a:extLst>
            </p:cNvPr>
            <p:cNvSpPr/>
            <p:nvPr/>
          </p:nvSpPr>
          <p:spPr>
            <a:xfrm>
              <a:off x="1567056" y="26241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F666A4-C923-3CAD-6C97-86BED4BF414A}"/>
                </a:ext>
              </a:extLst>
            </p:cNvPr>
            <p:cNvSpPr/>
            <p:nvPr/>
          </p:nvSpPr>
          <p:spPr>
            <a:xfrm>
              <a:off x="1478528" y="26717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ABBD335-4F10-7B7F-B588-6B4AC6F56DB5}"/>
                </a:ext>
              </a:extLst>
            </p:cNvPr>
            <p:cNvSpPr/>
            <p:nvPr/>
          </p:nvSpPr>
          <p:spPr>
            <a:xfrm>
              <a:off x="1386822" y="271233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37DDA8C-4276-AAC8-1042-8EBE0DCFC313}"/>
                </a:ext>
              </a:extLst>
            </p:cNvPr>
            <p:cNvSpPr/>
            <p:nvPr/>
          </p:nvSpPr>
          <p:spPr>
            <a:xfrm>
              <a:off x="1293023" y="274799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66A5CA6-6267-A5B9-6688-1C77BB9FDB86}"/>
                </a:ext>
              </a:extLst>
            </p:cNvPr>
            <p:cNvSpPr/>
            <p:nvPr/>
          </p:nvSpPr>
          <p:spPr>
            <a:xfrm>
              <a:off x="1196898" y="27768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6213616-81E4-DAED-1C6E-A1A7E51FC16E}"/>
                </a:ext>
              </a:extLst>
            </p:cNvPr>
            <p:cNvSpPr/>
            <p:nvPr/>
          </p:nvSpPr>
          <p:spPr>
            <a:xfrm>
              <a:off x="1243643" y="286202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FCF6EB9-7947-55D6-F00C-3F2612821CC1}"/>
                </a:ext>
              </a:extLst>
            </p:cNvPr>
            <p:cNvSpPr/>
            <p:nvPr/>
          </p:nvSpPr>
          <p:spPr>
            <a:xfrm>
              <a:off x="1302015" y="29427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758AE2D-AC77-A207-28E3-307BF0703BB6}"/>
                </a:ext>
              </a:extLst>
            </p:cNvPr>
            <p:cNvSpPr/>
            <p:nvPr/>
          </p:nvSpPr>
          <p:spPr>
            <a:xfrm>
              <a:off x="1371628" y="301512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9FA53FF-777E-C808-6A80-7D4A4A1A78DE}"/>
                </a:ext>
              </a:extLst>
            </p:cNvPr>
            <p:cNvSpPr/>
            <p:nvPr/>
          </p:nvSpPr>
          <p:spPr>
            <a:xfrm>
              <a:off x="1449303" y="307838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7AEC4F9-A786-94DF-B57E-1FA03AC8B36F}"/>
                </a:ext>
              </a:extLst>
            </p:cNvPr>
            <p:cNvSpPr/>
            <p:nvPr/>
          </p:nvSpPr>
          <p:spPr>
            <a:xfrm>
              <a:off x="1529769" y="313830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B5A2275-F3BF-6F3B-216F-43C300ECFBDE}"/>
                </a:ext>
              </a:extLst>
            </p:cNvPr>
            <p:cNvSpPr/>
            <p:nvPr/>
          </p:nvSpPr>
          <p:spPr>
            <a:xfrm>
              <a:off x="1616203" y="318938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C4DE68-2EEA-3768-96AE-21DDB6B50ECE}"/>
                </a:ext>
              </a:extLst>
            </p:cNvPr>
            <p:cNvSpPr/>
            <p:nvPr/>
          </p:nvSpPr>
          <p:spPr>
            <a:xfrm>
              <a:off x="1703258" y="323923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4335E34-FC8D-5D9C-A7F0-D7749201F7DF}"/>
                </a:ext>
              </a:extLst>
            </p:cNvPr>
            <p:cNvSpPr/>
            <p:nvPr/>
          </p:nvSpPr>
          <p:spPr>
            <a:xfrm>
              <a:off x="1793801" y="328241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2F9C258-BC42-274B-94DD-9F76C6656A87}"/>
                </a:ext>
              </a:extLst>
            </p:cNvPr>
            <p:cNvSpPr/>
            <p:nvPr/>
          </p:nvSpPr>
          <p:spPr>
            <a:xfrm>
              <a:off x="1885042" y="332442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5CF734-5E05-9BC4-3E6C-1948E96D57FF}"/>
                </a:ext>
              </a:extLst>
            </p:cNvPr>
            <p:cNvSpPr/>
            <p:nvPr/>
          </p:nvSpPr>
          <p:spPr>
            <a:xfrm>
              <a:off x="1977911" y="3362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5E4EDF6-64AB-621C-067B-50FA8911A764}"/>
                </a:ext>
              </a:extLst>
            </p:cNvPr>
            <p:cNvSpPr/>
            <p:nvPr/>
          </p:nvSpPr>
          <p:spPr>
            <a:xfrm>
              <a:off x="2071943" y="3397607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EA0CD6B-1F66-CABE-77AE-5103787A5FA6}"/>
                </a:ext>
              </a:extLst>
            </p:cNvPr>
            <p:cNvSpPr/>
            <p:nvPr/>
          </p:nvSpPr>
          <p:spPr>
            <a:xfrm>
              <a:off x="2166827" y="34303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881BAA3-26AE-FE65-241F-9623576194DE}"/>
                </a:ext>
              </a:extLst>
            </p:cNvPr>
            <p:cNvSpPr/>
            <p:nvPr/>
          </p:nvSpPr>
          <p:spPr>
            <a:xfrm>
              <a:off x="2262487" y="34607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D5C77BB-452B-9DE8-5E19-88D75FB99686}"/>
                </a:ext>
              </a:extLst>
            </p:cNvPr>
            <p:cNvSpPr/>
            <p:nvPr/>
          </p:nvSpPr>
          <p:spPr>
            <a:xfrm>
              <a:off x="2358922" y="348838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EBB994F-227D-E4D5-50D2-FCB07E8F6B67}"/>
                </a:ext>
              </a:extLst>
            </p:cNvPr>
            <p:cNvSpPr/>
            <p:nvPr/>
          </p:nvSpPr>
          <p:spPr>
            <a:xfrm>
              <a:off x="2348689" y="355350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6145D31-D504-9521-1D12-9BC8D042C194}"/>
                </a:ext>
              </a:extLst>
            </p:cNvPr>
            <p:cNvSpPr/>
            <p:nvPr/>
          </p:nvSpPr>
          <p:spPr>
            <a:xfrm>
              <a:off x="2288766" y="3633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3AEC8DB-DB4C-C526-28A0-946375BB85D1}"/>
                </a:ext>
              </a:extLst>
            </p:cNvPr>
            <p:cNvSpPr/>
            <p:nvPr/>
          </p:nvSpPr>
          <p:spPr>
            <a:xfrm>
              <a:off x="2215742" y="370257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10D3C53-E408-0EC9-7B42-8F9C7859B4A1}"/>
                </a:ext>
              </a:extLst>
            </p:cNvPr>
            <p:cNvSpPr/>
            <p:nvPr/>
          </p:nvSpPr>
          <p:spPr>
            <a:xfrm>
              <a:off x="2138377" y="37662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5625AA2-950B-A922-ED59-D037C8F4AE66}"/>
                </a:ext>
              </a:extLst>
            </p:cNvPr>
            <p:cNvSpPr/>
            <p:nvPr/>
          </p:nvSpPr>
          <p:spPr>
            <a:xfrm>
              <a:off x="2056439" y="3824122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15F47A9-B159-6883-940E-A4A8607E7326}"/>
                </a:ext>
              </a:extLst>
            </p:cNvPr>
            <p:cNvSpPr/>
            <p:nvPr/>
          </p:nvSpPr>
          <p:spPr>
            <a:xfrm>
              <a:off x="1971089" y="38767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45AD75E-7530-EE4F-2BD3-F3BE2604FA22}"/>
                </a:ext>
              </a:extLst>
            </p:cNvPr>
            <p:cNvSpPr/>
            <p:nvPr/>
          </p:nvSpPr>
          <p:spPr>
            <a:xfrm>
              <a:off x="1883802" y="392629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650C538-753E-7FAF-5A98-A180847A6D4E}"/>
                </a:ext>
              </a:extLst>
            </p:cNvPr>
            <p:cNvSpPr/>
            <p:nvPr/>
          </p:nvSpPr>
          <p:spPr>
            <a:xfrm>
              <a:off x="1794267" y="397156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423AC57-93C1-EA19-AB43-66A2EA4CB06D}"/>
                </a:ext>
              </a:extLst>
            </p:cNvPr>
            <p:cNvSpPr/>
            <p:nvPr/>
          </p:nvSpPr>
          <p:spPr>
            <a:xfrm>
              <a:off x="1703723" y="40148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80B29EF-08C3-E083-CC09-16E97FE8018D}"/>
                </a:ext>
              </a:extLst>
            </p:cNvPr>
            <p:cNvSpPr/>
            <p:nvPr/>
          </p:nvSpPr>
          <p:spPr>
            <a:xfrm>
              <a:off x="1611630" y="405482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C620567-CF56-A512-4BF9-C4F453DBDF31}"/>
                </a:ext>
              </a:extLst>
            </p:cNvPr>
            <p:cNvSpPr/>
            <p:nvPr/>
          </p:nvSpPr>
          <p:spPr>
            <a:xfrm>
              <a:off x="1518838" y="409303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66AA96-503C-4858-1018-6503F6E8D024}"/>
                </a:ext>
              </a:extLst>
            </p:cNvPr>
            <p:cNvSpPr/>
            <p:nvPr/>
          </p:nvSpPr>
          <p:spPr>
            <a:xfrm>
              <a:off x="1425039" y="41287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AEF4E7E-1528-3F19-5D92-D33F5E8D04C2}"/>
                </a:ext>
              </a:extLst>
            </p:cNvPr>
            <p:cNvSpPr/>
            <p:nvPr/>
          </p:nvSpPr>
          <p:spPr>
            <a:xfrm>
              <a:off x="1330775" y="416319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E9CB523-9533-24A7-6C03-484D7D414E8F}"/>
                </a:ext>
              </a:extLst>
            </p:cNvPr>
            <p:cNvSpPr/>
            <p:nvPr/>
          </p:nvSpPr>
          <p:spPr>
            <a:xfrm>
              <a:off x="1235580" y="419528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EEB83E2-BBE3-CE91-1243-5DF11D6889FB}"/>
                </a:ext>
              </a:extLst>
            </p:cNvPr>
            <p:cNvSpPr/>
            <p:nvPr/>
          </p:nvSpPr>
          <p:spPr>
            <a:xfrm>
              <a:off x="1140231" y="422652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51375B0-5375-E4B3-3DC0-9FE71E85D140}"/>
                </a:ext>
              </a:extLst>
            </p:cNvPr>
            <p:cNvSpPr/>
            <p:nvPr/>
          </p:nvSpPr>
          <p:spPr>
            <a:xfrm>
              <a:off x="1044106" y="42552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718F0C-A3E6-517F-90E4-C3B6BC32888B}"/>
                </a:ext>
              </a:extLst>
            </p:cNvPr>
            <p:cNvSpPr/>
            <p:nvPr/>
          </p:nvSpPr>
          <p:spPr>
            <a:xfrm>
              <a:off x="947594" y="42828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001CEE6-CC10-91C1-F4C4-CD570AE4C4DF}"/>
                </a:ext>
              </a:extLst>
            </p:cNvPr>
            <p:cNvSpPr/>
            <p:nvPr/>
          </p:nvSpPr>
          <p:spPr>
            <a:xfrm>
              <a:off x="850616" y="43088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0AA323-F983-61C6-EB45-959575B40081}"/>
                </a:ext>
              </a:extLst>
            </p:cNvPr>
            <p:cNvSpPr/>
            <p:nvPr/>
          </p:nvSpPr>
          <p:spPr>
            <a:xfrm>
              <a:off x="809376" y="434645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B212F17-CF2F-9507-7EA4-FEC12EB40762}"/>
                </a:ext>
              </a:extLst>
            </p:cNvPr>
            <p:cNvSpPr/>
            <p:nvPr/>
          </p:nvSpPr>
          <p:spPr>
            <a:xfrm>
              <a:off x="885423" y="441203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49DA5A3-0886-59B2-B7A0-9778B2B49D8B}"/>
                </a:ext>
              </a:extLst>
            </p:cNvPr>
            <p:cNvSpPr/>
            <p:nvPr/>
          </p:nvSpPr>
          <p:spPr>
            <a:xfrm>
              <a:off x="961392" y="44775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BC90986-4ADA-6754-7D81-B4779E843DC9}"/>
                </a:ext>
              </a:extLst>
            </p:cNvPr>
            <p:cNvSpPr/>
            <p:nvPr/>
          </p:nvSpPr>
          <p:spPr>
            <a:xfrm>
              <a:off x="1042401" y="453645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4AA101-C8B6-5C3D-0ACB-E2033FD0670B}"/>
                </a:ext>
              </a:extLst>
            </p:cNvPr>
            <p:cNvSpPr/>
            <p:nvPr/>
          </p:nvSpPr>
          <p:spPr>
            <a:xfrm>
              <a:off x="1127363" y="458994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645A6AF-1A20-FD53-49CF-3822337DFB48}"/>
                </a:ext>
              </a:extLst>
            </p:cNvPr>
            <p:cNvSpPr/>
            <p:nvPr/>
          </p:nvSpPr>
          <p:spPr>
            <a:xfrm>
              <a:off x="1212247" y="46434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E61B6CC-21E5-72EA-6581-30225D966B7B}"/>
                </a:ext>
              </a:extLst>
            </p:cNvPr>
            <p:cNvSpPr/>
            <p:nvPr/>
          </p:nvSpPr>
          <p:spPr>
            <a:xfrm>
              <a:off x="1300775" y="469048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ED55F56-303C-F6D1-A12C-CCB6DE95A60D}"/>
                </a:ext>
              </a:extLst>
            </p:cNvPr>
            <p:cNvSpPr/>
            <p:nvPr/>
          </p:nvSpPr>
          <p:spPr>
            <a:xfrm>
              <a:off x="1391085" y="473436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3AEB908-C530-150B-C998-14FE3898DBDF}"/>
                </a:ext>
              </a:extLst>
            </p:cNvPr>
            <p:cNvSpPr/>
            <p:nvPr/>
          </p:nvSpPr>
          <p:spPr>
            <a:xfrm>
              <a:off x="1481396" y="47781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2621452-A30E-54C1-678C-DF9CFA7E4484}"/>
                </a:ext>
              </a:extLst>
            </p:cNvPr>
            <p:cNvSpPr/>
            <p:nvPr/>
          </p:nvSpPr>
          <p:spPr>
            <a:xfrm>
              <a:off x="1573955" y="481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4F79DE6-B78A-AE4C-9BFD-DC2A7CD13EBB}"/>
                </a:ext>
              </a:extLst>
            </p:cNvPr>
            <p:cNvSpPr/>
            <p:nvPr/>
          </p:nvSpPr>
          <p:spPr>
            <a:xfrm>
              <a:off x="1667599" y="485296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105C9DE-8506-311C-83E2-52B0F53D1864}"/>
                </a:ext>
              </a:extLst>
            </p:cNvPr>
            <p:cNvSpPr/>
            <p:nvPr/>
          </p:nvSpPr>
          <p:spPr>
            <a:xfrm>
              <a:off x="1761166" y="488924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D9A044E-5BB6-2DE0-6DEA-C56465321067}"/>
                </a:ext>
              </a:extLst>
            </p:cNvPr>
            <p:cNvSpPr/>
            <p:nvPr/>
          </p:nvSpPr>
          <p:spPr>
            <a:xfrm>
              <a:off x="1856360" y="4921029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8648C70-6E53-CC2A-ABE0-10D764D6D050}"/>
                </a:ext>
              </a:extLst>
            </p:cNvPr>
            <p:cNvSpPr/>
            <p:nvPr/>
          </p:nvSpPr>
          <p:spPr>
            <a:xfrm>
              <a:off x="1952097" y="495126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AFE4F77-CD82-B6EC-1BAA-4808AB40B898}"/>
                </a:ext>
              </a:extLst>
            </p:cNvPr>
            <p:cNvSpPr/>
            <p:nvPr/>
          </p:nvSpPr>
          <p:spPr>
            <a:xfrm>
              <a:off x="2047834" y="498157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682451E-B486-E110-C74E-CCC32B24B70F}"/>
                </a:ext>
              </a:extLst>
            </p:cNvPr>
            <p:cNvSpPr/>
            <p:nvPr/>
          </p:nvSpPr>
          <p:spPr>
            <a:xfrm>
              <a:off x="2144657" y="500792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7BC3CAE-DA62-E356-C4BB-14E524509DBC}"/>
                </a:ext>
              </a:extLst>
            </p:cNvPr>
            <p:cNvSpPr/>
            <p:nvPr/>
          </p:nvSpPr>
          <p:spPr>
            <a:xfrm>
              <a:off x="2241557" y="50338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7FA7282-3185-9837-1DFF-E0C67C370206}"/>
                </a:ext>
              </a:extLst>
            </p:cNvPr>
            <p:cNvSpPr/>
            <p:nvPr/>
          </p:nvSpPr>
          <p:spPr>
            <a:xfrm>
              <a:off x="2339309" y="505699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11EA9AD-3F76-B4B6-A83E-CE41DF510B75}"/>
                </a:ext>
              </a:extLst>
            </p:cNvPr>
            <p:cNvSpPr/>
            <p:nvPr/>
          </p:nvSpPr>
          <p:spPr>
            <a:xfrm>
              <a:off x="2437139" y="507932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077A925-ED85-F06F-62E1-63F73C54A973}"/>
                </a:ext>
              </a:extLst>
            </p:cNvPr>
            <p:cNvSpPr/>
            <p:nvPr/>
          </p:nvSpPr>
          <p:spPr>
            <a:xfrm>
              <a:off x="2535434" y="5099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7DA1BB3-3120-6BA5-0CD7-C32A6BE746CC}"/>
                </a:ext>
              </a:extLst>
            </p:cNvPr>
            <p:cNvSpPr/>
            <p:nvPr/>
          </p:nvSpPr>
          <p:spPr>
            <a:xfrm>
              <a:off x="2634040" y="511870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E291BA1-DD37-4AC8-29FB-211C374EE534}"/>
                </a:ext>
              </a:extLst>
            </p:cNvPr>
            <p:cNvSpPr/>
            <p:nvPr/>
          </p:nvSpPr>
          <p:spPr>
            <a:xfrm>
              <a:off x="2732878" y="51359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3DED919-26D5-F833-0379-F28AF837418A}"/>
                </a:ext>
              </a:extLst>
            </p:cNvPr>
            <p:cNvSpPr/>
            <p:nvPr/>
          </p:nvSpPr>
          <p:spPr>
            <a:xfrm>
              <a:off x="2832103" y="515134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8909B4-AC72-278A-B8AB-96EE96A68129}"/>
                </a:ext>
              </a:extLst>
            </p:cNvPr>
            <p:cNvSpPr/>
            <p:nvPr/>
          </p:nvSpPr>
          <p:spPr>
            <a:xfrm>
              <a:off x="2794274" y="51965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426017-2ADA-E6ED-8B85-86EF337CD7B4}"/>
                </a:ext>
              </a:extLst>
            </p:cNvPr>
            <p:cNvSpPr/>
            <p:nvPr/>
          </p:nvSpPr>
          <p:spPr>
            <a:xfrm>
              <a:off x="2710862" y="525234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FE50A6-1F88-C2C7-DE26-949DD49B3205}"/>
                </a:ext>
              </a:extLst>
            </p:cNvPr>
            <p:cNvSpPr/>
            <p:nvPr/>
          </p:nvSpPr>
          <p:spPr>
            <a:xfrm>
              <a:off x="2627296" y="5308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A6FDE02-76C3-085F-9BF3-FE6C167849E7}"/>
                </a:ext>
              </a:extLst>
            </p:cNvPr>
            <p:cNvSpPr/>
            <p:nvPr/>
          </p:nvSpPr>
          <p:spPr>
            <a:xfrm>
              <a:off x="2538070" y="535405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050AD65-3BD4-21FC-15D6-05D61F271B93}"/>
                </a:ext>
              </a:extLst>
            </p:cNvPr>
            <p:cNvSpPr/>
            <p:nvPr/>
          </p:nvSpPr>
          <p:spPr>
            <a:xfrm>
              <a:off x="2448845" y="539994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652D515-B2AE-3D81-440E-3E0C7B857950}"/>
                </a:ext>
              </a:extLst>
            </p:cNvPr>
            <p:cNvSpPr/>
            <p:nvPr/>
          </p:nvSpPr>
          <p:spPr>
            <a:xfrm>
              <a:off x="2359077" y="544475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574A79A-9812-95D6-FCC0-0DB2ED3AD8F3}"/>
                </a:ext>
              </a:extLst>
            </p:cNvPr>
            <p:cNvSpPr/>
            <p:nvPr/>
          </p:nvSpPr>
          <p:spPr>
            <a:xfrm>
              <a:off x="2266130" y="5482738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30E2748-AF5B-E68D-3222-0621B06A8B65}"/>
                </a:ext>
              </a:extLst>
            </p:cNvPr>
            <p:cNvSpPr/>
            <p:nvPr/>
          </p:nvSpPr>
          <p:spPr>
            <a:xfrm>
              <a:off x="2173184" y="552072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CD1205-E9B8-64B6-A610-674D18A9B54B}"/>
                </a:ext>
              </a:extLst>
            </p:cNvPr>
            <p:cNvSpPr/>
            <p:nvPr/>
          </p:nvSpPr>
          <p:spPr>
            <a:xfrm>
              <a:off x="2079772" y="555731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19E211-467A-216A-7CE6-DB1C67740A30}"/>
                </a:ext>
              </a:extLst>
            </p:cNvPr>
            <p:cNvSpPr/>
            <p:nvPr/>
          </p:nvSpPr>
          <p:spPr>
            <a:xfrm>
              <a:off x="1984500" y="558886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AD4E5DB-480A-55AC-7732-F5C7F7940A79}"/>
                </a:ext>
              </a:extLst>
            </p:cNvPr>
            <p:cNvSpPr/>
            <p:nvPr/>
          </p:nvSpPr>
          <p:spPr>
            <a:xfrm>
              <a:off x="1889151" y="5620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CCDE695-2386-0CD7-44FE-A8E72AAD6C2D}"/>
                </a:ext>
              </a:extLst>
            </p:cNvPr>
            <p:cNvSpPr/>
            <p:nvPr/>
          </p:nvSpPr>
          <p:spPr>
            <a:xfrm>
              <a:off x="1793414" y="565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DE5362C-21D7-8ED7-57FF-CB726DEA8972}"/>
                </a:ext>
              </a:extLst>
            </p:cNvPr>
            <p:cNvSpPr/>
            <p:nvPr/>
          </p:nvSpPr>
          <p:spPr>
            <a:xfrm>
              <a:off x="1696514" y="567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ED8BD77-C99B-3D50-B479-7BEE8E7ABC4B}"/>
                </a:ext>
              </a:extLst>
            </p:cNvPr>
            <p:cNvSpPr/>
            <p:nvPr/>
          </p:nvSpPr>
          <p:spPr>
            <a:xfrm>
              <a:off x="1599692" y="5702895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F003D3A-8AB7-A864-F3D8-55837E8D3552}"/>
                </a:ext>
              </a:extLst>
            </p:cNvPr>
            <p:cNvSpPr/>
            <p:nvPr/>
          </p:nvSpPr>
          <p:spPr>
            <a:xfrm>
              <a:off x="1502404" y="572754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D86C799-6828-4D7B-2B61-D90DF8680423}"/>
                </a:ext>
              </a:extLst>
            </p:cNvPr>
            <p:cNvSpPr/>
            <p:nvPr/>
          </p:nvSpPr>
          <p:spPr>
            <a:xfrm>
              <a:off x="1404419" y="574948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B4CF770-080F-E876-920A-A1E6097B3F2D}"/>
                </a:ext>
              </a:extLst>
            </p:cNvPr>
            <p:cNvSpPr/>
            <p:nvPr/>
          </p:nvSpPr>
          <p:spPr>
            <a:xfrm>
              <a:off x="1306434" y="57713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E9E249E-421A-0851-0A2A-4B0A8F0B72B5}"/>
                </a:ext>
              </a:extLst>
            </p:cNvPr>
            <p:cNvSpPr/>
            <p:nvPr/>
          </p:nvSpPr>
          <p:spPr>
            <a:xfrm>
              <a:off x="1208061" y="57912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0A4B323-68AB-20A6-944B-D1CF506F1C9B}"/>
                </a:ext>
              </a:extLst>
            </p:cNvPr>
            <p:cNvSpPr/>
            <p:nvPr/>
          </p:nvSpPr>
          <p:spPr>
            <a:xfrm>
              <a:off x="1109378" y="58097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27C2F34-AFA0-E391-365B-4E117773214C}"/>
                </a:ext>
              </a:extLst>
            </p:cNvPr>
            <p:cNvSpPr/>
            <p:nvPr/>
          </p:nvSpPr>
          <p:spPr>
            <a:xfrm>
              <a:off x="1010540" y="582731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E3378DB-CA98-63EE-F160-529F55915D12}"/>
                </a:ext>
              </a:extLst>
            </p:cNvPr>
            <p:cNvSpPr/>
            <p:nvPr/>
          </p:nvSpPr>
          <p:spPr>
            <a:xfrm>
              <a:off x="911470" y="584312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7386661-ED82-B64D-4506-C0C7D5812303}"/>
                </a:ext>
              </a:extLst>
            </p:cNvPr>
            <p:cNvSpPr/>
            <p:nvPr/>
          </p:nvSpPr>
          <p:spPr>
            <a:xfrm>
              <a:off x="812167" y="58581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D873259-9E06-891F-29B2-FD92C6EE3984}"/>
                </a:ext>
              </a:extLst>
            </p:cNvPr>
            <p:cNvSpPr/>
            <p:nvPr/>
          </p:nvSpPr>
          <p:spPr>
            <a:xfrm>
              <a:off x="712709" y="587165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F9DB26D-966D-DEA2-49E0-AAA64B7ABB15}"/>
                </a:ext>
              </a:extLst>
            </p:cNvPr>
            <p:cNvSpPr/>
            <p:nvPr/>
          </p:nvSpPr>
          <p:spPr>
            <a:xfrm>
              <a:off x="613095" y="588405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6DE5EB9-F34F-9577-7345-173F67D52C9C}"/>
                </a:ext>
              </a:extLst>
            </p:cNvPr>
            <p:cNvSpPr/>
            <p:nvPr/>
          </p:nvSpPr>
          <p:spPr>
            <a:xfrm>
              <a:off x="513405" y="589537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30DE0B1-D6F0-E27D-8D22-92F7987FC97F}"/>
                </a:ext>
              </a:extLst>
            </p:cNvPr>
            <p:cNvSpPr/>
            <p:nvPr/>
          </p:nvSpPr>
          <p:spPr>
            <a:xfrm>
              <a:off x="413404" y="59050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2C65631-BB20-A993-FC27-7319E1B3E797}"/>
                </a:ext>
              </a:extLst>
            </p:cNvPr>
            <p:cNvSpPr/>
            <p:nvPr/>
          </p:nvSpPr>
          <p:spPr>
            <a:xfrm>
              <a:off x="313326" y="591297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4356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8A6171E-A09C-87EC-C5AE-E3E7C0329B00}"/>
                </a:ext>
              </a:extLst>
            </p:cNvPr>
            <p:cNvSpPr/>
            <p:nvPr/>
          </p:nvSpPr>
          <p:spPr>
            <a:xfrm>
              <a:off x="1473334" y="170286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6566942-AC1B-7D1C-AC9A-EC3E91F68714}"/>
                </a:ext>
              </a:extLst>
            </p:cNvPr>
            <p:cNvSpPr/>
            <p:nvPr/>
          </p:nvSpPr>
          <p:spPr>
            <a:xfrm rot="21537600">
              <a:off x="1540505" y="177746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F8405DF-EB0F-59A2-AFF4-1276196D90FD}"/>
                </a:ext>
              </a:extLst>
            </p:cNvPr>
            <p:cNvSpPr/>
            <p:nvPr/>
          </p:nvSpPr>
          <p:spPr>
            <a:xfrm>
              <a:off x="1617366" y="184170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BF439C7-0472-83F4-97FC-2D7B2CB59690}"/>
                </a:ext>
              </a:extLst>
            </p:cNvPr>
            <p:cNvSpPr/>
            <p:nvPr/>
          </p:nvSpPr>
          <p:spPr>
            <a:xfrm>
              <a:off x="1700778" y="189705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FC1F4F8-5965-1715-B421-4D9CDD071EC2}"/>
                </a:ext>
              </a:extLst>
            </p:cNvPr>
            <p:cNvSpPr/>
            <p:nvPr/>
          </p:nvSpPr>
          <p:spPr>
            <a:xfrm>
              <a:off x="1789228" y="194434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3818FA5-C729-DDF5-7CE8-DBC6012B5FDC}"/>
                </a:ext>
              </a:extLst>
            </p:cNvPr>
            <p:cNvSpPr/>
            <p:nvPr/>
          </p:nvSpPr>
          <p:spPr>
            <a:xfrm>
              <a:off x="1881321" y="198410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B0E741-DADC-16DC-895A-7C4800355F9C}"/>
                </a:ext>
              </a:extLst>
            </p:cNvPr>
            <p:cNvSpPr/>
            <p:nvPr/>
          </p:nvSpPr>
          <p:spPr>
            <a:xfrm>
              <a:off x="1976206" y="201682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553AE83-1033-8E23-F683-8BB48768ECF8}"/>
                </a:ext>
              </a:extLst>
            </p:cNvPr>
            <p:cNvSpPr/>
            <p:nvPr/>
          </p:nvSpPr>
          <p:spPr>
            <a:xfrm>
              <a:off x="2073106" y="20429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03F1ECF-C9EC-0BDB-FE5E-750504A364E9}"/>
                </a:ext>
              </a:extLst>
            </p:cNvPr>
            <p:cNvSpPr/>
            <p:nvPr/>
          </p:nvSpPr>
          <p:spPr>
            <a:xfrm>
              <a:off x="2074346" y="210310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8ACB678-3A39-86E7-18FB-22B4F3A98BCA}"/>
                </a:ext>
              </a:extLst>
            </p:cNvPr>
            <p:cNvSpPr/>
            <p:nvPr/>
          </p:nvSpPr>
          <p:spPr>
            <a:xfrm>
              <a:off x="2018222" y="2186281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27EB674-0A90-210E-23FE-E031480D89A5}"/>
                </a:ext>
              </a:extLst>
            </p:cNvPr>
            <p:cNvSpPr/>
            <p:nvPr/>
          </p:nvSpPr>
          <p:spPr>
            <a:xfrm>
              <a:off x="1954888" y="22638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4ECCC22-7A15-9FAC-263F-49A130DA2D70}"/>
                </a:ext>
              </a:extLst>
            </p:cNvPr>
            <p:cNvSpPr/>
            <p:nvPr/>
          </p:nvSpPr>
          <p:spPr>
            <a:xfrm>
              <a:off x="1887058" y="233791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AD63469-6F84-ADB0-61F1-D7C0337A280A}"/>
                </a:ext>
              </a:extLst>
            </p:cNvPr>
            <p:cNvSpPr/>
            <p:nvPr/>
          </p:nvSpPr>
          <p:spPr>
            <a:xfrm>
              <a:off x="1812639" y="24050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932B5C7-6BC0-B5B1-3253-E8F6ADD899AA}"/>
                </a:ext>
              </a:extLst>
            </p:cNvPr>
            <p:cNvSpPr/>
            <p:nvPr/>
          </p:nvSpPr>
          <p:spPr>
            <a:xfrm>
              <a:off x="1735817" y="246961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C41F8E3-36FB-CF5F-4A25-DBD068A512B3}"/>
                </a:ext>
              </a:extLst>
            </p:cNvPr>
            <p:cNvSpPr/>
            <p:nvPr/>
          </p:nvSpPr>
          <p:spPr>
            <a:xfrm>
              <a:off x="1652405" y="252543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AEEACA54-0981-9C76-033A-96A05A4CD0FF}"/>
                </a:ext>
              </a:extLst>
            </p:cNvPr>
            <p:cNvSpPr/>
            <p:nvPr/>
          </p:nvSpPr>
          <p:spPr>
            <a:xfrm>
              <a:off x="1567056" y="2577989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AFF85E5-07F3-BE59-1094-6963002CBDEE}"/>
                </a:ext>
              </a:extLst>
            </p:cNvPr>
            <p:cNvSpPr/>
            <p:nvPr/>
          </p:nvSpPr>
          <p:spPr>
            <a:xfrm>
              <a:off x="1478605" y="2625432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0EA3B49-7483-B4B6-AEA2-61B317B0AE73}"/>
                </a:ext>
              </a:extLst>
            </p:cNvPr>
            <p:cNvSpPr/>
            <p:nvPr/>
          </p:nvSpPr>
          <p:spPr>
            <a:xfrm>
              <a:off x="1386822" y="266613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BE39F2-EF68-D7D6-D845-1FB03434ABC1}"/>
                </a:ext>
              </a:extLst>
            </p:cNvPr>
            <p:cNvSpPr/>
            <p:nvPr/>
          </p:nvSpPr>
          <p:spPr>
            <a:xfrm>
              <a:off x="1293023" y="2701789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CB561FF-D940-E365-69D8-3AFBEB42AFC7}"/>
                </a:ext>
              </a:extLst>
            </p:cNvPr>
            <p:cNvSpPr/>
            <p:nvPr/>
          </p:nvSpPr>
          <p:spPr>
            <a:xfrm>
              <a:off x="1196898" y="273062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A146E87-420F-D248-EBA9-D2B8B5D6C2FB}"/>
                </a:ext>
              </a:extLst>
            </p:cNvPr>
            <p:cNvSpPr/>
            <p:nvPr/>
          </p:nvSpPr>
          <p:spPr>
            <a:xfrm>
              <a:off x="1243642" y="281582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FED4543-66ED-1AA4-C4E6-50D6C7287882}"/>
                </a:ext>
              </a:extLst>
            </p:cNvPr>
            <p:cNvSpPr/>
            <p:nvPr/>
          </p:nvSpPr>
          <p:spPr>
            <a:xfrm>
              <a:off x="1302015" y="28965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F6ACBDE-419B-3624-9ADA-891F1070739F}"/>
                </a:ext>
              </a:extLst>
            </p:cNvPr>
            <p:cNvSpPr/>
            <p:nvPr/>
          </p:nvSpPr>
          <p:spPr>
            <a:xfrm>
              <a:off x="1371705" y="296884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52EF86-8C88-EE2C-50B1-125D59266187}"/>
                </a:ext>
              </a:extLst>
            </p:cNvPr>
            <p:cNvSpPr/>
            <p:nvPr/>
          </p:nvSpPr>
          <p:spPr>
            <a:xfrm>
              <a:off x="1449225" y="303217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30B79A8-FF20-BAA8-0725-8886AFBAAEE8}"/>
                </a:ext>
              </a:extLst>
            </p:cNvPr>
            <p:cNvSpPr/>
            <p:nvPr/>
          </p:nvSpPr>
          <p:spPr>
            <a:xfrm>
              <a:off x="1529769" y="309210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C027159-D27F-05D4-4B90-8D533248E5A3}"/>
                </a:ext>
              </a:extLst>
            </p:cNvPr>
            <p:cNvSpPr/>
            <p:nvPr/>
          </p:nvSpPr>
          <p:spPr>
            <a:xfrm>
              <a:off x="1616203" y="3143110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A454F3E-F153-3B84-8C64-BAD7DBD0103D}"/>
                </a:ext>
              </a:extLst>
            </p:cNvPr>
            <p:cNvSpPr/>
            <p:nvPr/>
          </p:nvSpPr>
          <p:spPr>
            <a:xfrm>
              <a:off x="1703258" y="319295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69D16C6-0FE1-7ECC-BCAC-DC7485EC6FAF}"/>
                </a:ext>
              </a:extLst>
            </p:cNvPr>
            <p:cNvSpPr/>
            <p:nvPr/>
          </p:nvSpPr>
          <p:spPr>
            <a:xfrm>
              <a:off x="1793801" y="32362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D2690FF-1C67-5A27-4307-24C953485E3F}"/>
                </a:ext>
              </a:extLst>
            </p:cNvPr>
            <p:cNvSpPr/>
            <p:nvPr/>
          </p:nvSpPr>
          <p:spPr>
            <a:xfrm>
              <a:off x="1885042" y="32781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EE66805-C1F2-ECAE-DE4F-BCA550F97EC5}"/>
                </a:ext>
              </a:extLst>
            </p:cNvPr>
            <p:cNvSpPr/>
            <p:nvPr/>
          </p:nvSpPr>
          <p:spPr>
            <a:xfrm>
              <a:off x="1977911" y="331628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6AED20F-5F40-AFBF-BAE7-9A54268C71DC}"/>
                </a:ext>
              </a:extLst>
            </p:cNvPr>
            <p:cNvSpPr/>
            <p:nvPr/>
          </p:nvSpPr>
          <p:spPr>
            <a:xfrm>
              <a:off x="2071943" y="3351328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095226D-131B-FA14-2001-72357F5C63E6}"/>
                </a:ext>
              </a:extLst>
            </p:cNvPr>
            <p:cNvSpPr/>
            <p:nvPr/>
          </p:nvSpPr>
          <p:spPr>
            <a:xfrm>
              <a:off x="2166827" y="33841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089EDD-CF29-9ABA-54AC-DE7389DEBC0C}"/>
                </a:ext>
              </a:extLst>
            </p:cNvPr>
            <p:cNvSpPr/>
            <p:nvPr/>
          </p:nvSpPr>
          <p:spPr>
            <a:xfrm>
              <a:off x="2262409" y="341450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71E77F4-B4B2-8F41-0AC7-B78011F578FF}"/>
                </a:ext>
              </a:extLst>
            </p:cNvPr>
            <p:cNvSpPr/>
            <p:nvPr/>
          </p:nvSpPr>
          <p:spPr>
            <a:xfrm>
              <a:off x="2358999" y="344210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2524FB2-6BAA-3474-7BD2-EE5746D0FBAA}"/>
                </a:ext>
              </a:extLst>
            </p:cNvPr>
            <p:cNvSpPr/>
            <p:nvPr/>
          </p:nvSpPr>
          <p:spPr>
            <a:xfrm>
              <a:off x="2348612" y="350729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75FB6204-87E3-AF24-86A1-AA435BC5374B}"/>
                </a:ext>
              </a:extLst>
            </p:cNvPr>
            <p:cNvSpPr/>
            <p:nvPr/>
          </p:nvSpPr>
          <p:spPr>
            <a:xfrm>
              <a:off x="2288766" y="3587454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86767B6-4D04-5FD5-A5E4-4A14443FBA3D}"/>
                </a:ext>
              </a:extLst>
            </p:cNvPr>
            <p:cNvSpPr/>
            <p:nvPr/>
          </p:nvSpPr>
          <p:spPr>
            <a:xfrm>
              <a:off x="2215742" y="36562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DB28D3D-7D42-19B5-C625-727CE5C1B21E}"/>
                </a:ext>
              </a:extLst>
            </p:cNvPr>
            <p:cNvSpPr/>
            <p:nvPr/>
          </p:nvSpPr>
          <p:spPr>
            <a:xfrm>
              <a:off x="2138377" y="371993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6DC98E3-D355-4C37-06E2-C71254DEBD6C}"/>
                </a:ext>
              </a:extLst>
            </p:cNvPr>
            <p:cNvSpPr/>
            <p:nvPr/>
          </p:nvSpPr>
          <p:spPr>
            <a:xfrm>
              <a:off x="2056439" y="37778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A21BDD9-0BB9-5E79-EBF0-219CECB134AF}"/>
                </a:ext>
              </a:extLst>
            </p:cNvPr>
            <p:cNvSpPr/>
            <p:nvPr/>
          </p:nvSpPr>
          <p:spPr>
            <a:xfrm>
              <a:off x="1971090" y="3830556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39886BB-A16C-A49E-2CC2-2B9F50F2AEAF}"/>
                </a:ext>
              </a:extLst>
            </p:cNvPr>
            <p:cNvSpPr/>
            <p:nvPr/>
          </p:nvSpPr>
          <p:spPr>
            <a:xfrm>
              <a:off x="1883802" y="388009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C52BD43-A8B8-4301-2E36-8DAA07081126}"/>
                </a:ext>
              </a:extLst>
            </p:cNvPr>
            <p:cNvSpPr/>
            <p:nvPr/>
          </p:nvSpPr>
          <p:spPr>
            <a:xfrm>
              <a:off x="1794267" y="392536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F2CC7FE-564B-13D4-51AA-D57CAA999D01}"/>
                </a:ext>
              </a:extLst>
            </p:cNvPr>
            <p:cNvSpPr/>
            <p:nvPr/>
          </p:nvSpPr>
          <p:spPr>
            <a:xfrm>
              <a:off x="1703646" y="396861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DB621F0-7059-6397-269B-6D8B727874BE}"/>
                </a:ext>
              </a:extLst>
            </p:cNvPr>
            <p:cNvSpPr/>
            <p:nvPr/>
          </p:nvSpPr>
          <p:spPr>
            <a:xfrm>
              <a:off x="1611630" y="400854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C226D28A-6B37-53AD-4FA5-6DA8CF08B525}"/>
                </a:ext>
              </a:extLst>
            </p:cNvPr>
            <p:cNvSpPr/>
            <p:nvPr/>
          </p:nvSpPr>
          <p:spPr>
            <a:xfrm>
              <a:off x="1518838" y="404683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AA4FA38-F543-D2B3-3F98-3CA3CFE02C23}"/>
                </a:ext>
              </a:extLst>
            </p:cNvPr>
            <p:cNvSpPr/>
            <p:nvPr/>
          </p:nvSpPr>
          <p:spPr>
            <a:xfrm>
              <a:off x="1425039" y="4082574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2B7992E-4BA7-6896-39B4-B5E4A46DCACD}"/>
                </a:ext>
              </a:extLst>
            </p:cNvPr>
            <p:cNvSpPr/>
            <p:nvPr/>
          </p:nvSpPr>
          <p:spPr>
            <a:xfrm>
              <a:off x="1330697" y="411699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5CFEB3B-3E2E-2E31-7DD4-43D40B3452CE}"/>
                </a:ext>
              </a:extLst>
            </p:cNvPr>
            <p:cNvSpPr/>
            <p:nvPr/>
          </p:nvSpPr>
          <p:spPr>
            <a:xfrm>
              <a:off x="1235580" y="414908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4709EA8-1601-7FD7-8957-DA8A2AB9FA36}"/>
                </a:ext>
              </a:extLst>
            </p:cNvPr>
            <p:cNvSpPr/>
            <p:nvPr/>
          </p:nvSpPr>
          <p:spPr>
            <a:xfrm>
              <a:off x="1140231" y="41803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5967A41-27E2-C375-1197-2CB32140FC1E}"/>
                </a:ext>
              </a:extLst>
            </p:cNvPr>
            <p:cNvSpPr/>
            <p:nvPr/>
          </p:nvSpPr>
          <p:spPr>
            <a:xfrm>
              <a:off x="1044029" y="420900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871762A-C300-0F02-6976-6C887709A12E}"/>
                </a:ext>
              </a:extLst>
            </p:cNvPr>
            <p:cNvSpPr/>
            <p:nvPr/>
          </p:nvSpPr>
          <p:spPr>
            <a:xfrm>
              <a:off x="947516" y="423660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E49BD4D-38E2-193F-C71A-6D071083B2AC}"/>
                </a:ext>
              </a:extLst>
            </p:cNvPr>
            <p:cNvSpPr/>
            <p:nvPr/>
          </p:nvSpPr>
          <p:spPr>
            <a:xfrm>
              <a:off x="850616" y="426257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CCE66985-8416-784F-4715-EF7F1F74A463}"/>
                </a:ext>
              </a:extLst>
            </p:cNvPr>
            <p:cNvSpPr/>
            <p:nvPr/>
          </p:nvSpPr>
          <p:spPr>
            <a:xfrm>
              <a:off x="809376" y="430024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82CF512-AE12-1948-B7E6-514A997E47A8}"/>
                </a:ext>
              </a:extLst>
            </p:cNvPr>
            <p:cNvSpPr/>
            <p:nvPr/>
          </p:nvSpPr>
          <p:spPr>
            <a:xfrm>
              <a:off x="885423" y="4365831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44AA0526-FE13-64D1-C133-7102D784CD58}"/>
                </a:ext>
              </a:extLst>
            </p:cNvPr>
            <p:cNvSpPr/>
            <p:nvPr/>
          </p:nvSpPr>
          <p:spPr>
            <a:xfrm>
              <a:off x="961392" y="443133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2A6C456-C00E-D19E-8970-251DCC136F13}"/>
                </a:ext>
              </a:extLst>
            </p:cNvPr>
            <p:cNvSpPr/>
            <p:nvPr/>
          </p:nvSpPr>
          <p:spPr>
            <a:xfrm>
              <a:off x="1042401" y="449017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DBE6B37-1DFC-01C0-042A-2D806E775216}"/>
                </a:ext>
              </a:extLst>
            </p:cNvPr>
            <p:cNvSpPr/>
            <p:nvPr/>
          </p:nvSpPr>
          <p:spPr>
            <a:xfrm>
              <a:off x="1127363" y="454366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C378045-B28E-AEA3-CF94-2D9E2FB88C80}"/>
                </a:ext>
              </a:extLst>
            </p:cNvPr>
            <p:cNvSpPr/>
            <p:nvPr/>
          </p:nvSpPr>
          <p:spPr>
            <a:xfrm>
              <a:off x="1212324" y="459715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76DC7B5-35D7-C9C3-F9FF-BD056A3E8F62}"/>
                </a:ext>
              </a:extLst>
            </p:cNvPr>
            <p:cNvSpPr/>
            <p:nvPr/>
          </p:nvSpPr>
          <p:spPr>
            <a:xfrm>
              <a:off x="1300775" y="464428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738C410-098F-265E-5606-B9A36B9F83C4}"/>
                </a:ext>
              </a:extLst>
            </p:cNvPr>
            <p:cNvSpPr/>
            <p:nvPr/>
          </p:nvSpPr>
          <p:spPr>
            <a:xfrm>
              <a:off x="1391085" y="468808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8AA6373-D6D2-043D-5F2B-EE9F30FBB856}"/>
                </a:ext>
              </a:extLst>
            </p:cNvPr>
            <p:cNvSpPr/>
            <p:nvPr/>
          </p:nvSpPr>
          <p:spPr>
            <a:xfrm>
              <a:off x="1481396" y="4731958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BA5FF62-A209-5EE1-8946-1A8942C12498}"/>
                </a:ext>
              </a:extLst>
            </p:cNvPr>
            <p:cNvSpPr/>
            <p:nvPr/>
          </p:nvSpPr>
          <p:spPr>
            <a:xfrm>
              <a:off x="1573955" y="477048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899B6E2-0E02-A5A1-62B7-4E981EDB047F}"/>
                </a:ext>
              </a:extLst>
            </p:cNvPr>
            <p:cNvSpPr/>
            <p:nvPr/>
          </p:nvSpPr>
          <p:spPr>
            <a:xfrm>
              <a:off x="1667599" y="48067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2F003FE-E9A6-48D1-88EC-545C9B82E29E}"/>
                </a:ext>
              </a:extLst>
            </p:cNvPr>
            <p:cNvSpPr/>
            <p:nvPr/>
          </p:nvSpPr>
          <p:spPr>
            <a:xfrm>
              <a:off x="1761243" y="48430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6B78B4D-EE47-8A3B-C94E-F5B252A99219}"/>
                </a:ext>
              </a:extLst>
            </p:cNvPr>
            <p:cNvSpPr/>
            <p:nvPr/>
          </p:nvSpPr>
          <p:spPr>
            <a:xfrm>
              <a:off x="1856360" y="4874827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283A367-C07D-FECB-0940-4CA4A237B151}"/>
                </a:ext>
              </a:extLst>
            </p:cNvPr>
            <p:cNvSpPr/>
            <p:nvPr/>
          </p:nvSpPr>
          <p:spPr>
            <a:xfrm>
              <a:off x="1952097" y="4905060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15E458A-B1E9-B8E5-DC3B-3DE112A5B5FF}"/>
                </a:ext>
              </a:extLst>
            </p:cNvPr>
            <p:cNvSpPr/>
            <p:nvPr/>
          </p:nvSpPr>
          <p:spPr>
            <a:xfrm>
              <a:off x="2047834" y="493529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3E3EBBA-501A-8663-4E63-480D5038AD77}"/>
                </a:ext>
              </a:extLst>
            </p:cNvPr>
            <p:cNvSpPr/>
            <p:nvPr/>
          </p:nvSpPr>
          <p:spPr>
            <a:xfrm>
              <a:off x="2144657" y="4961727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552D2F7-C2A4-A439-7DA7-29E0C6BB1E66}"/>
                </a:ext>
              </a:extLst>
            </p:cNvPr>
            <p:cNvSpPr/>
            <p:nvPr/>
          </p:nvSpPr>
          <p:spPr>
            <a:xfrm>
              <a:off x="2241557" y="498769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D500A71-0E7F-948C-963C-4E4DA76C1EDA}"/>
                </a:ext>
              </a:extLst>
            </p:cNvPr>
            <p:cNvSpPr/>
            <p:nvPr/>
          </p:nvSpPr>
          <p:spPr>
            <a:xfrm>
              <a:off x="2339309" y="501079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B61221F-9948-5DDB-359B-CBDB2D917E51}"/>
                </a:ext>
              </a:extLst>
            </p:cNvPr>
            <p:cNvSpPr/>
            <p:nvPr/>
          </p:nvSpPr>
          <p:spPr>
            <a:xfrm>
              <a:off x="2437139" y="503312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7FF3F44-F563-52E5-F00F-E36D29D50F2F}"/>
                </a:ext>
              </a:extLst>
            </p:cNvPr>
            <p:cNvSpPr/>
            <p:nvPr/>
          </p:nvSpPr>
          <p:spPr>
            <a:xfrm>
              <a:off x="2535434" y="50536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D223F26-D24F-1CFF-2A8C-7BBE33BAB527}"/>
                </a:ext>
              </a:extLst>
            </p:cNvPr>
            <p:cNvSpPr/>
            <p:nvPr/>
          </p:nvSpPr>
          <p:spPr>
            <a:xfrm>
              <a:off x="2633962" y="5072503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624E41D-5A8E-2349-E646-B86B9BE1859D}"/>
                </a:ext>
              </a:extLst>
            </p:cNvPr>
            <p:cNvSpPr/>
            <p:nvPr/>
          </p:nvSpPr>
          <p:spPr>
            <a:xfrm>
              <a:off x="2732878" y="5089790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880D9E0-541A-7DF7-6ABE-1287DCE1A066}"/>
                </a:ext>
              </a:extLst>
            </p:cNvPr>
            <p:cNvSpPr/>
            <p:nvPr/>
          </p:nvSpPr>
          <p:spPr>
            <a:xfrm>
              <a:off x="2832103" y="5105139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874CF09-10F0-F41A-6BC9-20FCE8AB8492}"/>
                </a:ext>
              </a:extLst>
            </p:cNvPr>
            <p:cNvSpPr/>
            <p:nvPr/>
          </p:nvSpPr>
          <p:spPr>
            <a:xfrm>
              <a:off x="2794274" y="515033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D963965E-9312-D0DB-2015-1A62FC30C595}"/>
                </a:ext>
              </a:extLst>
            </p:cNvPr>
            <p:cNvSpPr/>
            <p:nvPr/>
          </p:nvSpPr>
          <p:spPr>
            <a:xfrm>
              <a:off x="2710862" y="520614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5DC6ADB-D427-0119-BDC0-35B10E9BE806}"/>
                </a:ext>
              </a:extLst>
            </p:cNvPr>
            <p:cNvSpPr/>
            <p:nvPr/>
          </p:nvSpPr>
          <p:spPr>
            <a:xfrm>
              <a:off x="2627296" y="526180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397108F-01E6-81E1-701F-9E400C587CB1}"/>
                </a:ext>
              </a:extLst>
            </p:cNvPr>
            <p:cNvSpPr/>
            <p:nvPr/>
          </p:nvSpPr>
          <p:spPr>
            <a:xfrm>
              <a:off x="2538070" y="530777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E51B1F4-218E-8A02-0F77-6294DE2767C4}"/>
                </a:ext>
              </a:extLst>
            </p:cNvPr>
            <p:cNvSpPr/>
            <p:nvPr/>
          </p:nvSpPr>
          <p:spPr>
            <a:xfrm>
              <a:off x="2448845" y="5353745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2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7F8A7C1-3248-4995-37B8-296417C48EED}"/>
                </a:ext>
              </a:extLst>
            </p:cNvPr>
            <p:cNvSpPr/>
            <p:nvPr/>
          </p:nvSpPr>
          <p:spPr>
            <a:xfrm>
              <a:off x="2359077" y="5398552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AD03C5A-AF20-EF37-66AA-37E566AF8FC9}"/>
                </a:ext>
              </a:extLst>
            </p:cNvPr>
            <p:cNvSpPr/>
            <p:nvPr/>
          </p:nvSpPr>
          <p:spPr>
            <a:xfrm>
              <a:off x="2266130" y="543653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EA0812D-8B21-9683-F1F3-3F06864E018B}"/>
                </a:ext>
              </a:extLst>
            </p:cNvPr>
            <p:cNvSpPr/>
            <p:nvPr/>
          </p:nvSpPr>
          <p:spPr>
            <a:xfrm>
              <a:off x="2173184" y="5474521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2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2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C60CA9-0157-88B5-2677-6D8F145E5519}"/>
                </a:ext>
              </a:extLst>
            </p:cNvPr>
            <p:cNvSpPr/>
            <p:nvPr/>
          </p:nvSpPr>
          <p:spPr>
            <a:xfrm>
              <a:off x="2079772" y="551111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C28413E-F546-A771-072F-22A9970264D1}"/>
                </a:ext>
              </a:extLst>
            </p:cNvPr>
            <p:cNvSpPr/>
            <p:nvPr/>
          </p:nvSpPr>
          <p:spPr>
            <a:xfrm>
              <a:off x="1984500" y="5542583"/>
              <a:ext cx="50697" cy="50698"/>
            </a:xfrm>
            <a:custGeom>
              <a:avLst/>
              <a:gdLst>
                <a:gd name="connsiteX0" fmla="*/ 50698 w 50697"/>
                <a:gd name="connsiteY0" fmla="*/ 25349 h 50698"/>
                <a:gd name="connsiteX1" fmla="*/ 25349 w 50697"/>
                <a:gd name="connsiteY1" fmla="*/ 50698 h 50698"/>
                <a:gd name="connsiteX2" fmla="*/ 0 w 50697"/>
                <a:gd name="connsiteY2" fmla="*/ 25349 h 50698"/>
                <a:gd name="connsiteX3" fmla="*/ 25349 w 50697"/>
                <a:gd name="connsiteY3" fmla="*/ 0 h 50698"/>
                <a:gd name="connsiteX4" fmla="*/ 50698 w 50697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33F644B-765A-DA42-9913-624FC0CD7833}"/>
                </a:ext>
              </a:extLst>
            </p:cNvPr>
            <p:cNvSpPr/>
            <p:nvPr/>
          </p:nvSpPr>
          <p:spPr>
            <a:xfrm>
              <a:off x="1889151" y="557413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36191927-39C5-C65F-1E7F-9DA690C13DFE}"/>
                </a:ext>
              </a:extLst>
            </p:cNvPr>
            <p:cNvSpPr/>
            <p:nvPr/>
          </p:nvSpPr>
          <p:spPr>
            <a:xfrm>
              <a:off x="1793414" y="56042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2901B59-DA6E-5D0D-5B99-15650A58FA1E}"/>
                </a:ext>
              </a:extLst>
            </p:cNvPr>
            <p:cNvSpPr/>
            <p:nvPr/>
          </p:nvSpPr>
          <p:spPr>
            <a:xfrm>
              <a:off x="1696514" y="5630491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80BEE91-5984-885F-0A7A-9B8EFA637C41}"/>
                </a:ext>
              </a:extLst>
            </p:cNvPr>
            <p:cNvSpPr/>
            <p:nvPr/>
          </p:nvSpPr>
          <p:spPr>
            <a:xfrm>
              <a:off x="1599692" y="565669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EAE02BA-7662-25E9-D69E-F687918A1BFB}"/>
                </a:ext>
              </a:extLst>
            </p:cNvPr>
            <p:cNvSpPr/>
            <p:nvPr/>
          </p:nvSpPr>
          <p:spPr>
            <a:xfrm>
              <a:off x="1502327" y="5681344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2F9557A-2183-01A4-F5C1-548BED0465B8}"/>
                </a:ext>
              </a:extLst>
            </p:cNvPr>
            <p:cNvSpPr/>
            <p:nvPr/>
          </p:nvSpPr>
          <p:spPr>
            <a:xfrm>
              <a:off x="1404419" y="5703283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536AA8D-5B5F-C76D-6C46-4C7D66E3CA7B}"/>
                </a:ext>
              </a:extLst>
            </p:cNvPr>
            <p:cNvSpPr/>
            <p:nvPr/>
          </p:nvSpPr>
          <p:spPr>
            <a:xfrm>
              <a:off x="1306434" y="5725143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E67778E-7A14-AE3E-4768-4697206DB396}"/>
                </a:ext>
              </a:extLst>
            </p:cNvPr>
            <p:cNvSpPr/>
            <p:nvPr/>
          </p:nvSpPr>
          <p:spPr>
            <a:xfrm>
              <a:off x="1208061" y="5745066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61C1955-40F4-218D-3AA5-9319FA4C36F7}"/>
                </a:ext>
              </a:extLst>
            </p:cNvPr>
            <p:cNvSpPr/>
            <p:nvPr/>
          </p:nvSpPr>
          <p:spPr>
            <a:xfrm>
              <a:off x="1109378" y="576351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3DDD1A2-B19C-571E-54D4-CF28595E4DC7}"/>
                </a:ext>
              </a:extLst>
            </p:cNvPr>
            <p:cNvSpPr/>
            <p:nvPr/>
          </p:nvSpPr>
          <p:spPr>
            <a:xfrm>
              <a:off x="1010540" y="5781112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04EAF33A-900B-4028-5A4F-8AF678D0F881}"/>
                </a:ext>
              </a:extLst>
            </p:cNvPr>
            <p:cNvSpPr/>
            <p:nvPr/>
          </p:nvSpPr>
          <p:spPr>
            <a:xfrm>
              <a:off x="911392" y="5796926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8E65C9D-5B1C-9787-61B0-189A6FD6C769}"/>
                </a:ext>
              </a:extLst>
            </p:cNvPr>
            <p:cNvSpPr/>
            <p:nvPr/>
          </p:nvSpPr>
          <p:spPr>
            <a:xfrm>
              <a:off x="812167" y="5811965"/>
              <a:ext cx="50698" cy="50698"/>
            </a:xfrm>
            <a:custGeom>
              <a:avLst/>
              <a:gdLst>
                <a:gd name="connsiteX0" fmla="*/ 50698 w 50698"/>
                <a:gd name="connsiteY0" fmla="*/ 25349 h 50698"/>
                <a:gd name="connsiteX1" fmla="*/ 25349 w 50698"/>
                <a:gd name="connsiteY1" fmla="*/ 50698 h 50698"/>
                <a:gd name="connsiteX2" fmla="*/ 0 w 50698"/>
                <a:gd name="connsiteY2" fmla="*/ 25349 h 50698"/>
                <a:gd name="connsiteX3" fmla="*/ 25349 w 50698"/>
                <a:gd name="connsiteY3" fmla="*/ 0 h 50698"/>
                <a:gd name="connsiteX4" fmla="*/ 50698 w 50698"/>
                <a:gd name="connsiteY4" fmla="*/ 25349 h 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8">
                  <a:moveTo>
                    <a:pt x="50698" y="25349"/>
                  </a:moveTo>
                  <a:cubicBezTo>
                    <a:pt x="50698" y="39349"/>
                    <a:pt x="39349" y="50698"/>
                    <a:pt x="25349" y="50698"/>
                  </a:cubicBezTo>
                  <a:cubicBezTo>
                    <a:pt x="11349" y="50698"/>
                    <a:pt x="0" y="39349"/>
                    <a:pt x="0" y="25349"/>
                  </a:cubicBezTo>
                  <a:cubicBezTo>
                    <a:pt x="0" y="11349"/>
                    <a:pt x="11349" y="0"/>
                    <a:pt x="25349" y="0"/>
                  </a:cubicBezTo>
                  <a:cubicBezTo>
                    <a:pt x="39349" y="0"/>
                    <a:pt x="50698" y="11349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0C653DA-1FF8-B00F-5038-36001F0FA133}"/>
                </a:ext>
              </a:extLst>
            </p:cNvPr>
            <p:cNvSpPr/>
            <p:nvPr/>
          </p:nvSpPr>
          <p:spPr>
            <a:xfrm>
              <a:off x="712709" y="5825454"/>
              <a:ext cx="50697" cy="50697"/>
            </a:xfrm>
            <a:custGeom>
              <a:avLst/>
              <a:gdLst>
                <a:gd name="connsiteX0" fmla="*/ 50698 w 50697"/>
                <a:gd name="connsiteY0" fmla="*/ 25349 h 50697"/>
                <a:gd name="connsiteX1" fmla="*/ 25349 w 50697"/>
                <a:gd name="connsiteY1" fmla="*/ 50698 h 50697"/>
                <a:gd name="connsiteX2" fmla="*/ 0 w 50697"/>
                <a:gd name="connsiteY2" fmla="*/ 25349 h 50697"/>
                <a:gd name="connsiteX3" fmla="*/ 25349 w 50697"/>
                <a:gd name="connsiteY3" fmla="*/ 0 h 50697"/>
                <a:gd name="connsiteX4" fmla="*/ 50698 w 50697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7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6FEBA7D5-B249-24EC-68FC-CB0442E24222}"/>
                </a:ext>
              </a:extLst>
            </p:cNvPr>
            <p:cNvSpPr/>
            <p:nvPr/>
          </p:nvSpPr>
          <p:spPr>
            <a:xfrm>
              <a:off x="613095" y="5837857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6"/>
                    <a:pt x="11395" y="0"/>
                    <a:pt x="25349" y="0"/>
                  </a:cubicBezTo>
                  <a:cubicBezTo>
                    <a:pt x="39303" y="0"/>
                    <a:pt x="50698" y="11396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855732DF-B6AC-AA6A-59FF-AAFD908B1028}"/>
                </a:ext>
              </a:extLst>
            </p:cNvPr>
            <p:cNvSpPr/>
            <p:nvPr/>
          </p:nvSpPr>
          <p:spPr>
            <a:xfrm>
              <a:off x="513405" y="584917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C2E5AF7-1C2D-7ED1-C829-CE411956835A}"/>
                </a:ext>
              </a:extLst>
            </p:cNvPr>
            <p:cNvSpPr/>
            <p:nvPr/>
          </p:nvSpPr>
          <p:spPr>
            <a:xfrm>
              <a:off x="413482" y="585886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3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23A3F20-1C0E-57C0-A08A-7827A6AAEF7A}"/>
                </a:ext>
              </a:extLst>
            </p:cNvPr>
            <p:cNvSpPr/>
            <p:nvPr/>
          </p:nvSpPr>
          <p:spPr>
            <a:xfrm>
              <a:off x="313403" y="5866695"/>
              <a:ext cx="50698" cy="50697"/>
            </a:xfrm>
            <a:custGeom>
              <a:avLst/>
              <a:gdLst>
                <a:gd name="connsiteX0" fmla="*/ 50698 w 50698"/>
                <a:gd name="connsiteY0" fmla="*/ 25349 h 50697"/>
                <a:gd name="connsiteX1" fmla="*/ 25349 w 50698"/>
                <a:gd name="connsiteY1" fmla="*/ 50698 h 50697"/>
                <a:gd name="connsiteX2" fmla="*/ 0 w 50698"/>
                <a:gd name="connsiteY2" fmla="*/ 25349 h 50697"/>
                <a:gd name="connsiteX3" fmla="*/ 25349 w 50698"/>
                <a:gd name="connsiteY3" fmla="*/ 0 h 50697"/>
                <a:gd name="connsiteX4" fmla="*/ 50698 w 50698"/>
                <a:gd name="connsiteY4" fmla="*/ 25349 h 5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98" h="50697">
                  <a:moveTo>
                    <a:pt x="50698" y="25349"/>
                  </a:moveTo>
                  <a:cubicBezTo>
                    <a:pt x="50698" y="39380"/>
                    <a:pt x="39303" y="50698"/>
                    <a:pt x="25349" y="50698"/>
                  </a:cubicBezTo>
                  <a:cubicBezTo>
                    <a:pt x="11395" y="50698"/>
                    <a:pt x="0" y="39302"/>
                    <a:pt x="0" y="25349"/>
                  </a:cubicBezTo>
                  <a:cubicBezTo>
                    <a:pt x="0" y="11395"/>
                    <a:pt x="11395" y="0"/>
                    <a:pt x="25349" y="0"/>
                  </a:cubicBezTo>
                  <a:cubicBezTo>
                    <a:pt x="39303" y="0"/>
                    <a:pt x="50698" y="11395"/>
                    <a:pt x="50698" y="253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A58637F-A63C-5EC6-C3F6-14A699E19B0C}"/>
                </a:ext>
              </a:extLst>
            </p:cNvPr>
            <p:cNvSpPr/>
            <p:nvPr/>
          </p:nvSpPr>
          <p:spPr>
            <a:xfrm>
              <a:off x="2153339" y="4268699"/>
              <a:ext cx="41240" cy="14959"/>
            </a:xfrm>
            <a:custGeom>
              <a:avLst/>
              <a:gdLst>
                <a:gd name="connsiteX0" fmla="*/ 37365 w 41240"/>
                <a:gd name="connsiteY0" fmla="*/ 4806 h 14959"/>
                <a:gd name="connsiteX1" fmla="*/ 41241 w 41240"/>
                <a:gd name="connsiteY1" fmla="*/ 0 h 14959"/>
                <a:gd name="connsiteX2" fmla="*/ 0 w 41240"/>
                <a:gd name="connsiteY2" fmla="*/ 9612 h 14959"/>
                <a:gd name="connsiteX3" fmla="*/ 37365 w 41240"/>
                <a:gd name="connsiteY3" fmla="*/ 4806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40" h="14959">
                  <a:moveTo>
                    <a:pt x="37365" y="4806"/>
                  </a:moveTo>
                  <a:lnTo>
                    <a:pt x="41241" y="0"/>
                  </a:lnTo>
                  <a:lnTo>
                    <a:pt x="0" y="9612"/>
                  </a:lnTo>
                  <a:cubicBezTo>
                    <a:pt x="11705" y="18295"/>
                    <a:pt x="28217" y="16202"/>
                    <a:pt x="37365" y="480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BED49F05-680A-C80E-4D96-594D622AF7CE}"/>
                </a:ext>
              </a:extLst>
            </p:cNvPr>
            <p:cNvSpPr/>
            <p:nvPr/>
          </p:nvSpPr>
          <p:spPr>
            <a:xfrm>
              <a:off x="2142303" y="4235830"/>
              <a:ext cx="78633" cy="42481"/>
            </a:xfrm>
            <a:custGeom>
              <a:avLst/>
              <a:gdLst>
                <a:gd name="connsiteX0" fmla="*/ 10184 w 78633"/>
                <a:gd name="connsiteY0" fmla="*/ 41861 h 42481"/>
                <a:gd name="connsiteX1" fmla="*/ 11036 w 78633"/>
                <a:gd name="connsiteY1" fmla="*/ 42481 h 42481"/>
                <a:gd name="connsiteX2" fmla="*/ 52277 w 78633"/>
                <a:gd name="connsiteY2" fmla="*/ 32869 h 42481"/>
                <a:gd name="connsiteX3" fmla="*/ 78634 w 78633"/>
                <a:gd name="connsiteY3" fmla="*/ 0 h 42481"/>
                <a:gd name="connsiteX4" fmla="*/ 106 w 78633"/>
                <a:gd name="connsiteY4" fmla="*/ 18372 h 42481"/>
                <a:gd name="connsiteX5" fmla="*/ 10184 w 78633"/>
                <a:gd name="connsiteY5" fmla="*/ 41861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633" h="42481">
                  <a:moveTo>
                    <a:pt x="10184" y="41861"/>
                  </a:moveTo>
                  <a:cubicBezTo>
                    <a:pt x="10184" y="41861"/>
                    <a:pt x="10726" y="42248"/>
                    <a:pt x="11036" y="42481"/>
                  </a:cubicBezTo>
                  <a:lnTo>
                    <a:pt x="52277" y="32869"/>
                  </a:lnTo>
                  <a:lnTo>
                    <a:pt x="78634" y="0"/>
                  </a:lnTo>
                  <a:lnTo>
                    <a:pt x="106" y="18372"/>
                  </a:lnTo>
                  <a:cubicBezTo>
                    <a:pt x="-669" y="27055"/>
                    <a:pt x="2819" y="36047"/>
                    <a:pt x="10184" y="41861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F362FA4F-95C1-B4A3-DF1E-3534B2B825A7}"/>
                </a:ext>
              </a:extLst>
            </p:cNvPr>
            <p:cNvSpPr/>
            <p:nvPr/>
          </p:nvSpPr>
          <p:spPr>
            <a:xfrm>
              <a:off x="2142408" y="4202962"/>
              <a:ext cx="104884" cy="51240"/>
            </a:xfrm>
            <a:custGeom>
              <a:avLst/>
              <a:gdLst>
                <a:gd name="connsiteX0" fmla="*/ 5892 w 104884"/>
                <a:gd name="connsiteY0" fmla="*/ 36512 h 51240"/>
                <a:gd name="connsiteX1" fmla="*/ 0 w 104884"/>
                <a:gd name="connsiteY1" fmla="*/ 51241 h 51240"/>
                <a:gd name="connsiteX2" fmla="*/ 78528 w 104884"/>
                <a:gd name="connsiteY2" fmla="*/ 32868 h 51240"/>
                <a:gd name="connsiteX3" fmla="*/ 104885 w 104884"/>
                <a:gd name="connsiteY3" fmla="*/ 0 h 51240"/>
                <a:gd name="connsiteX4" fmla="*/ 19070 w 104884"/>
                <a:gd name="connsiteY4" fmla="*/ 20078 h 51240"/>
                <a:gd name="connsiteX5" fmla="*/ 5892 w 104884"/>
                <a:gd name="connsiteY5" fmla="*/ 36512 h 5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884" h="51240">
                  <a:moveTo>
                    <a:pt x="5892" y="36512"/>
                  </a:moveTo>
                  <a:cubicBezTo>
                    <a:pt x="2403" y="40853"/>
                    <a:pt x="465" y="46047"/>
                    <a:pt x="0" y="51241"/>
                  </a:cubicBezTo>
                  <a:lnTo>
                    <a:pt x="78528" y="32868"/>
                  </a:lnTo>
                  <a:lnTo>
                    <a:pt x="104885" y="0"/>
                  </a:lnTo>
                  <a:lnTo>
                    <a:pt x="19070" y="20078"/>
                  </a:lnTo>
                  <a:lnTo>
                    <a:pt x="5892" y="3651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67CDCAF6-3988-260C-D93A-5263E28267F7}"/>
                </a:ext>
              </a:extLst>
            </p:cNvPr>
            <p:cNvSpPr/>
            <p:nvPr/>
          </p:nvSpPr>
          <p:spPr>
            <a:xfrm>
              <a:off x="2161478" y="4170094"/>
              <a:ext cx="112171" cy="52946"/>
            </a:xfrm>
            <a:custGeom>
              <a:avLst/>
              <a:gdLst>
                <a:gd name="connsiteX0" fmla="*/ 0 w 112171"/>
                <a:gd name="connsiteY0" fmla="*/ 52946 h 52946"/>
                <a:gd name="connsiteX1" fmla="*/ 85815 w 112171"/>
                <a:gd name="connsiteY1" fmla="*/ 32868 h 52946"/>
                <a:gd name="connsiteX2" fmla="*/ 112171 w 112171"/>
                <a:gd name="connsiteY2" fmla="*/ 0 h 52946"/>
                <a:gd name="connsiteX3" fmla="*/ 26357 w 112171"/>
                <a:gd name="connsiteY3" fmla="*/ 20078 h 52946"/>
                <a:gd name="connsiteX4" fmla="*/ 0 w 112171"/>
                <a:gd name="connsiteY4" fmla="*/ 52946 h 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946">
                  <a:moveTo>
                    <a:pt x="0" y="52946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357" y="20078"/>
                  </a:lnTo>
                  <a:lnTo>
                    <a:pt x="0" y="5294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C50F19C-E679-E2AD-B319-3CF37AF134E7}"/>
                </a:ext>
              </a:extLst>
            </p:cNvPr>
            <p:cNvSpPr/>
            <p:nvPr/>
          </p:nvSpPr>
          <p:spPr>
            <a:xfrm>
              <a:off x="2187835" y="4137303"/>
              <a:ext cx="112171" cy="52868"/>
            </a:xfrm>
            <a:custGeom>
              <a:avLst/>
              <a:gdLst>
                <a:gd name="connsiteX0" fmla="*/ 0 w 112171"/>
                <a:gd name="connsiteY0" fmla="*/ 52869 h 52868"/>
                <a:gd name="connsiteX1" fmla="*/ 85815 w 112171"/>
                <a:gd name="connsiteY1" fmla="*/ 32791 h 52868"/>
                <a:gd name="connsiteX2" fmla="*/ 112171 w 112171"/>
                <a:gd name="connsiteY2" fmla="*/ 0 h 52868"/>
                <a:gd name="connsiteX3" fmla="*/ 26357 w 112171"/>
                <a:gd name="connsiteY3" fmla="*/ 20000 h 52868"/>
                <a:gd name="connsiteX4" fmla="*/ 0 w 112171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9"/>
                  </a:moveTo>
                  <a:lnTo>
                    <a:pt x="85815" y="32791"/>
                  </a:lnTo>
                  <a:lnTo>
                    <a:pt x="112171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341D61B3-42EE-D2EB-8096-9CFC45D50C3D}"/>
                </a:ext>
              </a:extLst>
            </p:cNvPr>
            <p:cNvSpPr/>
            <p:nvPr/>
          </p:nvSpPr>
          <p:spPr>
            <a:xfrm>
              <a:off x="2214192" y="4104434"/>
              <a:ext cx="112171" cy="52868"/>
            </a:xfrm>
            <a:custGeom>
              <a:avLst/>
              <a:gdLst>
                <a:gd name="connsiteX0" fmla="*/ 0 w 112171"/>
                <a:gd name="connsiteY0" fmla="*/ 52868 h 52868"/>
                <a:gd name="connsiteX1" fmla="*/ 85815 w 112171"/>
                <a:gd name="connsiteY1" fmla="*/ 32868 h 52868"/>
                <a:gd name="connsiteX2" fmla="*/ 112171 w 112171"/>
                <a:gd name="connsiteY2" fmla="*/ 0 h 52868"/>
                <a:gd name="connsiteX3" fmla="*/ 26434 w 112171"/>
                <a:gd name="connsiteY3" fmla="*/ 20000 h 52868"/>
                <a:gd name="connsiteX4" fmla="*/ 0 w 112171"/>
                <a:gd name="connsiteY4" fmla="*/ 52868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71" h="52868">
                  <a:moveTo>
                    <a:pt x="0" y="52868"/>
                  </a:moveTo>
                  <a:lnTo>
                    <a:pt x="85815" y="32868"/>
                  </a:lnTo>
                  <a:lnTo>
                    <a:pt x="112171" y="0"/>
                  </a:lnTo>
                  <a:lnTo>
                    <a:pt x="26434" y="20000"/>
                  </a:lnTo>
                  <a:lnTo>
                    <a:pt x="0" y="5286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9FDAE5-B83A-BC2C-76AF-AED8E29877D9}"/>
                </a:ext>
              </a:extLst>
            </p:cNvPr>
            <p:cNvSpPr/>
            <p:nvPr/>
          </p:nvSpPr>
          <p:spPr>
            <a:xfrm>
              <a:off x="2240626" y="4071566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9 h 52868"/>
                <a:gd name="connsiteX2" fmla="*/ 112094 w 112093"/>
                <a:gd name="connsiteY2" fmla="*/ 0 h 52868"/>
                <a:gd name="connsiteX3" fmla="*/ 26357 w 112093"/>
                <a:gd name="connsiteY3" fmla="*/ 20000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9"/>
                  </a:lnTo>
                  <a:lnTo>
                    <a:pt x="112094" y="0"/>
                  </a:lnTo>
                  <a:lnTo>
                    <a:pt x="26357" y="20000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D42D86FC-4F53-DB3E-97B9-DD0B220537CC}"/>
                </a:ext>
              </a:extLst>
            </p:cNvPr>
            <p:cNvSpPr/>
            <p:nvPr/>
          </p:nvSpPr>
          <p:spPr>
            <a:xfrm>
              <a:off x="2266983" y="4038697"/>
              <a:ext cx="112093" cy="52868"/>
            </a:xfrm>
            <a:custGeom>
              <a:avLst/>
              <a:gdLst>
                <a:gd name="connsiteX0" fmla="*/ 0 w 112093"/>
                <a:gd name="connsiteY0" fmla="*/ 52869 h 52868"/>
                <a:gd name="connsiteX1" fmla="*/ 85737 w 112093"/>
                <a:gd name="connsiteY1" fmla="*/ 32868 h 52868"/>
                <a:gd name="connsiteX2" fmla="*/ 112094 w 112093"/>
                <a:gd name="connsiteY2" fmla="*/ 0 h 52868"/>
                <a:gd name="connsiteX3" fmla="*/ 26357 w 112093"/>
                <a:gd name="connsiteY3" fmla="*/ 20078 h 52868"/>
                <a:gd name="connsiteX4" fmla="*/ 0 w 112093"/>
                <a:gd name="connsiteY4" fmla="*/ 52869 h 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93" h="52868">
                  <a:moveTo>
                    <a:pt x="0" y="52869"/>
                  </a:moveTo>
                  <a:lnTo>
                    <a:pt x="85737" y="32868"/>
                  </a:lnTo>
                  <a:lnTo>
                    <a:pt x="112094" y="0"/>
                  </a:lnTo>
                  <a:lnTo>
                    <a:pt x="26357" y="20078"/>
                  </a:lnTo>
                  <a:lnTo>
                    <a:pt x="0" y="52869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1896381-1C20-4282-F0AD-807AA5D5073D}"/>
                </a:ext>
              </a:extLst>
            </p:cNvPr>
            <p:cNvSpPr/>
            <p:nvPr/>
          </p:nvSpPr>
          <p:spPr>
            <a:xfrm>
              <a:off x="2293340" y="4007689"/>
              <a:ext cx="104264" cy="51085"/>
            </a:xfrm>
            <a:custGeom>
              <a:avLst/>
              <a:gdLst>
                <a:gd name="connsiteX0" fmla="*/ 0 w 104264"/>
                <a:gd name="connsiteY0" fmla="*/ 51086 h 51085"/>
                <a:gd name="connsiteX1" fmla="*/ 85814 w 104264"/>
                <a:gd name="connsiteY1" fmla="*/ 31008 h 51085"/>
                <a:gd name="connsiteX2" fmla="*/ 89613 w 104264"/>
                <a:gd name="connsiteY2" fmla="*/ 26279 h 51085"/>
                <a:gd name="connsiteX3" fmla="*/ 104264 w 104264"/>
                <a:gd name="connsiteY3" fmla="*/ 0 h 51085"/>
                <a:gd name="connsiteX4" fmla="*/ 26357 w 104264"/>
                <a:gd name="connsiteY4" fmla="*/ 18217 h 51085"/>
                <a:gd name="connsiteX5" fmla="*/ 0 w 104264"/>
                <a:gd name="connsiteY5" fmla="*/ 51086 h 5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64" h="51085">
                  <a:moveTo>
                    <a:pt x="0" y="51086"/>
                  </a:moveTo>
                  <a:lnTo>
                    <a:pt x="85814" y="31008"/>
                  </a:lnTo>
                  <a:lnTo>
                    <a:pt x="89613" y="26279"/>
                  </a:lnTo>
                  <a:cubicBezTo>
                    <a:pt x="96125" y="18140"/>
                    <a:pt x="101008" y="9225"/>
                    <a:pt x="104264" y="0"/>
                  </a:cubicBezTo>
                  <a:lnTo>
                    <a:pt x="26357" y="18217"/>
                  </a:lnTo>
                  <a:lnTo>
                    <a:pt x="0" y="5108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A0A7C6D-FCC9-D57B-2652-08F36D873DC3}"/>
                </a:ext>
              </a:extLst>
            </p:cNvPr>
            <p:cNvSpPr/>
            <p:nvPr/>
          </p:nvSpPr>
          <p:spPr>
            <a:xfrm>
              <a:off x="2319697" y="3979704"/>
              <a:ext cx="83101" cy="46124"/>
            </a:xfrm>
            <a:custGeom>
              <a:avLst/>
              <a:gdLst>
                <a:gd name="connsiteX0" fmla="*/ 20775 w 83101"/>
                <a:gd name="connsiteY0" fmla="*/ 20233 h 46124"/>
                <a:gd name="connsiteX1" fmla="*/ 0 w 83101"/>
                <a:gd name="connsiteY1" fmla="*/ 46124 h 46124"/>
                <a:gd name="connsiteX2" fmla="*/ 77907 w 83101"/>
                <a:gd name="connsiteY2" fmla="*/ 27907 h 46124"/>
                <a:gd name="connsiteX3" fmla="*/ 83101 w 83101"/>
                <a:gd name="connsiteY3" fmla="*/ 0 h 46124"/>
                <a:gd name="connsiteX4" fmla="*/ 24961 w 83101"/>
                <a:gd name="connsiteY4" fmla="*/ 13566 h 46124"/>
                <a:gd name="connsiteX5" fmla="*/ 20775 w 83101"/>
                <a:gd name="connsiteY5" fmla="*/ 20155 h 4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01" h="46124">
                  <a:moveTo>
                    <a:pt x="20775" y="20233"/>
                  </a:moveTo>
                  <a:lnTo>
                    <a:pt x="0" y="46124"/>
                  </a:lnTo>
                  <a:lnTo>
                    <a:pt x="77907" y="27907"/>
                  </a:lnTo>
                  <a:cubicBezTo>
                    <a:pt x="81163" y="18838"/>
                    <a:pt x="82869" y="9457"/>
                    <a:pt x="83101" y="0"/>
                  </a:cubicBezTo>
                  <a:lnTo>
                    <a:pt x="24961" y="13566"/>
                  </a:lnTo>
                  <a:cubicBezTo>
                    <a:pt x="23799" y="15892"/>
                    <a:pt x="22403" y="18062"/>
                    <a:pt x="20775" y="2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1E49910-06CD-1677-B6B1-E820EEE25DD4}"/>
                </a:ext>
              </a:extLst>
            </p:cNvPr>
            <p:cNvSpPr/>
            <p:nvPr/>
          </p:nvSpPr>
          <p:spPr>
            <a:xfrm>
              <a:off x="2344658" y="3953813"/>
              <a:ext cx="58172" cy="39612"/>
            </a:xfrm>
            <a:custGeom>
              <a:avLst/>
              <a:gdLst>
                <a:gd name="connsiteX0" fmla="*/ 0 w 58172"/>
                <a:gd name="connsiteY0" fmla="*/ 39535 h 39612"/>
                <a:gd name="connsiteX1" fmla="*/ 58140 w 58172"/>
                <a:gd name="connsiteY1" fmla="*/ 25969 h 39612"/>
                <a:gd name="connsiteX2" fmla="*/ 55117 w 58172"/>
                <a:gd name="connsiteY2" fmla="*/ 0 h 39612"/>
                <a:gd name="connsiteX3" fmla="*/ 2093 w 58172"/>
                <a:gd name="connsiteY3" fmla="*/ 12403 h 39612"/>
                <a:gd name="connsiteX4" fmla="*/ 0 w 58172"/>
                <a:gd name="connsiteY4" fmla="*/ 39613 h 3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72" h="39612">
                  <a:moveTo>
                    <a:pt x="0" y="39535"/>
                  </a:moveTo>
                  <a:lnTo>
                    <a:pt x="58140" y="25969"/>
                  </a:lnTo>
                  <a:cubicBezTo>
                    <a:pt x="58372" y="17209"/>
                    <a:pt x="57365" y="8450"/>
                    <a:pt x="55117" y="0"/>
                  </a:cubicBezTo>
                  <a:lnTo>
                    <a:pt x="2093" y="12403"/>
                  </a:lnTo>
                  <a:cubicBezTo>
                    <a:pt x="4884" y="21241"/>
                    <a:pt x="4264" y="31008"/>
                    <a:pt x="0" y="3961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82DD17A-FF67-B872-6C5C-D1905F16FE7A}"/>
                </a:ext>
              </a:extLst>
            </p:cNvPr>
            <p:cNvSpPr/>
            <p:nvPr/>
          </p:nvSpPr>
          <p:spPr>
            <a:xfrm>
              <a:off x="2236750" y="3987534"/>
              <a:ext cx="18527" cy="4569"/>
            </a:xfrm>
            <a:custGeom>
              <a:avLst/>
              <a:gdLst>
                <a:gd name="connsiteX0" fmla="*/ 18527 w 18527"/>
                <a:gd name="connsiteY0" fmla="*/ 0 h 4569"/>
                <a:gd name="connsiteX1" fmla="*/ 0 w 18527"/>
                <a:gd name="connsiteY1" fmla="*/ 4341 h 4569"/>
                <a:gd name="connsiteX2" fmla="*/ 18527 w 18527"/>
                <a:gd name="connsiteY2" fmla="*/ 0 h 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27" h="4569">
                  <a:moveTo>
                    <a:pt x="18527" y="0"/>
                  </a:moveTo>
                  <a:lnTo>
                    <a:pt x="0" y="4341"/>
                  </a:lnTo>
                  <a:cubicBezTo>
                    <a:pt x="6434" y="5194"/>
                    <a:pt x="13023" y="3643"/>
                    <a:pt x="18527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1C0EC337-3015-20BB-8E2A-EA7BDE1219A0}"/>
                </a:ext>
              </a:extLst>
            </p:cNvPr>
            <p:cNvSpPr/>
            <p:nvPr/>
          </p:nvSpPr>
          <p:spPr>
            <a:xfrm>
              <a:off x="2327216" y="3929472"/>
              <a:ext cx="72558" cy="36666"/>
            </a:xfrm>
            <a:custGeom>
              <a:avLst/>
              <a:gdLst>
                <a:gd name="connsiteX0" fmla="*/ 7597 w 72558"/>
                <a:gd name="connsiteY0" fmla="*/ 19225 h 36666"/>
                <a:gd name="connsiteX1" fmla="*/ 19535 w 72558"/>
                <a:gd name="connsiteY1" fmla="*/ 36667 h 36666"/>
                <a:gd name="connsiteX2" fmla="*/ 72559 w 72558"/>
                <a:gd name="connsiteY2" fmla="*/ 24264 h 36666"/>
                <a:gd name="connsiteX3" fmla="*/ 62171 w 72558"/>
                <a:gd name="connsiteY3" fmla="*/ 0 h 36666"/>
                <a:gd name="connsiteX4" fmla="*/ 0 w 72558"/>
                <a:gd name="connsiteY4" fmla="*/ 14496 h 36666"/>
                <a:gd name="connsiteX5" fmla="*/ 7597 w 72558"/>
                <a:gd name="connsiteY5" fmla="*/ 19147 h 36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58" h="36666">
                  <a:moveTo>
                    <a:pt x="7597" y="19225"/>
                  </a:moveTo>
                  <a:cubicBezTo>
                    <a:pt x="13411" y="23876"/>
                    <a:pt x="17442" y="30078"/>
                    <a:pt x="19535" y="36667"/>
                  </a:cubicBezTo>
                  <a:lnTo>
                    <a:pt x="72559" y="24264"/>
                  </a:lnTo>
                  <a:cubicBezTo>
                    <a:pt x="70311" y="15814"/>
                    <a:pt x="66822" y="7597"/>
                    <a:pt x="62171" y="0"/>
                  </a:cubicBezTo>
                  <a:lnTo>
                    <a:pt x="0" y="14496"/>
                  </a:lnTo>
                  <a:cubicBezTo>
                    <a:pt x="2636" y="15737"/>
                    <a:pt x="5194" y="17209"/>
                    <a:pt x="7597" y="1914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E7C8D1F-AF0F-02FD-B151-6730ABA0D346}"/>
                </a:ext>
              </a:extLst>
            </p:cNvPr>
            <p:cNvSpPr/>
            <p:nvPr/>
          </p:nvSpPr>
          <p:spPr>
            <a:xfrm>
              <a:off x="2213572" y="3954201"/>
              <a:ext cx="70078" cy="37674"/>
            </a:xfrm>
            <a:custGeom>
              <a:avLst/>
              <a:gdLst>
                <a:gd name="connsiteX0" fmla="*/ 70000 w 70078"/>
                <a:gd name="connsiteY0" fmla="*/ 77 h 37674"/>
                <a:gd name="connsiteX1" fmla="*/ 70078 w 70078"/>
                <a:gd name="connsiteY1" fmla="*/ 0 h 37674"/>
                <a:gd name="connsiteX2" fmla="*/ 0 w 70078"/>
                <a:gd name="connsiteY2" fmla="*/ 16357 h 37674"/>
                <a:gd name="connsiteX3" fmla="*/ 9612 w 70078"/>
                <a:gd name="connsiteY3" fmla="*/ 31938 h 37674"/>
                <a:gd name="connsiteX4" fmla="*/ 23178 w 70078"/>
                <a:gd name="connsiteY4" fmla="*/ 37675 h 37674"/>
                <a:gd name="connsiteX5" fmla="*/ 41706 w 70078"/>
                <a:gd name="connsiteY5" fmla="*/ 33333 h 37674"/>
                <a:gd name="connsiteX6" fmla="*/ 47830 w 70078"/>
                <a:gd name="connsiteY6" fmla="*/ 27752 h 37674"/>
                <a:gd name="connsiteX7" fmla="*/ 70000 w 70078"/>
                <a:gd name="connsiteY7" fmla="*/ 155 h 3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078" h="37674">
                  <a:moveTo>
                    <a:pt x="70000" y="77"/>
                  </a:moveTo>
                  <a:cubicBezTo>
                    <a:pt x="70000" y="77"/>
                    <a:pt x="70000" y="77"/>
                    <a:pt x="70078" y="0"/>
                  </a:cubicBezTo>
                  <a:lnTo>
                    <a:pt x="0" y="16357"/>
                  </a:lnTo>
                  <a:cubicBezTo>
                    <a:pt x="1240" y="22248"/>
                    <a:pt x="4496" y="27830"/>
                    <a:pt x="9612" y="31938"/>
                  </a:cubicBezTo>
                  <a:cubicBezTo>
                    <a:pt x="13644" y="35194"/>
                    <a:pt x="18372" y="37055"/>
                    <a:pt x="23178" y="37675"/>
                  </a:cubicBezTo>
                  <a:lnTo>
                    <a:pt x="41706" y="33333"/>
                  </a:lnTo>
                  <a:cubicBezTo>
                    <a:pt x="43954" y="31861"/>
                    <a:pt x="46047" y="30000"/>
                    <a:pt x="47830" y="27752"/>
                  </a:cubicBezTo>
                  <a:lnTo>
                    <a:pt x="70000" y="1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849C2DBB-3697-5CC6-1BBC-761E19A25FD5}"/>
                </a:ext>
              </a:extLst>
            </p:cNvPr>
            <p:cNvSpPr/>
            <p:nvPr/>
          </p:nvSpPr>
          <p:spPr>
            <a:xfrm>
              <a:off x="2213013" y="3907378"/>
              <a:ext cx="176451" cy="63178"/>
            </a:xfrm>
            <a:custGeom>
              <a:avLst/>
              <a:gdLst>
                <a:gd name="connsiteX0" fmla="*/ 5985 w 176451"/>
                <a:gd name="connsiteY0" fmla="*/ 40543 h 63178"/>
                <a:gd name="connsiteX1" fmla="*/ 636 w 176451"/>
                <a:gd name="connsiteY1" fmla="*/ 63179 h 63178"/>
                <a:gd name="connsiteX2" fmla="*/ 70714 w 176451"/>
                <a:gd name="connsiteY2" fmla="*/ 46822 h 63178"/>
                <a:gd name="connsiteX3" fmla="*/ 114280 w 176451"/>
                <a:gd name="connsiteY3" fmla="*/ 36667 h 63178"/>
                <a:gd name="connsiteX4" fmla="*/ 176451 w 176451"/>
                <a:gd name="connsiteY4" fmla="*/ 22171 h 63178"/>
                <a:gd name="connsiteX5" fmla="*/ 157148 w 176451"/>
                <a:gd name="connsiteY5" fmla="*/ 0 h 63178"/>
                <a:gd name="connsiteX6" fmla="*/ 11256 w 176451"/>
                <a:gd name="connsiteY6" fmla="*/ 34109 h 63178"/>
                <a:gd name="connsiteX7" fmla="*/ 6062 w 176451"/>
                <a:gd name="connsiteY7" fmla="*/ 40620 h 6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451" h="63178">
                  <a:moveTo>
                    <a:pt x="5985" y="40543"/>
                  </a:moveTo>
                  <a:cubicBezTo>
                    <a:pt x="636" y="47132"/>
                    <a:pt x="-1069" y="55504"/>
                    <a:pt x="636" y="63179"/>
                  </a:cubicBezTo>
                  <a:lnTo>
                    <a:pt x="70714" y="46822"/>
                  </a:lnTo>
                  <a:cubicBezTo>
                    <a:pt x="81412" y="33566"/>
                    <a:pt x="99474" y="29845"/>
                    <a:pt x="114280" y="36667"/>
                  </a:cubicBezTo>
                  <a:lnTo>
                    <a:pt x="176451" y="22171"/>
                  </a:lnTo>
                  <a:cubicBezTo>
                    <a:pt x="171412" y="13953"/>
                    <a:pt x="164978" y="6434"/>
                    <a:pt x="157148" y="0"/>
                  </a:cubicBezTo>
                  <a:lnTo>
                    <a:pt x="11256" y="34109"/>
                  </a:lnTo>
                  <a:lnTo>
                    <a:pt x="6062" y="4062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F8B0ACF0-A251-3AEE-D06B-F53D93E7D977}"/>
                </a:ext>
              </a:extLst>
            </p:cNvPr>
            <p:cNvSpPr/>
            <p:nvPr/>
          </p:nvSpPr>
          <p:spPr>
            <a:xfrm>
              <a:off x="2224114" y="3889006"/>
              <a:ext cx="145970" cy="52403"/>
            </a:xfrm>
            <a:custGeom>
              <a:avLst/>
              <a:gdLst>
                <a:gd name="connsiteX0" fmla="*/ 78 w 145970"/>
                <a:gd name="connsiteY0" fmla="*/ 52404 h 52403"/>
                <a:gd name="connsiteX1" fmla="*/ 145970 w 145970"/>
                <a:gd name="connsiteY1" fmla="*/ 18295 h 52403"/>
                <a:gd name="connsiteX2" fmla="*/ 144730 w 145970"/>
                <a:gd name="connsiteY2" fmla="*/ 17209 h 52403"/>
                <a:gd name="connsiteX3" fmla="*/ 109923 w 145970"/>
                <a:gd name="connsiteY3" fmla="*/ 0 h 52403"/>
                <a:gd name="connsiteX4" fmla="*/ 28993 w 145970"/>
                <a:gd name="connsiteY4" fmla="*/ 18915 h 52403"/>
                <a:gd name="connsiteX5" fmla="*/ 16977 w 145970"/>
                <a:gd name="connsiteY5" fmla="*/ 31241 h 52403"/>
                <a:gd name="connsiteX6" fmla="*/ 0 w 145970"/>
                <a:gd name="connsiteY6" fmla="*/ 52404 h 5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70" h="52403">
                  <a:moveTo>
                    <a:pt x="78" y="52404"/>
                  </a:moveTo>
                  <a:lnTo>
                    <a:pt x="145970" y="18295"/>
                  </a:lnTo>
                  <a:cubicBezTo>
                    <a:pt x="145582" y="17985"/>
                    <a:pt x="145117" y="17597"/>
                    <a:pt x="144730" y="17209"/>
                  </a:cubicBezTo>
                  <a:cubicBezTo>
                    <a:pt x="134187" y="8760"/>
                    <a:pt x="122326" y="3023"/>
                    <a:pt x="109923" y="0"/>
                  </a:cubicBezTo>
                  <a:lnTo>
                    <a:pt x="28993" y="18915"/>
                  </a:lnTo>
                  <a:cubicBezTo>
                    <a:pt x="24652" y="22558"/>
                    <a:pt x="20620" y="26667"/>
                    <a:pt x="16977" y="31241"/>
                  </a:cubicBezTo>
                  <a:lnTo>
                    <a:pt x="0" y="52404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BB9D6D7-B730-7EAF-4ABD-A55826443D4B}"/>
                </a:ext>
              </a:extLst>
            </p:cNvPr>
            <p:cNvSpPr/>
            <p:nvPr/>
          </p:nvSpPr>
          <p:spPr>
            <a:xfrm>
              <a:off x="2253107" y="3886312"/>
              <a:ext cx="80930" cy="21609"/>
            </a:xfrm>
            <a:custGeom>
              <a:avLst/>
              <a:gdLst>
                <a:gd name="connsiteX0" fmla="*/ 0 w 80930"/>
                <a:gd name="connsiteY0" fmla="*/ 21609 h 21609"/>
                <a:gd name="connsiteX1" fmla="*/ 80931 w 80930"/>
                <a:gd name="connsiteY1" fmla="*/ 2694 h 21609"/>
                <a:gd name="connsiteX2" fmla="*/ 0 w 80930"/>
                <a:gd name="connsiteY2" fmla="*/ 21609 h 2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30" h="21609">
                  <a:moveTo>
                    <a:pt x="0" y="21609"/>
                  </a:moveTo>
                  <a:lnTo>
                    <a:pt x="80931" y="2694"/>
                  </a:lnTo>
                  <a:cubicBezTo>
                    <a:pt x="52946" y="-4283"/>
                    <a:pt x="22558" y="2384"/>
                    <a:pt x="0" y="2160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9D56BA59-B180-1B69-5469-A770E564DCC1}"/>
                </a:ext>
              </a:extLst>
            </p:cNvPr>
            <p:cNvSpPr/>
            <p:nvPr/>
          </p:nvSpPr>
          <p:spPr>
            <a:xfrm>
              <a:off x="1112627" y="3417840"/>
              <a:ext cx="14735" cy="41240"/>
            </a:xfrm>
            <a:custGeom>
              <a:avLst/>
              <a:gdLst>
                <a:gd name="connsiteX0" fmla="*/ 2565 w 14735"/>
                <a:gd name="connsiteY0" fmla="*/ 35659 h 41240"/>
                <a:gd name="connsiteX1" fmla="*/ 5200 w 14735"/>
                <a:gd name="connsiteY1" fmla="*/ 41241 h 41240"/>
                <a:gd name="connsiteX2" fmla="*/ 14735 w 14735"/>
                <a:gd name="connsiteY2" fmla="*/ 0 h 41240"/>
                <a:gd name="connsiteX3" fmla="*/ 2565 w 14735"/>
                <a:gd name="connsiteY3" fmla="*/ 35659 h 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35" h="41240">
                  <a:moveTo>
                    <a:pt x="2565" y="35659"/>
                  </a:moveTo>
                  <a:lnTo>
                    <a:pt x="5200" y="41241"/>
                  </a:lnTo>
                  <a:lnTo>
                    <a:pt x="14735" y="0"/>
                  </a:lnTo>
                  <a:cubicBezTo>
                    <a:pt x="1789" y="6667"/>
                    <a:pt x="-3637" y="22403"/>
                    <a:pt x="2565" y="3565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835993D0-1BF9-682D-CA08-A9794E426EAB}"/>
                </a:ext>
              </a:extLst>
            </p:cNvPr>
            <p:cNvSpPr/>
            <p:nvPr/>
          </p:nvSpPr>
          <p:spPr>
            <a:xfrm>
              <a:off x="1117750" y="3414662"/>
              <a:ext cx="36046" cy="82480"/>
            </a:xfrm>
            <a:custGeom>
              <a:avLst/>
              <a:gdLst>
                <a:gd name="connsiteX0" fmla="*/ 10465 w 36046"/>
                <a:gd name="connsiteY0" fmla="*/ 2636 h 82480"/>
                <a:gd name="connsiteX1" fmla="*/ 9535 w 36046"/>
                <a:gd name="connsiteY1" fmla="*/ 3101 h 82480"/>
                <a:gd name="connsiteX2" fmla="*/ 0 w 36046"/>
                <a:gd name="connsiteY2" fmla="*/ 44341 h 82480"/>
                <a:gd name="connsiteX3" fmla="*/ 17907 w 36046"/>
                <a:gd name="connsiteY3" fmla="*/ 82481 h 82480"/>
                <a:gd name="connsiteX4" fmla="*/ 36047 w 36046"/>
                <a:gd name="connsiteY4" fmla="*/ 3876 h 82480"/>
                <a:gd name="connsiteX5" fmla="*/ 10465 w 36046"/>
                <a:gd name="connsiteY5" fmla="*/ 2558 h 8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46" h="82480">
                  <a:moveTo>
                    <a:pt x="10465" y="2636"/>
                  </a:moveTo>
                  <a:cubicBezTo>
                    <a:pt x="10465" y="2636"/>
                    <a:pt x="9845" y="2946"/>
                    <a:pt x="9535" y="3101"/>
                  </a:cubicBezTo>
                  <a:lnTo>
                    <a:pt x="0" y="44341"/>
                  </a:lnTo>
                  <a:lnTo>
                    <a:pt x="17907" y="82481"/>
                  </a:lnTo>
                  <a:lnTo>
                    <a:pt x="36047" y="3876"/>
                  </a:lnTo>
                  <a:cubicBezTo>
                    <a:pt x="28527" y="-620"/>
                    <a:pt x="18992" y="-1395"/>
                    <a:pt x="10465" y="255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E16F5A76-1578-CC2D-E190-0267790627F8}"/>
                </a:ext>
              </a:extLst>
            </p:cNvPr>
            <p:cNvSpPr/>
            <p:nvPr/>
          </p:nvSpPr>
          <p:spPr>
            <a:xfrm>
              <a:off x="1135657" y="3418538"/>
              <a:ext cx="37674" cy="116744"/>
            </a:xfrm>
            <a:custGeom>
              <a:avLst/>
              <a:gdLst>
                <a:gd name="connsiteX0" fmla="*/ 28760 w 37674"/>
                <a:gd name="connsiteY0" fmla="*/ 11783 h 116744"/>
                <a:gd name="connsiteX1" fmla="*/ 18140 w 37674"/>
                <a:gd name="connsiteY1" fmla="*/ 0 h 116744"/>
                <a:gd name="connsiteX2" fmla="*/ 0 w 37674"/>
                <a:gd name="connsiteY2" fmla="*/ 78605 h 116744"/>
                <a:gd name="connsiteX3" fmla="*/ 17907 w 37674"/>
                <a:gd name="connsiteY3" fmla="*/ 116745 h 116744"/>
                <a:gd name="connsiteX4" fmla="*/ 37675 w 37674"/>
                <a:gd name="connsiteY4" fmla="*/ 30853 h 116744"/>
                <a:gd name="connsiteX5" fmla="*/ 28682 w 37674"/>
                <a:gd name="connsiteY5" fmla="*/ 11783 h 1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744">
                  <a:moveTo>
                    <a:pt x="28760" y="11783"/>
                  </a:moveTo>
                  <a:cubicBezTo>
                    <a:pt x="26357" y="6744"/>
                    <a:pt x="22636" y="2713"/>
                    <a:pt x="18140" y="0"/>
                  </a:cubicBezTo>
                  <a:lnTo>
                    <a:pt x="0" y="78605"/>
                  </a:lnTo>
                  <a:lnTo>
                    <a:pt x="17907" y="116745"/>
                  </a:lnTo>
                  <a:lnTo>
                    <a:pt x="37675" y="30853"/>
                  </a:lnTo>
                  <a:lnTo>
                    <a:pt x="28682" y="117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F2E94B9C-BA5F-E89C-E1EF-5D1752A39E6C}"/>
                </a:ext>
              </a:extLst>
            </p:cNvPr>
            <p:cNvSpPr/>
            <p:nvPr/>
          </p:nvSpPr>
          <p:spPr>
            <a:xfrm>
              <a:off x="1153564" y="3449468"/>
              <a:ext cx="37674" cy="124031"/>
            </a:xfrm>
            <a:custGeom>
              <a:avLst/>
              <a:gdLst>
                <a:gd name="connsiteX0" fmla="*/ 19768 w 37674"/>
                <a:gd name="connsiteY0" fmla="*/ 0 h 124031"/>
                <a:gd name="connsiteX1" fmla="*/ 0 w 37674"/>
                <a:gd name="connsiteY1" fmla="*/ 85892 h 124031"/>
                <a:gd name="connsiteX2" fmla="*/ 17907 w 37674"/>
                <a:gd name="connsiteY2" fmla="*/ 124032 h 124031"/>
                <a:gd name="connsiteX3" fmla="*/ 37675 w 37674"/>
                <a:gd name="connsiteY3" fmla="*/ 38140 h 124031"/>
                <a:gd name="connsiteX4" fmla="*/ 19768 w 37674"/>
                <a:gd name="connsiteY4" fmla="*/ 0 h 12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4031">
                  <a:moveTo>
                    <a:pt x="19768" y="0"/>
                  </a:moveTo>
                  <a:lnTo>
                    <a:pt x="0" y="85892"/>
                  </a:lnTo>
                  <a:lnTo>
                    <a:pt x="17907" y="124032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947F0713-488F-1B6F-CC25-50A5842F75CC}"/>
                </a:ext>
              </a:extLst>
            </p:cNvPr>
            <p:cNvSpPr/>
            <p:nvPr/>
          </p:nvSpPr>
          <p:spPr>
            <a:xfrm>
              <a:off x="1171471" y="348760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92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92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BC996D30-ED18-07CA-B695-BC5F42B50022}"/>
                </a:ext>
              </a:extLst>
            </p:cNvPr>
            <p:cNvSpPr/>
            <p:nvPr/>
          </p:nvSpPr>
          <p:spPr>
            <a:xfrm>
              <a:off x="1189379" y="352574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5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5"/>
                  </a:lnTo>
                  <a:lnTo>
                    <a:pt x="17907" y="123955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68EF225-D487-09B2-51F0-EB8AC2487838}"/>
                </a:ext>
              </a:extLst>
            </p:cNvPr>
            <p:cNvSpPr/>
            <p:nvPr/>
          </p:nvSpPr>
          <p:spPr>
            <a:xfrm>
              <a:off x="1207286" y="3563888"/>
              <a:ext cx="37674" cy="123954"/>
            </a:xfrm>
            <a:custGeom>
              <a:avLst/>
              <a:gdLst>
                <a:gd name="connsiteX0" fmla="*/ 19767 w 37674"/>
                <a:gd name="connsiteY0" fmla="*/ 0 h 123954"/>
                <a:gd name="connsiteX1" fmla="*/ 0 w 37674"/>
                <a:gd name="connsiteY1" fmla="*/ 85815 h 123954"/>
                <a:gd name="connsiteX2" fmla="*/ 17907 w 37674"/>
                <a:gd name="connsiteY2" fmla="*/ 123954 h 123954"/>
                <a:gd name="connsiteX3" fmla="*/ 37675 w 37674"/>
                <a:gd name="connsiteY3" fmla="*/ 38140 h 123954"/>
                <a:gd name="connsiteX4" fmla="*/ 19767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7" y="0"/>
                  </a:moveTo>
                  <a:lnTo>
                    <a:pt x="0" y="85815"/>
                  </a:lnTo>
                  <a:lnTo>
                    <a:pt x="17907" y="123954"/>
                  </a:lnTo>
                  <a:lnTo>
                    <a:pt x="37675" y="38140"/>
                  </a:lnTo>
                  <a:lnTo>
                    <a:pt x="19767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45C8C732-66F7-E6DE-FF3E-17B1444CA353}"/>
                </a:ext>
              </a:extLst>
            </p:cNvPr>
            <p:cNvSpPr/>
            <p:nvPr/>
          </p:nvSpPr>
          <p:spPr>
            <a:xfrm>
              <a:off x="1225193" y="3602028"/>
              <a:ext cx="37674" cy="123954"/>
            </a:xfrm>
            <a:custGeom>
              <a:avLst/>
              <a:gdLst>
                <a:gd name="connsiteX0" fmla="*/ 19768 w 37674"/>
                <a:gd name="connsiteY0" fmla="*/ 0 h 123954"/>
                <a:gd name="connsiteX1" fmla="*/ 0 w 37674"/>
                <a:gd name="connsiteY1" fmla="*/ 85814 h 123954"/>
                <a:gd name="connsiteX2" fmla="*/ 17830 w 37674"/>
                <a:gd name="connsiteY2" fmla="*/ 123954 h 123954"/>
                <a:gd name="connsiteX3" fmla="*/ 37675 w 37674"/>
                <a:gd name="connsiteY3" fmla="*/ 38140 h 123954"/>
                <a:gd name="connsiteX4" fmla="*/ 19768 w 37674"/>
                <a:gd name="connsiteY4" fmla="*/ 0 h 12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4" h="123954">
                  <a:moveTo>
                    <a:pt x="19768" y="0"/>
                  </a:moveTo>
                  <a:lnTo>
                    <a:pt x="0" y="85814"/>
                  </a:lnTo>
                  <a:lnTo>
                    <a:pt x="17830" y="123954"/>
                  </a:ln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4B77FA3-C8C7-F12D-7735-B21F0D540A58}"/>
                </a:ext>
              </a:extLst>
            </p:cNvPr>
            <p:cNvSpPr/>
            <p:nvPr/>
          </p:nvSpPr>
          <p:spPr>
            <a:xfrm>
              <a:off x="1243100" y="3640090"/>
              <a:ext cx="37674" cy="116124"/>
            </a:xfrm>
            <a:custGeom>
              <a:avLst/>
              <a:gdLst>
                <a:gd name="connsiteX0" fmla="*/ 19768 w 37674"/>
                <a:gd name="connsiteY0" fmla="*/ 78 h 116124"/>
                <a:gd name="connsiteX1" fmla="*/ 0 w 37674"/>
                <a:gd name="connsiteY1" fmla="*/ 85970 h 116124"/>
                <a:gd name="connsiteX2" fmla="*/ 2558 w 37674"/>
                <a:gd name="connsiteY2" fmla="*/ 91396 h 116124"/>
                <a:gd name="connsiteX3" fmla="*/ 19690 w 37674"/>
                <a:gd name="connsiteY3" fmla="*/ 116125 h 116124"/>
                <a:gd name="connsiteX4" fmla="*/ 37675 w 37674"/>
                <a:gd name="connsiteY4" fmla="*/ 38140 h 116124"/>
                <a:gd name="connsiteX5" fmla="*/ 19768 w 37674"/>
                <a:gd name="connsiteY5" fmla="*/ 0 h 11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74" h="116124">
                  <a:moveTo>
                    <a:pt x="19768" y="78"/>
                  </a:moveTo>
                  <a:lnTo>
                    <a:pt x="0" y="85970"/>
                  </a:lnTo>
                  <a:lnTo>
                    <a:pt x="2558" y="91396"/>
                  </a:lnTo>
                  <a:cubicBezTo>
                    <a:pt x="6977" y="100776"/>
                    <a:pt x="12868" y="109071"/>
                    <a:pt x="19690" y="116125"/>
                  </a:cubicBezTo>
                  <a:lnTo>
                    <a:pt x="37675" y="38140"/>
                  </a:lnTo>
                  <a:lnTo>
                    <a:pt x="19768" y="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5066DDA-258D-E41F-AA40-7710CD301196}"/>
                </a:ext>
              </a:extLst>
            </p:cNvPr>
            <p:cNvSpPr/>
            <p:nvPr/>
          </p:nvSpPr>
          <p:spPr>
            <a:xfrm>
              <a:off x="1262790" y="3678307"/>
              <a:ext cx="36201" cy="94961"/>
            </a:xfrm>
            <a:custGeom>
              <a:avLst/>
              <a:gdLst>
                <a:gd name="connsiteX0" fmla="*/ 32093 w 36201"/>
                <a:gd name="connsiteY0" fmla="*/ 30078 h 94961"/>
                <a:gd name="connsiteX1" fmla="*/ 17985 w 36201"/>
                <a:gd name="connsiteY1" fmla="*/ 0 h 94961"/>
                <a:gd name="connsiteX2" fmla="*/ 0 w 36201"/>
                <a:gd name="connsiteY2" fmla="*/ 77985 h 94961"/>
                <a:gd name="connsiteX3" fmla="*/ 22791 w 36201"/>
                <a:gd name="connsiteY3" fmla="*/ 94962 h 94961"/>
                <a:gd name="connsiteX4" fmla="*/ 36202 w 36201"/>
                <a:gd name="connsiteY4" fmla="*/ 36822 h 94961"/>
                <a:gd name="connsiteX5" fmla="*/ 32093 w 36201"/>
                <a:gd name="connsiteY5" fmla="*/ 30155 h 9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201" h="94961">
                  <a:moveTo>
                    <a:pt x="32093" y="30078"/>
                  </a:moveTo>
                  <a:lnTo>
                    <a:pt x="17985" y="0"/>
                  </a:lnTo>
                  <a:lnTo>
                    <a:pt x="0" y="77985"/>
                  </a:lnTo>
                  <a:cubicBezTo>
                    <a:pt x="6744" y="84884"/>
                    <a:pt x="14419" y="90543"/>
                    <a:pt x="22791" y="94962"/>
                  </a:cubicBezTo>
                  <a:lnTo>
                    <a:pt x="36202" y="36822"/>
                  </a:lnTo>
                  <a:cubicBezTo>
                    <a:pt x="34651" y="34806"/>
                    <a:pt x="33256" y="32558"/>
                    <a:pt x="32093" y="3015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E5DA5695-057D-7BAA-DC67-8D93A12EF17E}"/>
                </a:ext>
              </a:extLst>
            </p:cNvPr>
            <p:cNvSpPr/>
            <p:nvPr/>
          </p:nvSpPr>
          <p:spPr>
            <a:xfrm>
              <a:off x="1285503" y="3715052"/>
              <a:ext cx="36899" cy="66899"/>
            </a:xfrm>
            <a:custGeom>
              <a:avLst/>
              <a:gdLst>
                <a:gd name="connsiteX0" fmla="*/ 13411 w 36899"/>
                <a:gd name="connsiteY0" fmla="*/ 0 h 66899"/>
                <a:gd name="connsiteX1" fmla="*/ 0 w 36899"/>
                <a:gd name="connsiteY1" fmla="*/ 58140 h 66899"/>
                <a:gd name="connsiteX2" fmla="*/ 24651 w 36899"/>
                <a:gd name="connsiteY2" fmla="*/ 66900 h 66899"/>
                <a:gd name="connsiteX3" fmla="*/ 36899 w 36899"/>
                <a:gd name="connsiteY3" fmla="*/ 13876 h 66899"/>
                <a:gd name="connsiteX4" fmla="*/ 13411 w 36899"/>
                <a:gd name="connsiteY4" fmla="*/ 0 h 6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99" h="66899">
                  <a:moveTo>
                    <a:pt x="13411" y="0"/>
                  </a:moveTo>
                  <a:lnTo>
                    <a:pt x="0" y="58140"/>
                  </a:lnTo>
                  <a:cubicBezTo>
                    <a:pt x="7752" y="62248"/>
                    <a:pt x="16047" y="65194"/>
                    <a:pt x="24651" y="66900"/>
                  </a:cubicBezTo>
                  <a:lnTo>
                    <a:pt x="36899" y="13876"/>
                  </a:lnTo>
                  <a:cubicBezTo>
                    <a:pt x="27752" y="12481"/>
                    <a:pt x="19225" y="7597"/>
                    <a:pt x="13411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67C88B9-5D1B-54B6-4772-C5469915741F}"/>
                </a:ext>
              </a:extLst>
            </p:cNvPr>
            <p:cNvSpPr/>
            <p:nvPr/>
          </p:nvSpPr>
          <p:spPr>
            <a:xfrm>
              <a:off x="1343231" y="3618772"/>
              <a:ext cx="4521" cy="18604"/>
            </a:xfrm>
            <a:custGeom>
              <a:avLst/>
              <a:gdLst>
                <a:gd name="connsiteX0" fmla="*/ 258 w 4521"/>
                <a:gd name="connsiteY0" fmla="*/ 18605 h 18604"/>
                <a:gd name="connsiteX1" fmla="*/ 4521 w 4521"/>
                <a:gd name="connsiteY1" fmla="*/ 0 h 18604"/>
                <a:gd name="connsiteX2" fmla="*/ 258 w 4521"/>
                <a:gd name="connsiteY2" fmla="*/ 18605 h 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18604">
                  <a:moveTo>
                    <a:pt x="258" y="18605"/>
                  </a:moveTo>
                  <a:lnTo>
                    <a:pt x="4521" y="0"/>
                  </a:lnTo>
                  <a:cubicBezTo>
                    <a:pt x="955" y="5426"/>
                    <a:pt x="-673" y="12016"/>
                    <a:pt x="258" y="1860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0D3B43D7-B64D-7D11-7866-6F9CF2399A35}"/>
                </a:ext>
              </a:extLst>
            </p:cNvPr>
            <p:cNvSpPr/>
            <p:nvPr/>
          </p:nvSpPr>
          <p:spPr>
            <a:xfrm>
              <a:off x="1310155" y="3721098"/>
              <a:ext cx="40697" cy="62587"/>
            </a:xfrm>
            <a:custGeom>
              <a:avLst/>
              <a:gdLst>
                <a:gd name="connsiteX0" fmla="*/ 33179 w 40697"/>
                <a:gd name="connsiteY0" fmla="*/ 4806 h 62587"/>
                <a:gd name="connsiteX1" fmla="*/ 12248 w 40697"/>
                <a:gd name="connsiteY1" fmla="*/ 7830 h 62587"/>
                <a:gd name="connsiteX2" fmla="*/ 0 w 40697"/>
                <a:gd name="connsiteY2" fmla="*/ 60853 h 62587"/>
                <a:gd name="connsiteX3" fmla="*/ 26357 w 40697"/>
                <a:gd name="connsiteY3" fmla="*/ 62171 h 62587"/>
                <a:gd name="connsiteX4" fmla="*/ 40698 w 40697"/>
                <a:gd name="connsiteY4" fmla="*/ 0 h 62587"/>
                <a:gd name="connsiteX5" fmla="*/ 33179 w 40697"/>
                <a:gd name="connsiteY5" fmla="*/ 4806 h 6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97" h="62587">
                  <a:moveTo>
                    <a:pt x="33179" y="4806"/>
                  </a:moveTo>
                  <a:cubicBezTo>
                    <a:pt x="26434" y="7985"/>
                    <a:pt x="19147" y="8915"/>
                    <a:pt x="12248" y="7830"/>
                  </a:cubicBezTo>
                  <a:lnTo>
                    <a:pt x="0" y="60853"/>
                  </a:lnTo>
                  <a:cubicBezTo>
                    <a:pt x="8605" y="62559"/>
                    <a:pt x="17520" y="63024"/>
                    <a:pt x="26357" y="62171"/>
                  </a:cubicBezTo>
                  <a:lnTo>
                    <a:pt x="40698" y="0"/>
                  </a:lnTo>
                  <a:cubicBezTo>
                    <a:pt x="38450" y="1860"/>
                    <a:pt x="35969" y="3488"/>
                    <a:pt x="33179" y="480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8BE0A012-9A6A-14A2-B8B9-B21810DF6039}"/>
                </a:ext>
              </a:extLst>
            </p:cNvPr>
            <p:cNvSpPr/>
            <p:nvPr/>
          </p:nvSpPr>
          <p:spPr>
            <a:xfrm>
              <a:off x="1343411" y="3606634"/>
              <a:ext cx="33643" cy="70897"/>
            </a:xfrm>
            <a:custGeom>
              <a:avLst/>
              <a:gdLst>
                <a:gd name="connsiteX0" fmla="*/ 17519 w 33643"/>
                <a:gd name="connsiteY0" fmla="*/ 70742 h 70897"/>
                <a:gd name="connsiteX1" fmla="*/ 17519 w 33643"/>
                <a:gd name="connsiteY1" fmla="*/ 70897 h 70897"/>
                <a:gd name="connsiteX2" fmla="*/ 33644 w 33643"/>
                <a:gd name="connsiteY2" fmla="*/ 819 h 70897"/>
                <a:gd name="connsiteX3" fmla="*/ 15426 w 33643"/>
                <a:gd name="connsiteY3" fmla="*/ 2602 h 70897"/>
                <a:gd name="connsiteX4" fmla="*/ 4264 w 33643"/>
                <a:gd name="connsiteY4" fmla="*/ 12292 h 70897"/>
                <a:gd name="connsiteX5" fmla="*/ 0 w 33643"/>
                <a:gd name="connsiteY5" fmla="*/ 30897 h 70897"/>
                <a:gd name="connsiteX6" fmla="*/ 2326 w 33643"/>
                <a:gd name="connsiteY6" fmla="*/ 38804 h 70897"/>
                <a:gd name="connsiteX7" fmla="*/ 17364 w 33643"/>
                <a:gd name="connsiteY7" fmla="*/ 70897 h 70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3" h="70897">
                  <a:moveTo>
                    <a:pt x="17519" y="70742"/>
                  </a:moveTo>
                  <a:cubicBezTo>
                    <a:pt x="17519" y="70742"/>
                    <a:pt x="17519" y="70820"/>
                    <a:pt x="17519" y="70897"/>
                  </a:cubicBezTo>
                  <a:lnTo>
                    <a:pt x="33644" y="819"/>
                  </a:lnTo>
                  <a:cubicBezTo>
                    <a:pt x="27752" y="-653"/>
                    <a:pt x="21395" y="-188"/>
                    <a:pt x="15426" y="2602"/>
                  </a:cubicBezTo>
                  <a:cubicBezTo>
                    <a:pt x="10698" y="4773"/>
                    <a:pt x="6977" y="8184"/>
                    <a:pt x="4264" y="12292"/>
                  </a:cubicBezTo>
                  <a:lnTo>
                    <a:pt x="0" y="30897"/>
                  </a:lnTo>
                  <a:cubicBezTo>
                    <a:pt x="388" y="33610"/>
                    <a:pt x="1163" y="36246"/>
                    <a:pt x="2326" y="38804"/>
                  </a:cubicBezTo>
                  <a:lnTo>
                    <a:pt x="17364" y="7089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4E80F7AA-75A4-F308-0BCE-756D11CFBAF5}"/>
                </a:ext>
              </a:extLst>
            </p:cNvPr>
            <p:cNvSpPr/>
            <p:nvPr/>
          </p:nvSpPr>
          <p:spPr>
            <a:xfrm>
              <a:off x="1336589" y="3607376"/>
              <a:ext cx="62093" cy="175892"/>
            </a:xfrm>
            <a:custGeom>
              <a:avLst/>
              <a:gdLst>
                <a:gd name="connsiteX0" fmla="*/ 58528 w 62093"/>
                <a:gd name="connsiteY0" fmla="*/ 14806 h 175892"/>
                <a:gd name="connsiteX1" fmla="*/ 40543 w 62093"/>
                <a:gd name="connsiteY1" fmla="*/ 0 h 175892"/>
                <a:gd name="connsiteX2" fmla="*/ 24419 w 62093"/>
                <a:gd name="connsiteY2" fmla="*/ 70078 h 175892"/>
                <a:gd name="connsiteX3" fmla="*/ 14341 w 62093"/>
                <a:gd name="connsiteY3" fmla="*/ 113722 h 175892"/>
                <a:gd name="connsiteX4" fmla="*/ 0 w 62093"/>
                <a:gd name="connsiteY4" fmla="*/ 175893 h 175892"/>
                <a:gd name="connsiteX5" fmla="*/ 28450 w 62093"/>
                <a:gd name="connsiteY5" fmla="*/ 168373 h 175892"/>
                <a:gd name="connsiteX6" fmla="*/ 62093 w 62093"/>
                <a:gd name="connsiteY6" fmla="*/ 22326 h 175892"/>
                <a:gd name="connsiteX7" fmla="*/ 58528 w 62093"/>
                <a:gd name="connsiteY7" fmla="*/ 14806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093" h="175892">
                  <a:moveTo>
                    <a:pt x="58528" y="14806"/>
                  </a:moveTo>
                  <a:cubicBezTo>
                    <a:pt x="54884" y="7132"/>
                    <a:pt x="48140" y="1938"/>
                    <a:pt x="40543" y="0"/>
                  </a:cubicBezTo>
                  <a:lnTo>
                    <a:pt x="24419" y="70078"/>
                  </a:lnTo>
                  <a:cubicBezTo>
                    <a:pt x="31551" y="85504"/>
                    <a:pt x="26977" y="103412"/>
                    <a:pt x="14341" y="113722"/>
                  </a:cubicBezTo>
                  <a:lnTo>
                    <a:pt x="0" y="175893"/>
                  </a:lnTo>
                  <a:cubicBezTo>
                    <a:pt x="9613" y="174963"/>
                    <a:pt x="19147" y="172482"/>
                    <a:pt x="28450" y="168373"/>
                  </a:cubicBezTo>
                  <a:lnTo>
                    <a:pt x="62093" y="22326"/>
                  </a:lnTo>
                  <a:lnTo>
                    <a:pt x="58528" y="1480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6EA45208-D029-2819-C9E4-25E935C7D560}"/>
                </a:ext>
              </a:extLst>
            </p:cNvPr>
            <p:cNvSpPr/>
            <p:nvPr/>
          </p:nvSpPr>
          <p:spPr>
            <a:xfrm>
              <a:off x="1364961" y="3629780"/>
              <a:ext cx="50930" cy="146047"/>
            </a:xfrm>
            <a:custGeom>
              <a:avLst/>
              <a:gdLst>
                <a:gd name="connsiteX0" fmla="*/ 33644 w 50930"/>
                <a:gd name="connsiteY0" fmla="*/ 0 h 146047"/>
                <a:gd name="connsiteX1" fmla="*/ 0 w 50930"/>
                <a:gd name="connsiteY1" fmla="*/ 146048 h 146047"/>
                <a:gd name="connsiteX2" fmla="*/ 1473 w 50930"/>
                <a:gd name="connsiteY2" fmla="*/ 145427 h 146047"/>
                <a:gd name="connsiteX3" fmla="*/ 32248 w 50930"/>
                <a:gd name="connsiteY3" fmla="*/ 121784 h 146047"/>
                <a:gd name="connsiteX4" fmla="*/ 50931 w 50930"/>
                <a:gd name="connsiteY4" fmla="*/ 40776 h 146047"/>
                <a:gd name="connsiteX5" fmla="*/ 45117 w 50930"/>
                <a:gd name="connsiteY5" fmla="*/ 24574 h 146047"/>
                <a:gd name="connsiteX6" fmla="*/ 33644 w 50930"/>
                <a:gd name="connsiteY6" fmla="*/ 78 h 1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30" h="146047">
                  <a:moveTo>
                    <a:pt x="33644" y="0"/>
                  </a:moveTo>
                  <a:lnTo>
                    <a:pt x="0" y="146048"/>
                  </a:lnTo>
                  <a:cubicBezTo>
                    <a:pt x="465" y="145815"/>
                    <a:pt x="1008" y="145660"/>
                    <a:pt x="1473" y="145427"/>
                  </a:cubicBezTo>
                  <a:cubicBezTo>
                    <a:pt x="13721" y="139691"/>
                    <a:pt x="24031" y="131551"/>
                    <a:pt x="32248" y="121784"/>
                  </a:cubicBezTo>
                  <a:lnTo>
                    <a:pt x="50931" y="40776"/>
                  </a:lnTo>
                  <a:cubicBezTo>
                    <a:pt x="49535" y="35271"/>
                    <a:pt x="47597" y="29845"/>
                    <a:pt x="45117" y="24574"/>
                  </a:cubicBezTo>
                  <a:lnTo>
                    <a:pt x="33644" y="78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E263D880-898D-5475-B90B-062FC4B65F83}"/>
                </a:ext>
              </a:extLst>
            </p:cNvPr>
            <p:cNvSpPr/>
            <p:nvPr/>
          </p:nvSpPr>
          <p:spPr>
            <a:xfrm>
              <a:off x="1397210" y="3670478"/>
              <a:ext cx="21455" cy="81008"/>
            </a:xfrm>
            <a:custGeom>
              <a:avLst/>
              <a:gdLst>
                <a:gd name="connsiteX0" fmla="*/ 18682 w 21455"/>
                <a:gd name="connsiteY0" fmla="*/ 0 h 81008"/>
                <a:gd name="connsiteX1" fmla="*/ 0 w 21455"/>
                <a:gd name="connsiteY1" fmla="*/ 81008 h 81008"/>
                <a:gd name="connsiteX2" fmla="*/ 18682 w 21455"/>
                <a:gd name="connsiteY2" fmla="*/ 0 h 8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5" h="81008">
                  <a:moveTo>
                    <a:pt x="18682" y="0"/>
                  </a:moveTo>
                  <a:lnTo>
                    <a:pt x="0" y="81008"/>
                  </a:lnTo>
                  <a:cubicBezTo>
                    <a:pt x="18605" y="58915"/>
                    <a:pt x="25969" y="28760"/>
                    <a:pt x="1868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B156636-FCA0-A0CD-DDF1-D7C80CF217A5}"/>
                </a:ext>
              </a:extLst>
            </p:cNvPr>
            <p:cNvSpPr/>
            <p:nvPr/>
          </p:nvSpPr>
          <p:spPr>
            <a:xfrm>
              <a:off x="1844112" y="2047753"/>
              <a:ext cx="19508" cy="38682"/>
            </a:xfrm>
            <a:custGeom>
              <a:avLst/>
              <a:gdLst>
                <a:gd name="connsiteX0" fmla="*/ 18682 w 19508"/>
                <a:gd name="connsiteY0" fmla="*/ 5969 h 38682"/>
                <a:gd name="connsiteX1" fmla="*/ 17132 w 19508"/>
                <a:gd name="connsiteY1" fmla="*/ 0 h 38682"/>
                <a:gd name="connsiteX2" fmla="*/ 0 w 19508"/>
                <a:gd name="connsiteY2" fmla="*/ 38682 h 38682"/>
                <a:gd name="connsiteX3" fmla="*/ 18682 w 19508"/>
                <a:gd name="connsiteY3" fmla="*/ 5969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08" h="38682">
                  <a:moveTo>
                    <a:pt x="18682" y="5969"/>
                  </a:moveTo>
                  <a:lnTo>
                    <a:pt x="17132" y="0"/>
                  </a:lnTo>
                  <a:lnTo>
                    <a:pt x="0" y="38682"/>
                  </a:lnTo>
                  <a:cubicBezTo>
                    <a:pt x="13954" y="34574"/>
                    <a:pt x="22248" y="20155"/>
                    <a:pt x="18682" y="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70FBB6C4-0CB0-0208-D416-899DC8922D74}"/>
                </a:ext>
              </a:extLst>
            </p:cNvPr>
            <p:cNvSpPr/>
            <p:nvPr/>
          </p:nvSpPr>
          <p:spPr>
            <a:xfrm>
              <a:off x="1818220" y="2006900"/>
              <a:ext cx="43023" cy="80687"/>
            </a:xfrm>
            <a:custGeom>
              <a:avLst/>
              <a:gdLst>
                <a:gd name="connsiteX0" fmla="*/ 24884 w 43023"/>
                <a:gd name="connsiteY0" fmla="*/ 79846 h 80687"/>
                <a:gd name="connsiteX1" fmla="*/ 25892 w 43023"/>
                <a:gd name="connsiteY1" fmla="*/ 79536 h 80687"/>
                <a:gd name="connsiteX2" fmla="*/ 43024 w 43023"/>
                <a:gd name="connsiteY2" fmla="*/ 40853 h 80687"/>
                <a:gd name="connsiteX3" fmla="*/ 32713 w 43023"/>
                <a:gd name="connsiteY3" fmla="*/ 0 h 80687"/>
                <a:gd name="connsiteX4" fmla="*/ 0 w 43023"/>
                <a:gd name="connsiteY4" fmla="*/ 73722 h 80687"/>
                <a:gd name="connsiteX5" fmla="*/ 24884 w 43023"/>
                <a:gd name="connsiteY5" fmla="*/ 79846 h 8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23" h="80687">
                  <a:moveTo>
                    <a:pt x="24884" y="79846"/>
                  </a:moveTo>
                  <a:cubicBezTo>
                    <a:pt x="24884" y="79846"/>
                    <a:pt x="25582" y="79613"/>
                    <a:pt x="25892" y="79536"/>
                  </a:cubicBezTo>
                  <a:lnTo>
                    <a:pt x="43024" y="40853"/>
                  </a:lnTo>
                  <a:lnTo>
                    <a:pt x="32713" y="0"/>
                  </a:lnTo>
                  <a:lnTo>
                    <a:pt x="0" y="73722"/>
                  </a:lnTo>
                  <a:cubicBezTo>
                    <a:pt x="6512" y="79536"/>
                    <a:pt x="15737" y="82171"/>
                    <a:pt x="24884" y="79846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83F49C4B-ED35-41C4-2A54-F39B55019A8E}"/>
                </a:ext>
              </a:extLst>
            </p:cNvPr>
            <p:cNvSpPr/>
            <p:nvPr/>
          </p:nvSpPr>
          <p:spPr>
            <a:xfrm>
              <a:off x="1804887" y="1966047"/>
              <a:ext cx="46046" cy="114574"/>
            </a:xfrm>
            <a:custGeom>
              <a:avLst/>
              <a:gdLst>
                <a:gd name="connsiteX0" fmla="*/ 5116 w 46046"/>
                <a:gd name="connsiteY0" fmla="*/ 101008 h 114574"/>
                <a:gd name="connsiteX1" fmla="*/ 13333 w 46046"/>
                <a:gd name="connsiteY1" fmla="*/ 114574 h 114574"/>
                <a:gd name="connsiteX2" fmla="*/ 46047 w 46046"/>
                <a:gd name="connsiteY2" fmla="*/ 40853 h 114574"/>
                <a:gd name="connsiteX3" fmla="*/ 35737 w 46046"/>
                <a:gd name="connsiteY3" fmla="*/ 0 h 114574"/>
                <a:gd name="connsiteX4" fmla="*/ 0 w 46046"/>
                <a:gd name="connsiteY4" fmla="*/ 80543 h 114574"/>
                <a:gd name="connsiteX5" fmla="*/ 5194 w 46046"/>
                <a:gd name="connsiteY5" fmla="*/ 101008 h 11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4574">
                  <a:moveTo>
                    <a:pt x="5116" y="101008"/>
                  </a:moveTo>
                  <a:cubicBezTo>
                    <a:pt x="6512" y="106435"/>
                    <a:pt x="9380" y="111086"/>
                    <a:pt x="13333" y="114574"/>
                  </a:cubicBez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5194" y="10100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9E089FD9-ED45-4847-2758-EB31941FA5F5}"/>
                </a:ext>
              </a:extLst>
            </p:cNvPr>
            <p:cNvSpPr/>
            <p:nvPr/>
          </p:nvSpPr>
          <p:spPr>
            <a:xfrm>
              <a:off x="1794499" y="1925194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621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621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2765942A-4F32-492A-6890-EECB85D68D30}"/>
                </a:ext>
              </a:extLst>
            </p:cNvPr>
            <p:cNvSpPr/>
            <p:nvPr/>
          </p:nvSpPr>
          <p:spPr>
            <a:xfrm>
              <a:off x="1784189" y="1884419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775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775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3884397B-B91D-07E7-177B-5E896731BC94}"/>
                </a:ext>
              </a:extLst>
            </p:cNvPr>
            <p:cNvSpPr/>
            <p:nvPr/>
          </p:nvSpPr>
          <p:spPr>
            <a:xfrm>
              <a:off x="1773879" y="1843566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659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659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F02AEDDA-8325-C3E6-88F1-5587CE4B0B5B}"/>
                </a:ext>
              </a:extLst>
            </p:cNvPr>
            <p:cNvSpPr/>
            <p:nvPr/>
          </p:nvSpPr>
          <p:spPr>
            <a:xfrm>
              <a:off x="1763491" y="1802713"/>
              <a:ext cx="46046" cy="121396"/>
            </a:xfrm>
            <a:custGeom>
              <a:avLst/>
              <a:gdLst>
                <a:gd name="connsiteX0" fmla="*/ 10388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88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88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88" y="12139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1072AF9D-D0C5-7BF6-C3F3-8168C68490B6}"/>
                </a:ext>
              </a:extLst>
            </p:cNvPr>
            <p:cNvSpPr/>
            <p:nvPr/>
          </p:nvSpPr>
          <p:spPr>
            <a:xfrm>
              <a:off x="1753181" y="1761860"/>
              <a:ext cx="46046" cy="121396"/>
            </a:xfrm>
            <a:custGeom>
              <a:avLst/>
              <a:gdLst>
                <a:gd name="connsiteX0" fmla="*/ 10310 w 46046"/>
                <a:gd name="connsiteY0" fmla="*/ 121396 h 121396"/>
                <a:gd name="connsiteX1" fmla="*/ 46047 w 46046"/>
                <a:gd name="connsiteY1" fmla="*/ 40853 h 121396"/>
                <a:gd name="connsiteX2" fmla="*/ 35737 w 46046"/>
                <a:gd name="connsiteY2" fmla="*/ 0 h 121396"/>
                <a:gd name="connsiteX3" fmla="*/ 0 w 46046"/>
                <a:gd name="connsiteY3" fmla="*/ 80543 h 121396"/>
                <a:gd name="connsiteX4" fmla="*/ 10310 w 46046"/>
                <a:gd name="connsiteY4" fmla="*/ 121396 h 12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6" h="121396">
                  <a:moveTo>
                    <a:pt x="10310" y="121396"/>
                  </a:moveTo>
                  <a:lnTo>
                    <a:pt x="46047" y="40853"/>
                  </a:lnTo>
                  <a:lnTo>
                    <a:pt x="35737" y="0"/>
                  </a:lnTo>
                  <a:lnTo>
                    <a:pt x="0" y="80543"/>
                  </a:lnTo>
                  <a:lnTo>
                    <a:pt x="10310" y="121396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371C746-9876-0C06-D73C-14BAB05E6406}"/>
                </a:ext>
              </a:extLst>
            </p:cNvPr>
            <p:cNvSpPr/>
            <p:nvPr/>
          </p:nvSpPr>
          <p:spPr>
            <a:xfrm>
              <a:off x="1742871" y="1728449"/>
              <a:ext cx="46046" cy="113954"/>
            </a:xfrm>
            <a:custGeom>
              <a:avLst/>
              <a:gdLst>
                <a:gd name="connsiteX0" fmla="*/ 10310 w 46046"/>
                <a:gd name="connsiteY0" fmla="*/ 113954 h 113954"/>
                <a:gd name="connsiteX1" fmla="*/ 46047 w 46046"/>
                <a:gd name="connsiteY1" fmla="*/ 33411 h 113954"/>
                <a:gd name="connsiteX2" fmla="*/ 44574 w 46046"/>
                <a:gd name="connsiteY2" fmla="*/ 27597 h 113954"/>
                <a:gd name="connsiteX3" fmla="*/ 32403 w 46046"/>
                <a:gd name="connsiteY3" fmla="*/ 0 h 113954"/>
                <a:gd name="connsiteX4" fmla="*/ 0 w 46046"/>
                <a:gd name="connsiteY4" fmla="*/ 73101 h 113954"/>
                <a:gd name="connsiteX5" fmla="*/ 10310 w 46046"/>
                <a:gd name="connsiteY5" fmla="*/ 113954 h 1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46" h="113954">
                  <a:moveTo>
                    <a:pt x="10310" y="113954"/>
                  </a:moveTo>
                  <a:lnTo>
                    <a:pt x="46047" y="33411"/>
                  </a:lnTo>
                  <a:lnTo>
                    <a:pt x="44574" y="27597"/>
                  </a:lnTo>
                  <a:cubicBezTo>
                    <a:pt x="42016" y="17520"/>
                    <a:pt x="37830" y="8295"/>
                    <a:pt x="32403" y="0"/>
                  </a:cubicBezTo>
                  <a:lnTo>
                    <a:pt x="0" y="73101"/>
                  </a:lnTo>
                  <a:lnTo>
                    <a:pt x="10310" y="11395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A04FA4D7-8252-82F7-70ED-8A72C31C27E0}"/>
                </a:ext>
              </a:extLst>
            </p:cNvPr>
            <p:cNvSpPr/>
            <p:nvPr/>
          </p:nvSpPr>
          <p:spPr>
            <a:xfrm>
              <a:off x="1731941" y="1707518"/>
              <a:ext cx="43333" cy="94109"/>
            </a:xfrm>
            <a:custGeom>
              <a:avLst/>
              <a:gdLst>
                <a:gd name="connsiteX0" fmla="*/ 2791 w 43333"/>
                <a:gd name="connsiteY0" fmla="*/ 61861 h 94109"/>
                <a:gd name="connsiteX1" fmla="*/ 10930 w 43333"/>
                <a:gd name="connsiteY1" fmla="*/ 94109 h 94109"/>
                <a:gd name="connsiteX2" fmla="*/ 43334 w 43333"/>
                <a:gd name="connsiteY2" fmla="*/ 21008 h 94109"/>
                <a:gd name="connsiteX3" fmla="*/ 24186 w 43333"/>
                <a:gd name="connsiteY3" fmla="*/ 0 h 94109"/>
                <a:gd name="connsiteX4" fmla="*/ 0 w 43333"/>
                <a:gd name="connsiteY4" fmla="*/ 54574 h 94109"/>
                <a:gd name="connsiteX5" fmla="*/ 2713 w 43333"/>
                <a:gd name="connsiteY5" fmla="*/ 61938 h 9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33" h="94109">
                  <a:moveTo>
                    <a:pt x="2791" y="61861"/>
                  </a:moveTo>
                  <a:lnTo>
                    <a:pt x="10930" y="94109"/>
                  </a:lnTo>
                  <a:lnTo>
                    <a:pt x="43334" y="21008"/>
                  </a:lnTo>
                  <a:cubicBezTo>
                    <a:pt x="38062" y="12946"/>
                    <a:pt x="31551" y="5891"/>
                    <a:pt x="24186" y="0"/>
                  </a:cubicBezTo>
                  <a:lnTo>
                    <a:pt x="0" y="54574"/>
                  </a:lnTo>
                  <a:cubicBezTo>
                    <a:pt x="1163" y="56900"/>
                    <a:pt x="2093" y="59303"/>
                    <a:pt x="2713" y="6193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C786E9DF-04ED-0C70-A45C-02C7348F11DD}"/>
                </a:ext>
              </a:extLst>
            </p:cNvPr>
            <p:cNvSpPr/>
            <p:nvPr/>
          </p:nvSpPr>
          <p:spPr>
            <a:xfrm>
              <a:off x="1711475" y="1694185"/>
              <a:ext cx="44651" cy="67829"/>
            </a:xfrm>
            <a:custGeom>
              <a:avLst/>
              <a:gdLst>
                <a:gd name="connsiteX0" fmla="*/ 20465 w 44651"/>
                <a:gd name="connsiteY0" fmla="*/ 67830 h 67829"/>
                <a:gd name="connsiteX1" fmla="*/ 44651 w 44651"/>
                <a:gd name="connsiteY1" fmla="*/ 13256 h 67829"/>
                <a:gd name="connsiteX2" fmla="*/ 22093 w 44651"/>
                <a:gd name="connsiteY2" fmla="*/ 0 h 67829"/>
                <a:gd name="connsiteX3" fmla="*/ 0 w 44651"/>
                <a:gd name="connsiteY3" fmla="*/ 49768 h 67829"/>
                <a:gd name="connsiteX4" fmla="*/ 20465 w 44651"/>
                <a:gd name="connsiteY4" fmla="*/ 67830 h 6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1" h="67829">
                  <a:moveTo>
                    <a:pt x="20465" y="67830"/>
                  </a:moveTo>
                  <a:lnTo>
                    <a:pt x="44651" y="13256"/>
                  </a:lnTo>
                  <a:cubicBezTo>
                    <a:pt x="37830" y="7752"/>
                    <a:pt x="30233" y="3333"/>
                    <a:pt x="22093" y="0"/>
                  </a:cubicBezTo>
                  <a:lnTo>
                    <a:pt x="0" y="49768"/>
                  </a:lnTo>
                  <a:cubicBezTo>
                    <a:pt x="8760" y="52869"/>
                    <a:pt x="16124" y="59303"/>
                    <a:pt x="20465" y="6783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F8809268-A5BD-7DDA-4E53-8DE07B80B12B}"/>
                </a:ext>
              </a:extLst>
            </p:cNvPr>
            <p:cNvSpPr/>
            <p:nvPr/>
          </p:nvSpPr>
          <p:spPr>
            <a:xfrm>
              <a:off x="1665739" y="1829845"/>
              <a:ext cx="7751" cy="17441"/>
            </a:xfrm>
            <a:custGeom>
              <a:avLst/>
              <a:gdLst>
                <a:gd name="connsiteX0" fmla="*/ 7752 w 7751"/>
                <a:gd name="connsiteY0" fmla="*/ 0 h 17441"/>
                <a:gd name="connsiteX1" fmla="*/ 0 w 7751"/>
                <a:gd name="connsiteY1" fmla="*/ 17442 h 17441"/>
                <a:gd name="connsiteX2" fmla="*/ 7752 w 7751"/>
                <a:gd name="connsiteY2" fmla="*/ 0 h 1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51" h="17441">
                  <a:moveTo>
                    <a:pt x="7752" y="0"/>
                  </a:moveTo>
                  <a:lnTo>
                    <a:pt x="0" y="17442"/>
                  </a:lnTo>
                  <a:cubicBezTo>
                    <a:pt x="4496" y="12791"/>
                    <a:pt x="7364" y="6589"/>
                    <a:pt x="7752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D953014-6737-D996-CA52-ABC427CD69F8}"/>
                </a:ext>
              </a:extLst>
            </p:cNvPr>
            <p:cNvSpPr/>
            <p:nvPr/>
          </p:nvSpPr>
          <p:spPr>
            <a:xfrm>
              <a:off x="1682095" y="1687828"/>
              <a:ext cx="51550" cy="58372"/>
            </a:xfrm>
            <a:custGeom>
              <a:avLst/>
              <a:gdLst>
                <a:gd name="connsiteX0" fmla="*/ 8295 w 51550"/>
                <a:gd name="connsiteY0" fmla="*/ 55117 h 58372"/>
                <a:gd name="connsiteX1" fmla="*/ 29457 w 51550"/>
                <a:gd name="connsiteY1" fmla="*/ 56124 h 58372"/>
                <a:gd name="connsiteX2" fmla="*/ 51551 w 51550"/>
                <a:gd name="connsiteY2" fmla="*/ 6357 h 58372"/>
                <a:gd name="connsiteX3" fmla="*/ 25892 w 51550"/>
                <a:gd name="connsiteY3" fmla="*/ 0 h 58372"/>
                <a:gd name="connsiteX4" fmla="*/ 0 w 51550"/>
                <a:gd name="connsiteY4" fmla="*/ 58372 h 58372"/>
                <a:gd name="connsiteX5" fmla="*/ 8295 w 51550"/>
                <a:gd name="connsiteY5" fmla="*/ 55117 h 5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50" h="58372">
                  <a:moveTo>
                    <a:pt x="8295" y="55117"/>
                  </a:moveTo>
                  <a:cubicBezTo>
                    <a:pt x="15581" y="53256"/>
                    <a:pt x="22868" y="53799"/>
                    <a:pt x="29457" y="56124"/>
                  </a:cubicBezTo>
                  <a:lnTo>
                    <a:pt x="51551" y="6357"/>
                  </a:lnTo>
                  <a:cubicBezTo>
                    <a:pt x="43411" y="3023"/>
                    <a:pt x="34806" y="853"/>
                    <a:pt x="25892" y="0"/>
                  </a:cubicBezTo>
                  <a:lnTo>
                    <a:pt x="0" y="58372"/>
                  </a:lnTo>
                  <a:cubicBezTo>
                    <a:pt x="2558" y="56977"/>
                    <a:pt x="5349" y="55892"/>
                    <a:pt x="8295" y="55117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8F8953B-DA29-43A2-F0BA-4779D9B99C83}"/>
                </a:ext>
              </a:extLst>
            </p:cNvPr>
            <p:cNvSpPr/>
            <p:nvPr/>
          </p:nvSpPr>
          <p:spPr>
            <a:xfrm>
              <a:off x="1634808" y="1787131"/>
              <a:ext cx="38805" cy="68295"/>
            </a:xfrm>
            <a:custGeom>
              <a:avLst/>
              <a:gdLst>
                <a:gd name="connsiteX0" fmla="*/ 29147 w 38805"/>
                <a:gd name="connsiteY0" fmla="*/ 155 h 68295"/>
                <a:gd name="connsiteX1" fmla="*/ 29147 w 38805"/>
                <a:gd name="connsiteY1" fmla="*/ 0 h 68295"/>
                <a:gd name="connsiteX2" fmla="*/ 0 w 38805"/>
                <a:gd name="connsiteY2" fmla="*/ 65737 h 68295"/>
                <a:gd name="connsiteX3" fmla="*/ 18217 w 38805"/>
                <a:gd name="connsiteY3" fmla="*/ 67442 h 68295"/>
                <a:gd name="connsiteX4" fmla="*/ 31008 w 38805"/>
                <a:gd name="connsiteY4" fmla="*/ 60078 h 68295"/>
                <a:gd name="connsiteX5" fmla="*/ 38760 w 38805"/>
                <a:gd name="connsiteY5" fmla="*/ 42636 h 68295"/>
                <a:gd name="connsiteX6" fmla="*/ 37985 w 38805"/>
                <a:gd name="connsiteY6" fmla="*/ 34419 h 68295"/>
                <a:gd name="connsiteX7" fmla="*/ 29303 w 38805"/>
                <a:gd name="connsiteY7" fmla="*/ 77 h 6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805" h="68295">
                  <a:moveTo>
                    <a:pt x="29147" y="155"/>
                  </a:moveTo>
                  <a:cubicBezTo>
                    <a:pt x="29147" y="155"/>
                    <a:pt x="29147" y="77"/>
                    <a:pt x="29147" y="0"/>
                  </a:cubicBezTo>
                  <a:lnTo>
                    <a:pt x="0" y="65737"/>
                  </a:lnTo>
                  <a:cubicBezTo>
                    <a:pt x="5504" y="68295"/>
                    <a:pt x="11861" y="69070"/>
                    <a:pt x="18217" y="67442"/>
                  </a:cubicBezTo>
                  <a:cubicBezTo>
                    <a:pt x="23256" y="66202"/>
                    <a:pt x="27597" y="63566"/>
                    <a:pt x="31008" y="60078"/>
                  </a:cubicBezTo>
                  <a:lnTo>
                    <a:pt x="38760" y="42636"/>
                  </a:lnTo>
                  <a:cubicBezTo>
                    <a:pt x="38915" y="39923"/>
                    <a:pt x="38682" y="37132"/>
                    <a:pt x="37985" y="34419"/>
                  </a:cubicBezTo>
                  <a:lnTo>
                    <a:pt x="29303" y="77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8128605-60AD-32CA-EC55-0844E22650F7}"/>
                </a:ext>
              </a:extLst>
            </p:cNvPr>
            <p:cNvSpPr/>
            <p:nvPr/>
          </p:nvSpPr>
          <p:spPr>
            <a:xfrm>
              <a:off x="1617909" y="1687491"/>
              <a:ext cx="90078" cy="165454"/>
            </a:xfrm>
            <a:custGeom>
              <a:avLst/>
              <a:gdLst>
                <a:gd name="connsiteX0" fmla="*/ 2015 w 90078"/>
                <a:gd name="connsiteY0" fmla="*/ 147470 h 165454"/>
                <a:gd name="connsiteX1" fmla="*/ 16899 w 90078"/>
                <a:gd name="connsiteY1" fmla="*/ 165454 h 165454"/>
                <a:gd name="connsiteX2" fmla="*/ 46047 w 90078"/>
                <a:gd name="connsiteY2" fmla="*/ 99718 h 165454"/>
                <a:gd name="connsiteX3" fmla="*/ 64186 w 90078"/>
                <a:gd name="connsiteY3" fmla="*/ 58787 h 165454"/>
                <a:gd name="connsiteX4" fmla="*/ 90078 w 90078"/>
                <a:gd name="connsiteY4" fmla="*/ 415 h 165454"/>
                <a:gd name="connsiteX5" fmla="*/ 60776 w 90078"/>
                <a:gd name="connsiteY5" fmla="*/ 2430 h 165454"/>
                <a:gd name="connsiteX6" fmla="*/ 0 w 90078"/>
                <a:gd name="connsiteY6" fmla="*/ 139408 h 165454"/>
                <a:gd name="connsiteX7" fmla="*/ 2015 w 90078"/>
                <a:gd name="connsiteY7" fmla="*/ 147470 h 16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078" h="165454">
                  <a:moveTo>
                    <a:pt x="2015" y="147470"/>
                  </a:moveTo>
                  <a:cubicBezTo>
                    <a:pt x="4109" y="155687"/>
                    <a:pt x="9767" y="162121"/>
                    <a:pt x="16899" y="165454"/>
                  </a:cubicBezTo>
                  <a:lnTo>
                    <a:pt x="46047" y="99718"/>
                  </a:lnTo>
                  <a:cubicBezTo>
                    <a:pt x="41938" y="83206"/>
                    <a:pt x="49845" y="66539"/>
                    <a:pt x="64186" y="58787"/>
                  </a:cubicBezTo>
                  <a:lnTo>
                    <a:pt x="90078" y="415"/>
                  </a:lnTo>
                  <a:cubicBezTo>
                    <a:pt x="80466" y="-516"/>
                    <a:pt x="70621" y="104"/>
                    <a:pt x="60776" y="2430"/>
                  </a:cubicBezTo>
                  <a:lnTo>
                    <a:pt x="0" y="139408"/>
                  </a:lnTo>
                  <a:lnTo>
                    <a:pt x="2015" y="147470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EB114D19-1849-81CE-9F14-5B80697ACA89}"/>
                </a:ext>
              </a:extLst>
            </p:cNvPr>
            <p:cNvSpPr/>
            <p:nvPr/>
          </p:nvSpPr>
          <p:spPr>
            <a:xfrm>
              <a:off x="1608684" y="1689921"/>
              <a:ext cx="70000" cy="137055"/>
            </a:xfrm>
            <a:custGeom>
              <a:avLst/>
              <a:gdLst>
                <a:gd name="connsiteX0" fmla="*/ 9225 w 70000"/>
                <a:gd name="connsiteY0" fmla="*/ 136978 h 137055"/>
                <a:gd name="connsiteX1" fmla="*/ 70000 w 70000"/>
                <a:gd name="connsiteY1" fmla="*/ 0 h 137055"/>
                <a:gd name="connsiteX2" fmla="*/ 68450 w 70000"/>
                <a:gd name="connsiteY2" fmla="*/ 388 h 137055"/>
                <a:gd name="connsiteX3" fmla="*/ 33721 w 70000"/>
                <a:gd name="connsiteY3" fmla="*/ 17752 h 137055"/>
                <a:gd name="connsiteX4" fmla="*/ 0 w 70000"/>
                <a:gd name="connsiteY4" fmla="*/ 93722 h 137055"/>
                <a:gd name="connsiteX5" fmla="*/ 2636 w 70000"/>
                <a:gd name="connsiteY5" fmla="*/ 110776 h 137055"/>
                <a:gd name="connsiteX6" fmla="*/ 9302 w 70000"/>
                <a:gd name="connsiteY6" fmla="*/ 137055 h 13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00" h="137055">
                  <a:moveTo>
                    <a:pt x="9225" y="136978"/>
                  </a:moveTo>
                  <a:lnTo>
                    <a:pt x="70000" y="0"/>
                  </a:lnTo>
                  <a:cubicBezTo>
                    <a:pt x="69458" y="155"/>
                    <a:pt x="68915" y="233"/>
                    <a:pt x="68450" y="388"/>
                  </a:cubicBezTo>
                  <a:cubicBezTo>
                    <a:pt x="55349" y="3721"/>
                    <a:pt x="43644" y="9768"/>
                    <a:pt x="33721" y="17752"/>
                  </a:cubicBezTo>
                  <a:lnTo>
                    <a:pt x="0" y="93722"/>
                  </a:lnTo>
                  <a:cubicBezTo>
                    <a:pt x="310" y="99381"/>
                    <a:pt x="1163" y="105040"/>
                    <a:pt x="2636" y="110776"/>
                  </a:cubicBezTo>
                  <a:lnTo>
                    <a:pt x="9302" y="137055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E7658FE-004C-5DF9-C268-BFBB288CDB0C}"/>
                </a:ext>
              </a:extLst>
            </p:cNvPr>
            <p:cNvSpPr/>
            <p:nvPr/>
          </p:nvSpPr>
          <p:spPr>
            <a:xfrm>
              <a:off x="1608456" y="1707596"/>
              <a:ext cx="33871" cy="75969"/>
            </a:xfrm>
            <a:custGeom>
              <a:avLst/>
              <a:gdLst>
                <a:gd name="connsiteX0" fmla="*/ 150 w 33871"/>
                <a:gd name="connsiteY0" fmla="*/ 75970 h 75969"/>
                <a:gd name="connsiteX1" fmla="*/ 33871 w 33871"/>
                <a:gd name="connsiteY1" fmla="*/ 0 h 75969"/>
                <a:gd name="connsiteX2" fmla="*/ 150 w 33871"/>
                <a:gd name="connsiteY2" fmla="*/ 75970 h 7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1" h="75969">
                  <a:moveTo>
                    <a:pt x="150" y="75970"/>
                  </a:moveTo>
                  <a:lnTo>
                    <a:pt x="33871" y="0"/>
                  </a:lnTo>
                  <a:cubicBezTo>
                    <a:pt x="11390" y="18140"/>
                    <a:pt x="-1556" y="46434"/>
                    <a:pt x="150" y="7597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74D30A3-52B8-D9F2-0A90-42759A754BE1}"/>
                </a:ext>
              </a:extLst>
            </p:cNvPr>
            <p:cNvSpPr/>
            <p:nvPr/>
          </p:nvSpPr>
          <p:spPr>
            <a:xfrm>
              <a:off x="1883569" y="41529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8219303-43D7-A1A7-BE3F-A34ABF2CC361}"/>
                </a:ext>
              </a:extLst>
            </p:cNvPr>
            <p:cNvSpPr/>
            <p:nvPr/>
          </p:nvSpPr>
          <p:spPr>
            <a:xfrm>
              <a:off x="1111704" y="4350870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DBDD595-69AC-D648-2E6D-CF8D341EFA54}"/>
                </a:ext>
              </a:extLst>
            </p:cNvPr>
            <p:cNvSpPr/>
            <p:nvPr/>
          </p:nvSpPr>
          <p:spPr>
            <a:xfrm>
              <a:off x="780383" y="600274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6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6"/>
                    <a:pt x="42248" y="84496"/>
                  </a:cubicBezTo>
                  <a:cubicBezTo>
                    <a:pt x="18915" y="84496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0D153197-A151-2B9A-311D-A4228FE82167}"/>
                </a:ext>
              </a:extLst>
            </p:cNvPr>
            <p:cNvSpPr/>
            <p:nvPr/>
          </p:nvSpPr>
          <p:spPr>
            <a:xfrm>
              <a:off x="2417372" y="520506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2" y="84497"/>
                    <a:pt x="42248" y="84497"/>
                  </a:cubicBezTo>
                  <a:cubicBezTo>
                    <a:pt x="18915" y="84497"/>
                    <a:pt x="0" y="65581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E38519FE-40A0-EF04-CEBC-E1AA3B379354}"/>
                </a:ext>
              </a:extLst>
            </p:cNvPr>
            <p:cNvSpPr/>
            <p:nvPr/>
          </p:nvSpPr>
          <p:spPr>
            <a:xfrm>
              <a:off x="1447830" y="2819696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10FA34C-36BD-6443-F594-EA7A1969187E}"/>
                </a:ext>
              </a:extLst>
            </p:cNvPr>
            <p:cNvSpPr/>
            <p:nvPr/>
          </p:nvSpPr>
          <p:spPr>
            <a:xfrm>
              <a:off x="1700622" y="2188219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92D277B9-3940-7FF5-B607-8C7958BA8610}"/>
                </a:ext>
              </a:extLst>
            </p:cNvPr>
            <p:cNvSpPr/>
            <p:nvPr/>
          </p:nvSpPr>
          <p:spPr>
            <a:xfrm>
              <a:off x="1832639" y="160581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CADF9BC-E5D9-E2EA-721B-44AF7C322699}"/>
                </a:ext>
              </a:extLst>
            </p:cNvPr>
            <p:cNvSpPr/>
            <p:nvPr/>
          </p:nvSpPr>
          <p:spPr>
            <a:xfrm>
              <a:off x="1308062" y="2356592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1"/>
                    <a:pt x="65581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79851BF1-A5A2-16DB-DF13-8DA147C2B2E9}"/>
                </a:ext>
              </a:extLst>
            </p:cNvPr>
            <p:cNvSpPr/>
            <p:nvPr/>
          </p:nvSpPr>
          <p:spPr>
            <a:xfrm>
              <a:off x="2393185" y="4377614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1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416D86BD-EBC3-458F-9498-C09140D91C79}"/>
                </a:ext>
              </a:extLst>
            </p:cNvPr>
            <p:cNvSpPr/>
            <p:nvPr/>
          </p:nvSpPr>
          <p:spPr>
            <a:xfrm>
              <a:off x="2049927" y="3536601"/>
              <a:ext cx="84496" cy="84496"/>
            </a:xfrm>
            <a:custGeom>
              <a:avLst/>
              <a:gdLst>
                <a:gd name="connsiteX0" fmla="*/ 84497 w 84496"/>
                <a:gd name="connsiteY0" fmla="*/ 42248 h 84496"/>
                <a:gd name="connsiteX1" fmla="*/ 42248 w 84496"/>
                <a:gd name="connsiteY1" fmla="*/ 84497 h 84496"/>
                <a:gd name="connsiteX2" fmla="*/ 0 w 84496"/>
                <a:gd name="connsiteY2" fmla="*/ 42248 h 84496"/>
                <a:gd name="connsiteX3" fmla="*/ 42248 w 84496"/>
                <a:gd name="connsiteY3" fmla="*/ 0 h 84496"/>
                <a:gd name="connsiteX4" fmla="*/ 84497 w 84496"/>
                <a:gd name="connsiteY4" fmla="*/ 42248 h 8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96" h="84496">
                  <a:moveTo>
                    <a:pt x="84497" y="42248"/>
                  </a:moveTo>
                  <a:cubicBezTo>
                    <a:pt x="84497" y="65582"/>
                    <a:pt x="65582" y="84497"/>
                    <a:pt x="42248" y="84497"/>
                  </a:cubicBezTo>
                  <a:cubicBezTo>
                    <a:pt x="18915" y="84497"/>
                    <a:pt x="0" y="65582"/>
                    <a:pt x="0" y="42248"/>
                  </a:cubicBezTo>
                  <a:cubicBezTo>
                    <a:pt x="0" y="18915"/>
                    <a:pt x="18915" y="0"/>
                    <a:pt x="42248" y="0"/>
                  </a:cubicBezTo>
                  <a:cubicBezTo>
                    <a:pt x="65582" y="0"/>
                    <a:pt x="84497" y="18915"/>
                    <a:pt x="84497" y="422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3F97D6FC-E2B5-7D79-E29D-FFE6E42F4AF1}"/>
                </a:ext>
              </a:extLst>
            </p:cNvPr>
            <p:cNvSpPr/>
            <p:nvPr/>
          </p:nvSpPr>
          <p:spPr>
            <a:xfrm>
              <a:off x="1323333" y="4886765"/>
              <a:ext cx="106357" cy="106357"/>
            </a:xfrm>
            <a:custGeom>
              <a:avLst/>
              <a:gdLst>
                <a:gd name="connsiteX0" fmla="*/ 106357 w 106357"/>
                <a:gd name="connsiteY0" fmla="*/ 53179 h 106357"/>
                <a:gd name="connsiteX1" fmla="*/ 53179 w 106357"/>
                <a:gd name="connsiteY1" fmla="*/ 106357 h 106357"/>
                <a:gd name="connsiteX2" fmla="*/ 0 w 106357"/>
                <a:gd name="connsiteY2" fmla="*/ 53179 h 106357"/>
                <a:gd name="connsiteX3" fmla="*/ 53179 w 106357"/>
                <a:gd name="connsiteY3" fmla="*/ 0 h 106357"/>
                <a:gd name="connsiteX4" fmla="*/ 106357 w 106357"/>
                <a:gd name="connsiteY4" fmla="*/ 53179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357" h="106357">
                  <a:moveTo>
                    <a:pt x="106357" y="53179"/>
                  </a:moveTo>
                  <a:cubicBezTo>
                    <a:pt x="106357" y="82548"/>
                    <a:pt x="82548" y="106357"/>
                    <a:pt x="53179" y="106357"/>
                  </a:cubicBezTo>
                  <a:cubicBezTo>
                    <a:pt x="23809" y="106357"/>
                    <a:pt x="0" y="82548"/>
                    <a:pt x="0" y="53179"/>
                  </a:cubicBezTo>
                  <a:cubicBezTo>
                    <a:pt x="0" y="23809"/>
                    <a:pt x="23809" y="0"/>
                    <a:pt x="53179" y="0"/>
                  </a:cubicBezTo>
                  <a:cubicBezTo>
                    <a:pt x="82548" y="0"/>
                    <a:pt x="106357" y="23809"/>
                    <a:pt x="106357" y="5317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5378C48D-E69A-D5CD-98E1-B8B145F0C85D}"/>
                </a:ext>
              </a:extLst>
            </p:cNvPr>
            <p:cNvSpPr/>
            <p:nvPr/>
          </p:nvSpPr>
          <p:spPr>
            <a:xfrm>
              <a:off x="2380162" y="5836074"/>
              <a:ext cx="111938" cy="111938"/>
            </a:xfrm>
            <a:custGeom>
              <a:avLst/>
              <a:gdLst>
                <a:gd name="connsiteX0" fmla="*/ 111939 w 111938"/>
                <a:gd name="connsiteY0" fmla="*/ 55969 h 111938"/>
                <a:gd name="connsiteX1" fmla="*/ 55969 w 111938"/>
                <a:gd name="connsiteY1" fmla="*/ 111939 h 111938"/>
                <a:gd name="connsiteX2" fmla="*/ 0 w 111938"/>
                <a:gd name="connsiteY2" fmla="*/ 55969 h 111938"/>
                <a:gd name="connsiteX3" fmla="*/ 55969 w 111938"/>
                <a:gd name="connsiteY3" fmla="*/ 0 h 111938"/>
                <a:gd name="connsiteX4" fmla="*/ 111939 w 111938"/>
                <a:gd name="connsiteY4" fmla="*/ 55969 h 11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38" h="111938">
                  <a:moveTo>
                    <a:pt x="111939" y="55969"/>
                  </a:moveTo>
                  <a:cubicBezTo>
                    <a:pt x="111939" y="86900"/>
                    <a:pt x="86900" y="111939"/>
                    <a:pt x="55969" y="111939"/>
                  </a:cubicBezTo>
                  <a:cubicBezTo>
                    <a:pt x="25039" y="111939"/>
                    <a:pt x="0" y="86900"/>
                    <a:pt x="0" y="55969"/>
                  </a:cubicBezTo>
                  <a:cubicBezTo>
                    <a:pt x="0" y="25039"/>
                    <a:pt x="25039" y="0"/>
                    <a:pt x="55969" y="0"/>
                  </a:cubicBezTo>
                  <a:cubicBezTo>
                    <a:pt x="86900" y="0"/>
                    <a:pt x="111939" y="25039"/>
                    <a:pt x="111939" y="5596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421C2A98-45EB-3F0B-FE5E-C9041B283265}"/>
                </a:ext>
              </a:extLst>
            </p:cNvPr>
            <p:cNvSpPr/>
            <p:nvPr/>
          </p:nvSpPr>
          <p:spPr>
            <a:xfrm rot="20803200">
              <a:off x="1662566" y="2779924"/>
              <a:ext cx="265583" cy="265583"/>
            </a:xfrm>
            <a:custGeom>
              <a:avLst/>
              <a:gdLst>
                <a:gd name="connsiteX0" fmla="*/ 265583 w 265583"/>
                <a:gd name="connsiteY0" fmla="*/ 132792 h 265583"/>
                <a:gd name="connsiteX1" fmla="*/ 132792 w 265583"/>
                <a:gd name="connsiteY1" fmla="*/ 265583 h 265583"/>
                <a:gd name="connsiteX2" fmla="*/ 0 w 265583"/>
                <a:gd name="connsiteY2" fmla="*/ 132792 h 265583"/>
                <a:gd name="connsiteX3" fmla="*/ 132792 w 265583"/>
                <a:gd name="connsiteY3" fmla="*/ 0 h 265583"/>
                <a:gd name="connsiteX4" fmla="*/ 265583 w 265583"/>
                <a:gd name="connsiteY4" fmla="*/ 132792 h 2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583" h="265583">
                  <a:moveTo>
                    <a:pt x="265583" y="132792"/>
                  </a:moveTo>
                  <a:cubicBezTo>
                    <a:pt x="265583" y="206130"/>
                    <a:pt x="206130" y="265583"/>
                    <a:pt x="132792" y="265583"/>
                  </a:cubicBezTo>
                  <a:cubicBezTo>
                    <a:pt x="59453" y="265583"/>
                    <a:pt x="0" y="206130"/>
                    <a:pt x="0" y="132792"/>
                  </a:cubicBezTo>
                  <a:cubicBezTo>
                    <a:pt x="0" y="59453"/>
                    <a:pt x="59453" y="0"/>
                    <a:pt x="132792" y="0"/>
                  </a:cubicBezTo>
                  <a:cubicBezTo>
                    <a:pt x="206130" y="0"/>
                    <a:pt x="265583" y="59453"/>
                    <a:pt x="265583" y="1327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07D093D-279B-A875-C7D5-326E960F2EBA}"/>
                </a:ext>
              </a:extLst>
            </p:cNvPr>
            <p:cNvSpPr/>
            <p:nvPr/>
          </p:nvSpPr>
          <p:spPr>
            <a:xfrm>
              <a:off x="1662715" y="2869154"/>
              <a:ext cx="263180" cy="91551"/>
            </a:xfrm>
            <a:custGeom>
              <a:avLst/>
              <a:gdLst>
                <a:gd name="connsiteX0" fmla="*/ 198761 w 263180"/>
                <a:gd name="connsiteY0" fmla="*/ 70311 h 91551"/>
                <a:gd name="connsiteX1" fmla="*/ 143722 w 263180"/>
                <a:gd name="connsiteY1" fmla="*/ 3876 h 91551"/>
                <a:gd name="connsiteX2" fmla="*/ 131009 w 263180"/>
                <a:gd name="connsiteY2" fmla="*/ 3876 h 91551"/>
                <a:gd name="connsiteX3" fmla="*/ 75969 w 263180"/>
                <a:gd name="connsiteY3" fmla="*/ 70311 h 91551"/>
                <a:gd name="connsiteX4" fmla="*/ 20465 w 263180"/>
                <a:gd name="connsiteY4" fmla="*/ 3333 h 91551"/>
                <a:gd name="connsiteX5" fmla="*/ 14109 w 263180"/>
                <a:gd name="connsiteY5" fmla="*/ 310 h 91551"/>
                <a:gd name="connsiteX6" fmla="*/ 7752 w 263180"/>
                <a:gd name="connsiteY6" fmla="*/ 3333 h 91551"/>
                <a:gd name="connsiteX7" fmla="*/ 5116 w 263180"/>
                <a:gd name="connsiteY7" fmla="*/ 6512 h 91551"/>
                <a:gd name="connsiteX8" fmla="*/ 0 w 263180"/>
                <a:gd name="connsiteY8" fmla="*/ 38605 h 91551"/>
                <a:gd name="connsiteX9" fmla="*/ 14109 w 263180"/>
                <a:gd name="connsiteY9" fmla="*/ 21551 h 91551"/>
                <a:gd name="connsiteX10" fmla="*/ 69613 w 263180"/>
                <a:gd name="connsiteY10" fmla="*/ 88528 h 91551"/>
                <a:gd name="connsiteX11" fmla="*/ 82326 w 263180"/>
                <a:gd name="connsiteY11" fmla="*/ 88528 h 91551"/>
                <a:gd name="connsiteX12" fmla="*/ 137365 w 263180"/>
                <a:gd name="connsiteY12" fmla="*/ 22093 h 91551"/>
                <a:gd name="connsiteX13" fmla="*/ 192404 w 263180"/>
                <a:gd name="connsiteY13" fmla="*/ 88528 h 91551"/>
                <a:gd name="connsiteX14" fmla="*/ 198761 w 263180"/>
                <a:gd name="connsiteY14" fmla="*/ 91551 h 91551"/>
                <a:gd name="connsiteX15" fmla="*/ 205118 w 263180"/>
                <a:gd name="connsiteY15" fmla="*/ 88528 h 91551"/>
                <a:gd name="connsiteX16" fmla="*/ 263180 w 263180"/>
                <a:gd name="connsiteY16" fmla="*/ 18450 h 91551"/>
                <a:gd name="connsiteX17" fmla="*/ 258219 w 263180"/>
                <a:gd name="connsiteY17" fmla="*/ 0 h 91551"/>
                <a:gd name="connsiteX18" fmla="*/ 255196 w 263180"/>
                <a:gd name="connsiteY18" fmla="*/ 2248 h 91551"/>
                <a:gd name="connsiteX19" fmla="*/ 198761 w 263180"/>
                <a:gd name="connsiteY19" fmla="*/ 70388 h 9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80" h="91551">
                  <a:moveTo>
                    <a:pt x="198761" y="70311"/>
                  </a:moveTo>
                  <a:lnTo>
                    <a:pt x="143722" y="3876"/>
                  </a:lnTo>
                  <a:cubicBezTo>
                    <a:pt x="140621" y="77"/>
                    <a:pt x="134109" y="77"/>
                    <a:pt x="131009" y="3876"/>
                  </a:cubicBezTo>
                  <a:lnTo>
                    <a:pt x="75969" y="70311"/>
                  </a:lnTo>
                  <a:lnTo>
                    <a:pt x="20465" y="3333"/>
                  </a:lnTo>
                  <a:cubicBezTo>
                    <a:pt x="18915" y="1473"/>
                    <a:pt x="16589" y="388"/>
                    <a:pt x="14109" y="310"/>
                  </a:cubicBezTo>
                  <a:cubicBezTo>
                    <a:pt x="11628" y="310"/>
                    <a:pt x="9302" y="1395"/>
                    <a:pt x="7752" y="3333"/>
                  </a:cubicBezTo>
                  <a:lnTo>
                    <a:pt x="5116" y="6512"/>
                  </a:lnTo>
                  <a:cubicBezTo>
                    <a:pt x="2171" y="16744"/>
                    <a:pt x="388" y="27442"/>
                    <a:pt x="0" y="38605"/>
                  </a:cubicBezTo>
                  <a:lnTo>
                    <a:pt x="14109" y="21551"/>
                  </a:lnTo>
                  <a:lnTo>
                    <a:pt x="69613" y="88528"/>
                  </a:lnTo>
                  <a:cubicBezTo>
                    <a:pt x="72714" y="92326"/>
                    <a:pt x="79225" y="92326"/>
                    <a:pt x="82326" y="88528"/>
                  </a:cubicBezTo>
                  <a:lnTo>
                    <a:pt x="137365" y="22093"/>
                  </a:lnTo>
                  <a:lnTo>
                    <a:pt x="192404" y="88528"/>
                  </a:lnTo>
                  <a:cubicBezTo>
                    <a:pt x="193955" y="90388"/>
                    <a:pt x="196280" y="91551"/>
                    <a:pt x="198761" y="91551"/>
                  </a:cubicBezTo>
                  <a:cubicBezTo>
                    <a:pt x="201242" y="91551"/>
                    <a:pt x="203567" y="90466"/>
                    <a:pt x="205118" y="88528"/>
                  </a:cubicBezTo>
                  <a:lnTo>
                    <a:pt x="263180" y="18450"/>
                  </a:lnTo>
                  <a:cubicBezTo>
                    <a:pt x="261940" y="12093"/>
                    <a:pt x="260312" y="5969"/>
                    <a:pt x="258219" y="0"/>
                  </a:cubicBezTo>
                  <a:cubicBezTo>
                    <a:pt x="257056" y="465"/>
                    <a:pt x="256048" y="1240"/>
                    <a:pt x="255196" y="2248"/>
                  </a:cubicBezTo>
                  <a:lnTo>
                    <a:pt x="198761" y="7038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5271A26-B83C-9AB8-21B6-51A5B964CA61}"/>
                </a:ext>
              </a:extLst>
            </p:cNvPr>
            <p:cNvSpPr/>
            <p:nvPr/>
          </p:nvSpPr>
          <p:spPr>
            <a:xfrm>
              <a:off x="1686669" y="2988767"/>
              <a:ext cx="217598" cy="14031"/>
            </a:xfrm>
            <a:custGeom>
              <a:avLst/>
              <a:gdLst>
                <a:gd name="connsiteX0" fmla="*/ 11240 w 217598"/>
                <a:gd name="connsiteY0" fmla="*/ 14031 h 14031"/>
                <a:gd name="connsiteX1" fmla="*/ 206281 w 217598"/>
                <a:gd name="connsiteY1" fmla="*/ 14031 h 14031"/>
                <a:gd name="connsiteX2" fmla="*/ 217598 w 217598"/>
                <a:gd name="connsiteY2" fmla="*/ 0 h 14031"/>
                <a:gd name="connsiteX3" fmla="*/ 0 w 217598"/>
                <a:gd name="connsiteY3" fmla="*/ 0 h 14031"/>
                <a:gd name="connsiteX4" fmla="*/ 11318 w 217598"/>
                <a:gd name="connsiteY4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98" h="14031">
                  <a:moveTo>
                    <a:pt x="11240" y="14031"/>
                  </a:moveTo>
                  <a:lnTo>
                    <a:pt x="206281" y="14031"/>
                  </a:lnTo>
                  <a:cubicBezTo>
                    <a:pt x="210389" y="9612"/>
                    <a:pt x="214110" y="4961"/>
                    <a:pt x="217598" y="0"/>
                  </a:cubicBezTo>
                  <a:lnTo>
                    <a:pt x="0" y="0"/>
                  </a:lnTo>
                  <a:cubicBezTo>
                    <a:pt x="3488" y="4961"/>
                    <a:pt x="7209" y="9612"/>
                    <a:pt x="11318" y="1403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15B4526F-5A25-E81D-63FD-609D39F40976}"/>
                </a:ext>
              </a:extLst>
            </p:cNvPr>
            <p:cNvSpPr/>
            <p:nvPr/>
          </p:nvSpPr>
          <p:spPr>
            <a:xfrm>
              <a:off x="1687134" y="2821789"/>
              <a:ext cx="216590" cy="14031"/>
            </a:xfrm>
            <a:custGeom>
              <a:avLst/>
              <a:gdLst>
                <a:gd name="connsiteX0" fmla="*/ 11473 w 216590"/>
                <a:gd name="connsiteY0" fmla="*/ 0 h 14031"/>
                <a:gd name="connsiteX1" fmla="*/ 0 w 216590"/>
                <a:gd name="connsiteY1" fmla="*/ 14031 h 14031"/>
                <a:gd name="connsiteX2" fmla="*/ 216591 w 216590"/>
                <a:gd name="connsiteY2" fmla="*/ 14031 h 14031"/>
                <a:gd name="connsiteX3" fmla="*/ 205195 w 216590"/>
                <a:gd name="connsiteY3" fmla="*/ 0 h 14031"/>
                <a:gd name="connsiteX4" fmla="*/ 11551 w 216590"/>
                <a:gd name="connsiteY4" fmla="*/ 0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90" h="14031">
                  <a:moveTo>
                    <a:pt x="11473" y="0"/>
                  </a:moveTo>
                  <a:cubicBezTo>
                    <a:pt x="7364" y="4419"/>
                    <a:pt x="3566" y="9070"/>
                    <a:pt x="0" y="14031"/>
                  </a:cubicBezTo>
                  <a:lnTo>
                    <a:pt x="216591" y="14031"/>
                  </a:lnTo>
                  <a:cubicBezTo>
                    <a:pt x="213102" y="9070"/>
                    <a:pt x="209304" y="4419"/>
                    <a:pt x="205195" y="0"/>
                  </a:cubicBezTo>
                  <a:lnTo>
                    <a:pt x="11551" y="0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F5E7CBB5-E66D-4E26-543D-005DB9F52C41}"/>
                </a:ext>
              </a:extLst>
            </p:cNvPr>
            <p:cNvSpPr/>
            <p:nvPr/>
          </p:nvSpPr>
          <p:spPr>
            <a:xfrm>
              <a:off x="1775817" y="2760084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375BD23D-1975-B638-C082-558414A9F50A}"/>
                </a:ext>
              </a:extLst>
            </p:cNvPr>
            <p:cNvSpPr/>
            <p:nvPr/>
          </p:nvSpPr>
          <p:spPr>
            <a:xfrm>
              <a:off x="1773956" y="2742874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43DC15E-9E31-905B-FCDD-63C9C82900EA}"/>
                </a:ext>
              </a:extLst>
            </p:cNvPr>
            <p:cNvSpPr/>
            <p:nvPr/>
          </p:nvSpPr>
          <p:spPr>
            <a:xfrm>
              <a:off x="1792096" y="2728068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3452BE5-E839-D973-4C1A-4C0103B6E199}"/>
                </a:ext>
              </a:extLst>
            </p:cNvPr>
            <p:cNvSpPr/>
            <p:nvPr/>
          </p:nvSpPr>
          <p:spPr>
            <a:xfrm>
              <a:off x="1036819" y="5344675"/>
              <a:ext cx="296746" cy="296746"/>
            </a:xfrm>
            <a:custGeom>
              <a:avLst/>
              <a:gdLst>
                <a:gd name="connsiteX0" fmla="*/ 296746 w 296746"/>
                <a:gd name="connsiteY0" fmla="*/ 148373 h 296746"/>
                <a:gd name="connsiteX1" fmla="*/ 148373 w 296746"/>
                <a:gd name="connsiteY1" fmla="*/ 296747 h 296746"/>
                <a:gd name="connsiteX2" fmla="*/ 0 w 296746"/>
                <a:gd name="connsiteY2" fmla="*/ 148373 h 296746"/>
                <a:gd name="connsiteX3" fmla="*/ 148373 w 296746"/>
                <a:gd name="connsiteY3" fmla="*/ 0 h 296746"/>
                <a:gd name="connsiteX4" fmla="*/ 296746 w 296746"/>
                <a:gd name="connsiteY4" fmla="*/ 148373 h 29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746" h="296746">
                  <a:moveTo>
                    <a:pt x="296746" y="148373"/>
                  </a:moveTo>
                  <a:cubicBezTo>
                    <a:pt x="296746" y="230318"/>
                    <a:pt x="230317" y="296747"/>
                    <a:pt x="148373" y="296747"/>
                  </a:cubicBezTo>
                  <a:cubicBezTo>
                    <a:pt x="66429" y="296747"/>
                    <a:pt x="0" y="230318"/>
                    <a:pt x="0" y="148373"/>
                  </a:cubicBezTo>
                  <a:cubicBezTo>
                    <a:pt x="0" y="66429"/>
                    <a:pt x="66429" y="0"/>
                    <a:pt x="148373" y="0"/>
                  </a:cubicBezTo>
                  <a:cubicBezTo>
                    <a:pt x="230317" y="0"/>
                    <a:pt x="296746" y="66429"/>
                    <a:pt x="296746" y="14837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7CA5D226-D43B-9A33-6D23-1B91009751F7}"/>
                </a:ext>
              </a:extLst>
            </p:cNvPr>
            <p:cNvSpPr/>
            <p:nvPr/>
          </p:nvSpPr>
          <p:spPr>
            <a:xfrm>
              <a:off x="1036819" y="5444288"/>
              <a:ext cx="294110" cy="102326"/>
            </a:xfrm>
            <a:custGeom>
              <a:avLst/>
              <a:gdLst>
                <a:gd name="connsiteX0" fmla="*/ 222095 w 294110"/>
                <a:gd name="connsiteY0" fmla="*/ 78683 h 102326"/>
                <a:gd name="connsiteX1" fmla="*/ 160621 w 294110"/>
                <a:gd name="connsiteY1" fmla="*/ 4419 h 102326"/>
                <a:gd name="connsiteX2" fmla="*/ 146435 w 294110"/>
                <a:gd name="connsiteY2" fmla="*/ 4419 h 102326"/>
                <a:gd name="connsiteX3" fmla="*/ 84962 w 294110"/>
                <a:gd name="connsiteY3" fmla="*/ 78683 h 102326"/>
                <a:gd name="connsiteX4" fmla="*/ 22946 w 294110"/>
                <a:gd name="connsiteY4" fmla="*/ 3799 h 102326"/>
                <a:gd name="connsiteX5" fmla="*/ 15814 w 294110"/>
                <a:gd name="connsiteY5" fmla="*/ 465 h 102326"/>
                <a:gd name="connsiteX6" fmla="*/ 8682 w 294110"/>
                <a:gd name="connsiteY6" fmla="*/ 3799 h 102326"/>
                <a:gd name="connsiteX7" fmla="*/ 5736 w 294110"/>
                <a:gd name="connsiteY7" fmla="*/ 7364 h 102326"/>
                <a:gd name="connsiteX8" fmla="*/ 0 w 294110"/>
                <a:gd name="connsiteY8" fmla="*/ 43179 h 102326"/>
                <a:gd name="connsiteX9" fmla="*/ 15814 w 294110"/>
                <a:gd name="connsiteY9" fmla="*/ 24109 h 102326"/>
                <a:gd name="connsiteX10" fmla="*/ 77830 w 294110"/>
                <a:gd name="connsiteY10" fmla="*/ 98993 h 102326"/>
                <a:gd name="connsiteX11" fmla="*/ 92016 w 294110"/>
                <a:gd name="connsiteY11" fmla="*/ 98993 h 102326"/>
                <a:gd name="connsiteX12" fmla="*/ 153489 w 294110"/>
                <a:gd name="connsiteY12" fmla="*/ 24729 h 102326"/>
                <a:gd name="connsiteX13" fmla="*/ 214963 w 294110"/>
                <a:gd name="connsiteY13" fmla="*/ 98993 h 102326"/>
                <a:gd name="connsiteX14" fmla="*/ 222095 w 294110"/>
                <a:gd name="connsiteY14" fmla="*/ 102326 h 102326"/>
                <a:gd name="connsiteX15" fmla="*/ 229226 w 294110"/>
                <a:gd name="connsiteY15" fmla="*/ 98993 h 102326"/>
                <a:gd name="connsiteX16" fmla="*/ 294111 w 294110"/>
                <a:gd name="connsiteY16" fmla="*/ 20621 h 102326"/>
                <a:gd name="connsiteX17" fmla="*/ 288607 w 294110"/>
                <a:gd name="connsiteY17" fmla="*/ 0 h 102326"/>
                <a:gd name="connsiteX18" fmla="*/ 285196 w 294110"/>
                <a:gd name="connsiteY18" fmla="*/ 2558 h 102326"/>
                <a:gd name="connsiteX19" fmla="*/ 222172 w 294110"/>
                <a:gd name="connsiteY19" fmla="*/ 78683 h 1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4110" h="102326">
                  <a:moveTo>
                    <a:pt x="222095" y="78683"/>
                  </a:moveTo>
                  <a:lnTo>
                    <a:pt x="160621" y="4419"/>
                  </a:lnTo>
                  <a:cubicBezTo>
                    <a:pt x="157133" y="155"/>
                    <a:pt x="149924" y="155"/>
                    <a:pt x="146435" y="4419"/>
                  </a:cubicBezTo>
                  <a:lnTo>
                    <a:pt x="84962" y="78683"/>
                  </a:lnTo>
                  <a:lnTo>
                    <a:pt x="22946" y="3799"/>
                  </a:lnTo>
                  <a:cubicBezTo>
                    <a:pt x="21163" y="1706"/>
                    <a:pt x="18605" y="465"/>
                    <a:pt x="15814" y="465"/>
                  </a:cubicBezTo>
                  <a:cubicBezTo>
                    <a:pt x="13101" y="465"/>
                    <a:pt x="10465" y="1706"/>
                    <a:pt x="8682" y="3799"/>
                  </a:cubicBezTo>
                  <a:lnTo>
                    <a:pt x="5736" y="7364"/>
                  </a:lnTo>
                  <a:cubicBezTo>
                    <a:pt x="2403" y="18837"/>
                    <a:pt x="465" y="30776"/>
                    <a:pt x="0" y="43179"/>
                  </a:cubicBezTo>
                  <a:lnTo>
                    <a:pt x="15814" y="24109"/>
                  </a:lnTo>
                  <a:lnTo>
                    <a:pt x="77830" y="98993"/>
                  </a:lnTo>
                  <a:cubicBezTo>
                    <a:pt x="81318" y="103257"/>
                    <a:pt x="88528" y="103257"/>
                    <a:pt x="92016" y="98993"/>
                  </a:cubicBezTo>
                  <a:lnTo>
                    <a:pt x="153489" y="24729"/>
                  </a:lnTo>
                  <a:lnTo>
                    <a:pt x="214963" y="98993"/>
                  </a:lnTo>
                  <a:cubicBezTo>
                    <a:pt x="216746" y="101086"/>
                    <a:pt x="219304" y="102326"/>
                    <a:pt x="222095" y="102326"/>
                  </a:cubicBezTo>
                  <a:cubicBezTo>
                    <a:pt x="224808" y="102326"/>
                    <a:pt x="227443" y="101086"/>
                    <a:pt x="229226" y="98993"/>
                  </a:cubicBezTo>
                  <a:lnTo>
                    <a:pt x="294111" y="20621"/>
                  </a:lnTo>
                  <a:cubicBezTo>
                    <a:pt x="292793" y="13566"/>
                    <a:pt x="290932" y="6667"/>
                    <a:pt x="288607" y="0"/>
                  </a:cubicBezTo>
                  <a:cubicBezTo>
                    <a:pt x="287289" y="543"/>
                    <a:pt x="286126" y="1395"/>
                    <a:pt x="285196" y="2558"/>
                  </a:cubicBezTo>
                  <a:lnTo>
                    <a:pt x="222172" y="78683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25D2AA9E-BF70-6458-8127-26E578082731}"/>
                </a:ext>
              </a:extLst>
            </p:cNvPr>
            <p:cNvSpPr/>
            <p:nvPr/>
          </p:nvSpPr>
          <p:spPr>
            <a:xfrm>
              <a:off x="1063564" y="5578088"/>
              <a:ext cx="243179" cy="15659"/>
            </a:xfrm>
            <a:custGeom>
              <a:avLst/>
              <a:gdLst>
                <a:gd name="connsiteX0" fmla="*/ 12636 w 243179"/>
                <a:gd name="connsiteY0" fmla="*/ 15659 h 15659"/>
                <a:gd name="connsiteX1" fmla="*/ 230544 w 243179"/>
                <a:gd name="connsiteY1" fmla="*/ 15659 h 15659"/>
                <a:gd name="connsiteX2" fmla="*/ 243180 w 243179"/>
                <a:gd name="connsiteY2" fmla="*/ 0 h 15659"/>
                <a:gd name="connsiteX3" fmla="*/ 0 w 243179"/>
                <a:gd name="connsiteY3" fmla="*/ 0 h 15659"/>
                <a:gd name="connsiteX4" fmla="*/ 12636 w 243179"/>
                <a:gd name="connsiteY4" fmla="*/ 15659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79" h="15659">
                  <a:moveTo>
                    <a:pt x="12636" y="15659"/>
                  </a:moveTo>
                  <a:lnTo>
                    <a:pt x="230544" y="15659"/>
                  </a:lnTo>
                  <a:cubicBezTo>
                    <a:pt x="235118" y="10775"/>
                    <a:pt x="239304" y="5504"/>
                    <a:pt x="243180" y="0"/>
                  </a:cubicBezTo>
                  <a:lnTo>
                    <a:pt x="0" y="0"/>
                  </a:lnTo>
                  <a:cubicBezTo>
                    <a:pt x="3876" y="5504"/>
                    <a:pt x="8062" y="10698"/>
                    <a:pt x="12636" y="15659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4460B1AC-E652-6C28-D7D3-221F19034543}"/>
                </a:ext>
              </a:extLst>
            </p:cNvPr>
            <p:cNvSpPr/>
            <p:nvPr/>
          </p:nvSpPr>
          <p:spPr>
            <a:xfrm>
              <a:off x="1064184" y="5391497"/>
              <a:ext cx="241939" cy="15659"/>
            </a:xfrm>
            <a:custGeom>
              <a:avLst/>
              <a:gdLst>
                <a:gd name="connsiteX0" fmla="*/ 12791 w 241939"/>
                <a:gd name="connsiteY0" fmla="*/ 0 h 15659"/>
                <a:gd name="connsiteX1" fmla="*/ 0 w 241939"/>
                <a:gd name="connsiteY1" fmla="*/ 15659 h 15659"/>
                <a:gd name="connsiteX2" fmla="*/ 241940 w 241939"/>
                <a:gd name="connsiteY2" fmla="*/ 15659 h 15659"/>
                <a:gd name="connsiteX3" fmla="*/ 229149 w 241939"/>
                <a:gd name="connsiteY3" fmla="*/ 0 h 15659"/>
                <a:gd name="connsiteX4" fmla="*/ 12713 w 241939"/>
                <a:gd name="connsiteY4" fmla="*/ 0 h 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39" h="15659">
                  <a:moveTo>
                    <a:pt x="12791" y="0"/>
                  </a:moveTo>
                  <a:cubicBezTo>
                    <a:pt x="8217" y="4884"/>
                    <a:pt x="3876" y="10155"/>
                    <a:pt x="0" y="15659"/>
                  </a:cubicBezTo>
                  <a:lnTo>
                    <a:pt x="241940" y="15659"/>
                  </a:lnTo>
                  <a:cubicBezTo>
                    <a:pt x="238064" y="10155"/>
                    <a:pt x="233800" y="4884"/>
                    <a:pt x="229149" y="0"/>
                  </a:cubicBezTo>
                  <a:lnTo>
                    <a:pt x="12713" y="0"/>
                  </a:ln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C1A6FA5-146C-C1F7-7A0D-C07A85E48E38}"/>
                </a:ext>
              </a:extLst>
            </p:cNvPr>
            <p:cNvSpPr/>
            <p:nvPr/>
          </p:nvSpPr>
          <p:spPr>
            <a:xfrm>
              <a:off x="1163177" y="5322582"/>
              <a:ext cx="41395" cy="32015"/>
            </a:xfrm>
            <a:custGeom>
              <a:avLst/>
              <a:gdLst>
                <a:gd name="connsiteX0" fmla="*/ 0 w 41395"/>
                <a:gd name="connsiteY0" fmla="*/ 0 h 32015"/>
                <a:gd name="connsiteX1" fmla="*/ 41396 w 41395"/>
                <a:gd name="connsiteY1" fmla="*/ 0 h 32015"/>
                <a:gd name="connsiteX2" fmla="*/ 41396 w 41395"/>
                <a:gd name="connsiteY2" fmla="*/ 32016 h 32015"/>
                <a:gd name="connsiteX3" fmla="*/ 0 w 41395"/>
                <a:gd name="connsiteY3" fmla="*/ 32016 h 3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95" h="32015">
                  <a:moveTo>
                    <a:pt x="0" y="0"/>
                  </a:moveTo>
                  <a:lnTo>
                    <a:pt x="41396" y="0"/>
                  </a:lnTo>
                  <a:lnTo>
                    <a:pt x="41396" y="32016"/>
                  </a:lnTo>
                  <a:lnTo>
                    <a:pt x="0" y="32016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F7956539-11AD-642E-667F-4ACD4B8FDE4B}"/>
                </a:ext>
              </a:extLst>
            </p:cNvPr>
            <p:cNvSpPr/>
            <p:nvPr/>
          </p:nvSpPr>
          <p:spPr>
            <a:xfrm>
              <a:off x="1161161" y="5303279"/>
              <a:ext cx="45426" cy="28527"/>
            </a:xfrm>
            <a:custGeom>
              <a:avLst/>
              <a:gdLst>
                <a:gd name="connsiteX0" fmla="*/ 45427 w 45426"/>
                <a:gd name="connsiteY0" fmla="*/ 28528 h 28527"/>
                <a:gd name="connsiteX1" fmla="*/ 0 w 45426"/>
                <a:gd name="connsiteY1" fmla="*/ 28528 h 28527"/>
                <a:gd name="connsiteX2" fmla="*/ 0 w 45426"/>
                <a:gd name="connsiteY2" fmla="*/ 11008 h 28527"/>
                <a:gd name="connsiteX3" fmla="*/ 11008 w 45426"/>
                <a:gd name="connsiteY3" fmla="*/ 0 h 28527"/>
                <a:gd name="connsiteX4" fmla="*/ 34419 w 45426"/>
                <a:gd name="connsiteY4" fmla="*/ 0 h 28527"/>
                <a:gd name="connsiteX5" fmla="*/ 45427 w 45426"/>
                <a:gd name="connsiteY5" fmla="*/ 11008 h 28527"/>
                <a:gd name="connsiteX6" fmla="*/ 45427 w 45426"/>
                <a:gd name="connsiteY6" fmla="*/ 28528 h 2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26" h="28527">
                  <a:moveTo>
                    <a:pt x="45427" y="28528"/>
                  </a:moveTo>
                  <a:lnTo>
                    <a:pt x="0" y="28528"/>
                  </a:lnTo>
                  <a:lnTo>
                    <a:pt x="0" y="11008"/>
                  </a:lnTo>
                  <a:cubicBezTo>
                    <a:pt x="0" y="4884"/>
                    <a:pt x="4961" y="0"/>
                    <a:pt x="11008" y="0"/>
                  </a:cubicBezTo>
                  <a:lnTo>
                    <a:pt x="34419" y="0"/>
                  </a:lnTo>
                  <a:cubicBezTo>
                    <a:pt x="40543" y="0"/>
                    <a:pt x="45427" y="4961"/>
                    <a:pt x="45427" y="11008"/>
                  </a:cubicBezTo>
                  <a:lnTo>
                    <a:pt x="45427" y="2852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AC25971B-3F76-3888-614C-48F0BFE6BF34}"/>
                </a:ext>
              </a:extLst>
            </p:cNvPr>
            <p:cNvSpPr/>
            <p:nvPr/>
          </p:nvSpPr>
          <p:spPr>
            <a:xfrm>
              <a:off x="1181472" y="5286768"/>
              <a:ext cx="4806" cy="18837"/>
            </a:xfrm>
            <a:custGeom>
              <a:avLst/>
              <a:gdLst>
                <a:gd name="connsiteX0" fmla="*/ 2403 w 4806"/>
                <a:gd name="connsiteY0" fmla="*/ 18838 h 18837"/>
                <a:gd name="connsiteX1" fmla="*/ 2403 w 4806"/>
                <a:gd name="connsiteY1" fmla="*/ 18838 h 18837"/>
                <a:gd name="connsiteX2" fmla="*/ 0 w 4806"/>
                <a:gd name="connsiteY2" fmla="*/ 16435 h 18837"/>
                <a:gd name="connsiteX3" fmla="*/ 0 w 4806"/>
                <a:gd name="connsiteY3" fmla="*/ 2404 h 18837"/>
                <a:gd name="connsiteX4" fmla="*/ 2403 w 4806"/>
                <a:gd name="connsiteY4" fmla="*/ 0 h 18837"/>
                <a:gd name="connsiteX5" fmla="*/ 2403 w 4806"/>
                <a:gd name="connsiteY5" fmla="*/ 0 h 18837"/>
                <a:gd name="connsiteX6" fmla="*/ 4806 w 4806"/>
                <a:gd name="connsiteY6" fmla="*/ 2404 h 18837"/>
                <a:gd name="connsiteX7" fmla="*/ 4806 w 4806"/>
                <a:gd name="connsiteY7" fmla="*/ 16435 h 18837"/>
                <a:gd name="connsiteX8" fmla="*/ 2403 w 4806"/>
                <a:gd name="connsiteY8" fmla="*/ 18838 h 1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06" h="18837">
                  <a:moveTo>
                    <a:pt x="2403" y="18838"/>
                  </a:moveTo>
                  <a:lnTo>
                    <a:pt x="2403" y="18838"/>
                  </a:lnTo>
                  <a:cubicBezTo>
                    <a:pt x="1085" y="18838"/>
                    <a:pt x="0" y="17752"/>
                    <a:pt x="0" y="16435"/>
                  </a:cubicBezTo>
                  <a:lnTo>
                    <a:pt x="0" y="2404"/>
                  </a:lnTo>
                  <a:cubicBezTo>
                    <a:pt x="0" y="1085"/>
                    <a:pt x="1085" y="0"/>
                    <a:pt x="2403" y="0"/>
                  </a:cubicBezTo>
                  <a:lnTo>
                    <a:pt x="2403" y="0"/>
                  </a:lnTo>
                  <a:cubicBezTo>
                    <a:pt x="3721" y="0"/>
                    <a:pt x="4806" y="1085"/>
                    <a:pt x="4806" y="2404"/>
                  </a:cubicBezTo>
                  <a:lnTo>
                    <a:pt x="4806" y="16435"/>
                  </a:lnTo>
                  <a:cubicBezTo>
                    <a:pt x="4806" y="17752"/>
                    <a:pt x="3721" y="18838"/>
                    <a:pt x="2403" y="1883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959723A3-1A0C-5903-8DD9-5555486EB375}"/>
                </a:ext>
              </a:extLst>
            </p:cNvPr>
            <p:cNvSpPr/>
            <p:nvPr/>
          </p:nvSpPr>
          <p:spPr>
            <a:xfrm>
              <a:off x="1219999" y="3210940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D4E8C1A-5D6A-18CA-5867-607F6397128A}"/>
                </a:ext>
              </a:extLst>
            </p:cNvPr>
            <p:cNvSpPr/>
            <p:nvPr/>
          </p:nvSpPr>
          <p:spPr>
            <a:xfrm>
              <a:off x="1315716" y="3302258"/>
              <a:ext cx="128025" cy="146667"/>
            </a:xfrm>
            <a:custGeom>
              <a:avLst/>
              <a:gdLst>
                <a:gd name="connsiteX0" fmla="*/ 126300 w 128025"/>
                <a:gd name="connsiteY0" fmla="*/ 105195 h 146667"/>
                <a:gd name="connsiteX1" fmla="*/ 117850 w 128025"/>
                <a:gd name="connsiteY1" fmla="*/ 100311 h 146667"/>
                <a:gd name="connsiteX2" fmla="*/ 123122 w 128025"/>
                <a:gd name="connsiteY2" fmla="*/ 91164 h 146667"/>
                <a:gd name="connsiteX3" fmla="*/ 121804 w 128025"/>
                <a:gd name="connsiteY3" fmla="*/ 86202 h 146667"/>
                <a:gd name="connsiteX4" fmla="*/ 116843 w 128025"/>
                <a:gd name="connsiteY4" fmla="*/ 87520 h 146667"/>
                <a:gd name="connsiteX5" fmla="*/ 111571 w 128025"/>
                <a:gd name="connsiteY5" fmla="*/ 96667 h 146667"/>
                <a:gd name="connsiteX6" fmla="*/ 101804 w 128025"/>
                <a:gd name="connsiteY6" fmla="*/ 91008 h 146667"/>
                <a:gd name="connsiteX7" fmla="*/ 105757 w 128025"/>
                <a:gd name="connsiteY7" fmla="*/ 73256 h 146667"/>
                <a:gd name="connsiteX8" fmla="*/ 101881 w 128025"/>
                <a:gd name="connsiteY8" fmla="*/ 55814 h 146667"/>
                <a:gd name="connsiteX9" fmla="*/ 111494 w 128025"/>
                <a:gd name="connsiteY9" fmla="*/ 50233 h 146667"/>
                <a:gd name="connsiteX10" fmla="*/ 117075 w 128025"/>
                <a:gd name="connsiteY10" fmla="*/ 59923 h 146667"/>
                <a:gd name="connsiteX11" fmla="*/ 120254 w 128025"/>
                <a:gd name="connsiteY11" fmla="*/ 61706 h 146667"/>
                <a:gd name="connsiteX12" fmla="*/ 122037 w 128025"/>
                <a:gd name="connsiteY12" fmla="*/ 61241 h 146667"/>
                <a:gd name="connsiteX13" fmla="*/ 123354 w 128025"/>
                <a:gd name="connsiteY13" fmla="*/ 56280 h 146667"/>
                <a:gd name="connsiteX14" fmla="*/ 117773 w 128025"/>
                <a:gd name="connsiteY14" fmla="*/ 46590 h 146667"/>
                <a:gd name="connsiteX15" fmla="*/ 126223 w 128025"/>
                <a:gd name="connsiteY15" fmla="*/ 41706 h 146667"/>
                <a:gd name="connsiteX16" fmla="*/ 127540 w 128025"/>
                <a:gd name="connsiteY16" fmla="*/ 36744 h 146667"/>
                <a:gd name="connsiteX17" fmla="*/ 122579 w 128025"/>
                <a:gd name="connsiteY17" fmla="*/ 35427 h 146667"/>
                <a:gd name="connsiteX18" fmla="*/ 114130 w 128025"/>
                <a:gd name="connsiteY18" fmla="*/ 40310 h 146667"/>
                <a:gd name="connsiteX19" fmla="*/ 108858 w 128025"/>
                <a:gd name="connsiteY19" fmla="*/ 31163 h 146667"/>
                <a:gd name="connsiteX20" fmla="*/ 103897 w 128025"/>
                <a:gd name="connsiteY20" fmla="*/ 29845 h 146667"/>
                <a:gd name="connsiteX21" fmla="*/ 102579 w 128025"/>
                <a:gd name="connsiteY21" fmla="*/ 34806 h 146667"/>
                <a:gd name="connsiteX22" fmla="*/ 107850 w 128025"/>
                <a:gd name="connsiteY22" fmla="*/ 43954 h 146667"/>
                <a:gd name="connsiteX23" fmla="*/ 98238 w 128025"/>
                <a:gd name="connsiteY23" fmla="*/ 49458 h 146667"/>
                <a:gd name="connsiteX24" fmla="*/ 67618 w 128025"/>
                <a:gd name="connsiteY24" fmla="*/ 31473 h 146667"/>
                <a:gd name="connsiteX25" fmla="*/ 67618 w 128025"/>
                <a:gd name="connsiteY25" fmla="*/ 20698 h 146667"/>
                <a:gd name="connsiteX26" fmla="*/ 78780 w 128025"/>
                <a:gd name="connsiteY26" fmla="*/ 20698 h 146667"/>
                <a:gd name="connsiteX27" fmla="*/ 82424 w 128025"/>
                <a:gd name="connsiteY27" fmla="*/ 17054 h 146667"/>
                <a:gd name="connsiteX28" fmla="*/ 78780 w 128025"/>
                <a:gd name="connsiteY28" fmla="*/ 13411 h 146667"/>
                <a:gd name="connsiteX29" fmla="*/ 67618 w 128025"/>
                <a:gd name="connsiteY29" fmla="*/ 13411 h 146667"/>
                <a:gd name="connsiteX30" fmla="*/ 67618 w 128025"/>
                <a:gd name="connsiteY30" fmla="*/ 3643 h 146667"/>
                <a:gd name="connsiteX31" fmla="*/ 63974 w 128025"/>
                <a:gd name="connsiteY31" fmla="*/ 0 h 146667"/>
                <a:gd name="connsiteX32" fmla="*/ 60331 w 128025"/>
                <a:gd name="connsiteY32" fmla="*/ 3643 h 146667"/>
                <a:gd name="connsiteX33" fmla="*/ 60331 w 128025"/>
                <a:gd name="connsiteY33" fmla="*/ 13411 h 146667"/>
                <a:gd name="connsiteX34" fmla="*/ 49788 w 128025"/>
                <a:gd name="connsiteY34" fmla="*/ 13411 h 146667"/>
                <a:gd name="connsiteX35" fmla="*/ 46145 w 128025"/>
                <a:gd name="connsiteY35" fmla="*/ 17054 h 146667"/>
                <a:gd name="connsiteX36" fmla="*/ 49788 w 128025"/>
                <a:gd name="connsiteY36" fmla="*/ 20698 h 146667"/>
                <a:gd name="connsiteX37" fmla="*/ 60331 w 128025"/>
                <a:gd name="connsiteY37" fmla="*/ 20698 h 146667"/>
                <a:gd name="connsiteX38" fmla="*/ 60331 w 128025"/>
                <a:gd name="connsiteY38" fmla="*/ 31395 h 146667"/>
                <a:gd name="connsiteX39" fmla="*/ 29323 w 128025"/>
                <a:gd name="connsiteY39" fmla="*/ 49148 h 146667"/>
                <a:gd name="connsiteX40" fmla="*/ 20175 w 128025"/>
                <a:gd name="connsiteY40" fmla="*/ 43876 h 146667"/>
                <a:gd name="connsiteX41" fmla="*/ 25757 w 128025"/>
                <a:gd name="connsiteY41" fmla="*/ 34186 h 146667"/>
                <a:gd name="connsiteX42" fmla="*/ 24439 w 128025"/>
                <a:gd name="connsiteY42" fmla="*/ 29225 h 146667"/>
                <a:gd name="connsiteX43" fmla="*/ 19478 w 128025"/>
                <a:gd name="connsiteY43" fmla="*/ 30543 h 146667"/>
                <a:gd name="connsiteX44" fmla="*/ 13896 w 128025"/>
                <a:gd name="connsiteY44" fmla="*/ 40233 h 146667"/>
                <a:gd name="connsiteX45" fmla="*/ 5447 w 128025"/>
                <a:gd name="connsiteY45" fmla="*/ 35349 h 146667"/>
                <a:gd name="connsiteX46" fmla="*/ 485 w 128025"/>
                <a:gd name="connsiteY46" fmla="*/ 36667 h 146667"/>
                <a:gd name="connsiteX47" fmla="*/ 1803 w 128025"/>
                <a:gd name="connsiteY47" fmla="*/ 41628 h 146667"/>
                <a:gd name="connsiteX48" fmla="*/ 10253 w 128025"/>
                <a:gd name="connsiteY48" fmla="*/ 46512 h 146667"/>
                <a:gd name="connsiteX49" fmla="*/ 4981 w 128025"/>
                <a:gd name="connsiteY49" fmla="*/ 55659 h 146667"/>
                <a:gd name="connsiteX50" fmla="*/ 6299 w 128025"/>
                <a:gd name="connsiteY50" fmla="*/ 60621 h 146667"/>
                <a:gd name="connsiteX51" fmla="*/ 8082 w 128025"/>
                <a:gd name="connsiteY51" fmla="*/ 61086 h 146667"/>
                <a:gd name="connsiteX52" fmla="*/ 11261 w 128025"/>
                <a:gd name="connsiteY52" fmla="*/ 59303 h 146667"/>
                <a:gd name="connsiteX53" fmla="*/ 16532 w 128025"/>
                <a:gd name="connsiteY53" fmla="*/ 50155 h 146667"/>
                <a:gd name="connsiteX54" fmla="*/ 25679 w 128025"/>
                <a:gd name="connsiteY54" fmla="*/ 55427 h 146667"/>
                <a:gd name="connsiteX55" fmla="*/ 21726 w 128025"/>
                <a:gd name="connsiteY55" fmla="*/ 73179 h 146667"/>
                <a:gd name="connsiteX56" fmla="*/ 25834 w 128025"/>
                <a:gd name="connsiteY56" fmla="*/ 91164 h 146667"/>
                <a:gd name="connsiteX57" fmla="*/ 16532 w 128025"/>
                <a:gd name="connsiteY57" fmla="*/ 96512 h 146667"/>
                <a:gd name="connsiteX58" fmla="*/ 10951 w 128025"/>
                <a:gd name="connsiteY58" fmla="*/ 86822 h 146667"/>
                <a:gd name="connsiteX59" fmla="*/ 5989 w 128025"/>
                <a:gd name="connsiteY59" fmla="*/ 85504 h 146667"/>
                <a:gd name="connsiteX60" fmla="*/ 4671 w 128025"/>
                <a:gd name="connsiteY60" fmla="*/ 90466 h 146667"/>
                <a:gd name="connsiteX61" fmla="*/ 10253 w 128025"/>
                <a:gd name="connsiteY61" fmla="*/ 100156 h 146667"/>
                <a:gd name="connsiteX62" fmla="*/ 1803 w 128025"/>
                <a:gd name="connsiteY62" fmla="*/ 105039 h 146667"/>
                <a:gd name="connsiteX63" fmla="*/ 485 w 128025"/>
                <a:gd name="connsiteY63" fmla="*/ 110001 h 146667"/>
                <a:gd name="connsiteX64" fmla="*/ 3664 w 128025"/>
                <a:gd name="connsiteY64" fmla="*/ 111784 h 146667"/>
                <a:gd name="connsiteX65" fmla="*/ 5447 w 128025"/>
                <a:gd name="connsiteY65" fmla="*/ 111318 h 146667"/>
                <a:gd name="connsiteX66" fmla="*/ 13896 w 128025"/>
                <a:gd name="connsiteY66" fmla="*/ 106435 h 146667"/>
                <a:gd name="connsiteX67" fmla="*/ 19168 w 128025"/>
                <a:gd name="connsiteY67" fmla="*/ 115582 h 146667"/>
                <a:gd name="connsiteX68" fmla="*/ 22346 w 128025"/>
                <a:gd name="connsiteY68" fmla="*/ 117365 h 146667"/>
                <a:gd name="connsiteX69" fmla="*/ 24129 w 128025"/>
                <a:gd name="connsiteY69" fmla="*/ 116900 h 146667"/>
                <a:gd name="connsiteX70" fmla="*/ 25447 w 128025"/>
                <a:gd name="connsiteY70" fmla="*/ 111939 h 146667"/>
                <a:gd name="connsiteX71" fmla="*/ 20175 w 128025"/>
                <a:gd name="connsiteY71" fmla="*/ 102791 h 146667"/>
                <a:gd name="connsiteX72" fmla="*/ 29555 w 128025"/>
                <a:gd name="connsiteY72" fmla="*/ 97365 h 146667"/>
                <a:gd name="connsiteX73" fmla="*/ 60408 w 128025"/>
                <a:gd name="connsiteY73" fmla="*/ 114885 h 146667"/>
                <a:gd name="connsiteX74" fmla="*/ 60408 w 128025"/>
                <a:gd name="connsiteY74" fmla="*/ 125970 h 146667"/>
                <a:gd name="connsiteX75" fmla="*/ 49245 w 128025"/>
                <a:gd name="connsiteY75" fmla="*/ 125970 h 146667"/>
                <a:gd name="connsiteX76" fmla="*/ 45602 w 128025"/>
                <a:gd name="connsiteY76" fmla="*/ 129613 h 146667"/>
                <a:gd name="connsiteX77" fmla="*/ 49245 w 128025"/>
                <a:gd name="connsiteY77" fmla="*/ 133257 h 146667"/>
                <a:gd name="connsiteX78" fmla="*/ 60408 w 128025"/>
                <a:gd name="connsiteY78" fmla="*/ 133257 h 146667"/>
                <a:gd name="connsiteX79" fmla="*/ 60408 w 128025"/>
                <a:gd name="connsiteY79" fmla="*/ 143024 h 146667"/>
                <a:gd name="connsiteX80" fmla="*/ 64052 w 128025"/>
                <a:gd name="connsiteY80" fmla="*/ 146668 h 146667"/>
                <a:gd name="connsiteX81" fmla="*/ 67695 w 128025"/>
                <a:gd name="connsiteY81" fmla="*/ 143024 h 146667"/>
                <a:gd name="connsiteX82" fmla="*/ 67695 w 128025"/>
                <a:gd name="connsiteY82" fmla="*/ 133257 h 146667"/>
                <a:gd name="connsiteX83" fmla="*/ 78238 w 128025"/>
                <a:gd name="connsiteY83" fmla="*/ 133257 h 146667"/>
                <a:gd name="connsiteX84" fmla="*/ 81881 w 128025"/>
                <a:gd name="connsiteY84" fmla="*/ 129613 h 146667"/>
                <a:gd name="connsiteX85" fmla="*/ 78238 w 128025"/>
                <a:gd name="connsiteY85" fmla="*/ 125970 h 146667"/>
                <a:gd name="connsiteX86" fmla="*/ 67695 w 128025"/>
                <a:gd name="connsiteY86" fmla="*/ 125970 h 146667"/>
                <a:gd name="connsiteX87" fmla="*/ 67695 w 128025"/>
                <a:gd name="connsiteY87" fmla="*/ 114885 h 146667"/>
                <a:gd name="connsiteX88" fmla="*/ 98083 w 128025"/>
                <a:gd name="connsiteY88" fmla="*/ 97132 h 146667"/>
                <a:gd name="connsiteX89" fmla="*/ 107850 w 128025"/>
                <a:gd name="connsiteY89" fmla="*/ 102791 h 146667"/>
                <a:gd name="connsiteX90" fmla="*/ 102269 w 128025"/>
                <a:gd name="connsiteY90" fmla="*/ 112481 h 146667"/>
                <a:gd name="connsiteX91" fmla="*/ 103587 w 128025"/>
                <a:gd name="connsiteY91" fmla="*/ 117443 h 146667"/>
                <a:gd name="connsiteX92" fmla="*/ 105370 w 128025"/>
                <a:gd name="connsiteY92" fmla="*/ 117908 h 146667"/>
                <a:gd name="connsiteX93" fmla="*/ 108548 w 128025"/>
                <a:gd name="connsiteY93" fmla="*/ 116125 h 146667"/>
                <a:gd name="connsiteX94" fmla="*/ 114130 w 128025"/>
                <a:gd name="connsiteY94" fmla="*/ 106435 h 146667"/>
                <a:gd name="connsiteX95" fmla="*/ 122579 w 128025"/>
                <a:gd name="connsiteY95" fmla="*/ 111318 h 146667"/>
                <a:gd name="connsiteX96" fmla="*/ 124362 w 128025"/>
                <a:gd name="connsiteY96" fmla="*/ 111784 h 146667"/>
                <a:gd name="connsiteX97" fmla="*/ 127540 w 128025"/>
                <a:gd name="connsiteY97" fmla="*/ 110001 h 146667"/>
                <a:gd name="connsiteX98" fmla="*/ 126223 w 128025"/>
                <a:gd name="connsiteY98" fmla="*/ 105039 h 146667"/>
                <a:gd name="connsiteX99" fmla="*/ 98548 w 128025"/>
                <a:gd name="connsiteY99" fmla="*/ 73334 h 146667"/>
                <a:gd name="connsiteX100" fmla="*/ 95525 w 128025"/>
                <a:gd name="connsiteY100" fmla="*/ 87442 h 146667"/>
                <a:gd name="connsiteX101" fmla="*/ 71416 w 128025"/>
                <a:gd name="connsiteY101" fmla="*/ 73489 h 146667"/>
                <a:gd name="connsiteX102" fmla="*/ 95680 w 128025"/>
                <a:gd name="connsiteY102" fmla="*/ 59458 h 146667"/>
                <a:gd name="connsiteX103" fmla="*/ 98548 w 128025"/>
                <a:gd name="connsiteY103" fmla="*/ 73256 h 146667"/>
                <a:gd name="connsiteX104" fmla="*/ 92036 w 128025"/>
                <a:gd name="connsiteY104" fmla="*/ 53256 h 146667"/>
                <a:gd name="connsiteX105" fmla="*/ 67773 w 128025"/>
                <a:gd name="connsiteY105" fmla="*/ 67287 h 146667"/>
                <a:gd name="connsiteX106" fmla="*/ 67773 w 128025"/>
                <a:gd name="connsiteY106" fmla="*/ 38915 h 146667"/>
                <a:gd name="connsiteX107" fmla="*/ 92036 w 128025"/>
                <a:gd name="connsiteY107" fmla="*/ 53256 h 146667"/>
                <a:gd name="connsiteX108" fmla="*/ 60486 w 128025"/>
                <a:gd name="connsiteY108" fmla="*/ 38838 h 146667"/>
                <a:gd name="connsiteX109" fmla="*/ 60486 w 128025"/>
                <a:gd name="connsiteY109" fmla="*/ 67210 h 146667"/>
                <a:gd name="connsiteX110" fmla="*/ 35757 w 128025"/>
                <a:gd name="connsiteY110" fmla="*/ 52946 h 146667"/>
                <a:gd name="connsiteX111" fmla="*/ 60486 w 128025"/>
                <a:gd name="connsiteY111" fmla="*/ 38760 h 146667"/>
                <a:gd name="connsiteX112" fmla="*/ 29090 w 128025"/>
                <a:gd name="connsiteY112" fmla="*/ 73334 h 146667"/>
                <a:gd name="connsiteX113" fmla="*/ 32113 w 128025"/>
                <a:gd name="connsiteY113" fmla="*/ 59225 h 146667"/>
                <a:gd name="connsiteX114" fmla="*/ 56842 w 128025"/>
                <a:gd name="connsiteY114" fmla="*/ 73489 h 146667"/>
                <a:gd name="connsiteX115" fmla="*/ 32269 w 128025"/>
                <a:gd name="connsiteY115" fmla="*/ 87675 h 146667"/>
                <a:gd name="connsiteX116" fmla="*/ 29090 w 128025"/>
                <a:gd name="connsiteY116" fmla="*/ 73334 h 146667"/>
                <a:gd name="connsiteX117" fmla="*/ 35912 w 128025"/>
                <a:gd name="connsiteY117" fmla="*/ 93954 h 146667"/>
                <a:gd name="connsiteX118" fmla="*/ 60408 w 128025"/>
                <a:gd name="connsiteY118" fmla="*/ 79768 h 146667"/>
                <a:gd name="connsiteX119" fmla="*/ 60408 w 128025"/>
                <a:gd name="connsiteY119" fmla="*/ 107830 h 146667"/>
                <a:gd name="connsiteX120" fmla="*/ 35912 w 128025"/>
                <a:gd name="connsiteY120" fmla="*/ 93954 h 146667"/>
                <a:gd name="connsiteX121" fmla="*/ 67695 w 128025"/>
                <a:gd name="connsiteY121" fmla="*/ 107753 h 146667"/>
                <a:gd name="connsiteX122" fmla="*/ 67695 w 128025"/>
                <a:gd name="connsiteY122" fmla="*/ 79768 h 146667"/>
                <a:gd name="connsiteX123" fmla="*/ 91804 w 128025"/>
                <a:gd name="connsiteY123" fmla="*/ 93644 h 146667"/>
                <a:gd name="connsiteX124" fmla="*/ 67695 w 128025"/>
                <a:gd name="connsiteY124" fmla="*/ 107753 h 14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7">
                  <a:moveTo>
                    <a:pt x="126300" y="105195"/>
                  </a:moveTo>
                  <a:lnTo>
                    <a:pt x="117850" y="100311"/>
                  </a:lnTo>
                  <a:lnTo>
                    <a:pt x="123122" y="91164"/>
                  </a:lnTo>
                  <a:cubicBezTo>
                    <a:pt x="124130" y="89458"/>
                    <a:pt x="123510" y="87210"/>
                    <a:pt x="121804" y="86202"/>
                  </a:cubicBezTo>
                  <a:cubicBezTo>
                    <a:pt x="120099" y="85194"/>
                    <a:pt x="117850" y="85815"/>
                    <a:pt x="116843" y="87520"/>
                  </a:cubicBezTo>
                  <a:lnTo>
                    <a:pt x="111571" y="96667"/>
                  </a:lnTo>
                  <a:lnTo>
                    <a:pt x="101804" y="91008"/>
                  </a:lnTo>
                  <a:cubicBezTo>
                    <a:pt x="104362" y="85582"/>
                    <a:pt x="105757" y="79613"/>
                    <a:pt x="105757" y="73256"/>
                  </a:cubicBezTo>
                  <a:cubicBezTo>
                    <a:pt x="105757" y="66900"/>
                    <a:pt x="104362" y="61163"/>
                    <a:pt x="101881" y="55814"/>
                  </a:cubicBezTo>
                  <a:lnTo>
                    <a:pt x="111494" y="50233"/>
                  </a:lnTo>
                  <a:lnTo>
                    <a:pt x="117075" y="59923"/>
                  </a:lnTo>
                  <a:cubicBezTo>
                    <a:pt x="117773" y="61086"/>
                    <a:pt x="118936" y="61706"/>
                    <a:pt x="120254" y="61706"/>
                  </a:cubicBezTo>
                  <a:cubicBezTo>
                    <a:pt x="120874" y="61706"/>
                    <a:pt x="121494" y="61551"/>
                    <a:pt x="122037" y="61241"/>
                  </a:cubicBezTo>
                  <a:cubicBezTo>
                    <a:pt x="123742" y="60233"/>
                    <a:pt x="124362" y="57985"/>
                    <a:pt x="123354" y="56280"/>
                  </a:cubicBezTo>
                  <a:lnTo>
                    <a:pt x="117773" y="46590"/>
                  </a:lnTo>
                  <a:lnTo>
                    <a:pt x="126223" y="41706"/>
                  </a:lnTo>
                  <a:cubicBezTo>
                    <a:pt x="127928" y="40698"/>
                    <a:pt x="128548" y="38450"/>
                    <a:pt x="127540" y="36744"/>
                  </a:cubicBezTo>
                  <a:cubicBezTo>
                    <a:pt x="126533" y="35039"/>
                    <a:pt x="124285" y="34419"/>
                    <a:pt x="122579" y="35427"/>
                  </a:cubicBezTo>
                  <a:lnTo>
                    <a:pt x="114130" y="40310"/>
                  </a:lnTo>
                  <a:lnTo>
                    <a:pt x="108858" y="31163"/>
                  </a:lnTo>
                  <a:cubicBezTo>
                    <a:pt x="107850" y="29457"/>
                    <a:pt x="105602" y="28837"/>
                    <a:pt x="103897" y="29845"/>
                  </a:cubicBezTo>
                  <a:cubicBezTo>
                    <a:pt x="102192" y="30853"/>
                    <a:pt x="101571" y="33101"/>
                    <a:pt x="102579" y="34806"/>
                  </a:cubicBezTo>
                  <a:lnTo>
                    <a:pt x="107850" y="43954"/>
                  </a:lnTo>
                  <a:lnTo>
                    <a:pt x="98238" y="49458"/>
                  </a:lnTo>
                  <a:cubicBezTo>
                    <a:pt x="91339" y="39535"/>
                    <a:pt x="80331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3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3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3" y="13411"/>
                    <a:pt x="46145" y="15039"/>
                    <a:pt x="46145" y="17054"/>
                  </a:cubicBezTo>
                  <a:cubicBezTo>
                    <a:pt x="46145" y="19070"/>
                    <a:pt x="47773" y="20698"/>
                    <a:pt x="49788" y="20698"/>
                  </a:cubicBezTo>
                  <a:lnTo>
                    <a:pt x="60331" y="20698"/>
                  </a:lnTo>
                  <a:lnTo>
                    <a:pt x="60331" y="31395"/>
                  </a:lnTo>
                  <a:cubicBezTo>
                    <a:pt x="47540" y="32403"/>
                    <a:pt x="36300" y="39147"/>
                    <a:pt x="29323" y="49148"/>
                  </a:cubicBezTo>
                  <a:lnTo>
                    <a:pt x="20175" y="43876"/>
                  </a:lnTo>
                  <a:lnTo>
                    <a:pt x="25757" y="34186"/>
                  </a:lnTo>
                  <a:cubicBezTo>
                    <a:pt x="26765" y="32481"/>
                    <a:pt x="26145" y="30233"/>
                    <a:pt x="24439" y="29225"/>
                  </a:cubicBezTo>
                  <a:cubicBezTo>
                    <a:pt x="22734" y="28217"/>
                    <a:pt x="20485" y="28837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1"/>
                    <a:pt x="1493" y="34962"/>
                    <a:pt x="485" y="36667"/>
                  </a:cubicBezTo>
                  <a:cubicBezTo>
                    <a:pt x="-522" y="38372"/>
                    <a:pt x="98" y="40620"/>
                    <a:pt x="1803" y="41628"/>
                  </a:cubicBezTo>
                  <a:lnTo>
                    <a:pt x="10253" y="46512"/>
                  </a:lnTo>
                  <a:lnTo>
                    <a:pt x="4981" y="55659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5"/>
                    <a:pt x="11261" y="59303"/>
                  </a:cubicBezTo>
                  <a:lnTo>
                    <a:pt x="16532" y="50155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4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39"/>
                  </a:lnTo>
                  <a:cubicBezTo>
                    <a:pt x="98" y="106047"/>
                    <a:pt x="-522" y="108295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8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5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3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3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7"/>
                    <a:pt x="98083" y="97132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30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8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2" y="111784"/>
                    <a:pt x="126843" y="111164"/>
                    <a:pt x="127540" y="110001"/>
                  </a:cubicBezTo>
                  <a:cubicBezTo>
                    <a:pt x="128548" y="108295"/>
                    <a:pt x="127928" y="106047"/>
                    <a:pt x="126223" y="105039"/>
                  </a:cubicBezTo>
                  <a:close/>
                  <a:moveTo>
                    <a:pt x="98548" y="73334"/>
                  </a:moveTo>
                  <a:cubicBezTo>
                    <a:pt x="98548" y="78373"/>
                    <a:pt x="97463" y="83101"/>
                    <a:pt x="95525" y="87442"/>
                  </a:cubicBezTo>
                  <a:lnTo>
                    <a:pt x="71416" y="73489"/>
                  </a:lnTo>
                  <a:lnTo>
                    <a:pt x="95680" y="59458"/>
                  </a:lnTo>
                  <a:cubicBezTo>
                    <a:pt x="97540" y="63721"/>
                    <a:pt x="98548" y="68373"/>
                    <a:pt x="98548" y="73256"/>
                  </a:cubicBezTo>
                  <a:close/>
                  <a:moveTo>
                    <a:pt x="92036" y="53256"/>
                  </a:moveTo>
                  <a:lnTo>
                    <a:pt x="67773" y="67287"/>
                  </a:lnTo>
                  <a:lnTo>
                    <a:pt x="67773" y="38915"/>
                  </a:lnTo>
                  <a:cubicBezTo>
                    <a:pt x="77773" y="40078"/>
                    <a:pt x="86455" y="45427"/>
                    <a:pt x="92036" y="53256"/>
                  </a:cubicBezTo>
                  <a:close/>
                  <a:moveTo>
                    <a:pt x="60486" y="38838"/>
                  </a:moveTo>
                  <a:lnTo>
                    <a:pt x="60486" y="67210"/>
                  </a:lnTo>
                  <a:lnTo>
                    <a:pt x="35757" y="52946"/>
                  </a:lnTo>
                  <a:cubicBezTo>
                    <a:pt x="41416" y="45117"/>
                    <a:pt x="50331" y="39768"/>
                    <a:pt x="60486" y="38760"/>
                  </a:cubicBezTo>
                  <a:close/>
                  <a:moveTo>
                    <a:pt x="29090" y="73334"/>
                  </a:moveTo>
                  <a:cubicBezTo>
                    <a:pt x="29090" y="68295"/>
                    <a:pt x="30175" y="63566"/>
                    <a:pt x="32113" y="59225"/>
                  </a:cubicBezTo>
                  <a:lnTo>
                    <a:pt x="56842" y="73489"/>
                  </a:lnTo>
                  <a:lnTo>
                    <a:pt x="32269" y="87675"/>
                  </a:lnTo>
                  <a:cubicBezTo>
                    <a:pt x="30253" y="83256"/>
                    <a:pt x="29090" y="78450"/>
                    <a:pt x="29090" y="73334"/>
                  </a:cubicBezTo>
                  <a:close/>
                  <a:moveTo>
                    <a:pt x="35912" y="93954"/>
                  </a:moveTo>
                  <a:lnTo>
                    <a:pt x="60408" y="79768"/>
                  </a:lnTo>
                  <a:lnTo>
                    <a:pt x="60408" y="107830"/>
                  </a:lnTo>
                  <a:cubicBezTo>
                    <a:pt x="50408" y="106900"/>
                    <a:pt x="41571" y="101629"/>
                    <a:pt x="35912" y="93954"/>
                  </a:cubicBezTo>
                  <a:close/>
                  <a:moveTo>
                    <a:pt x="67695" y="107753"/>
                  </a:moveTo>
                  <a:lnTo>
                    <a:pt x="67695" y="79768"/>
                  </a:lnTo>
                  <a:lnTo>
                    <a:pt x="91804" y="93644"/>
                  </a:lnTo>
                  <a:cubicBezTo>
                    <a:pt x="86222" y="101319"/>
                    <a:pt x="77618" y="106590"/>
                    <a:pt x="67695" y="10775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B96AE710-077E-BF47-4841-BD866F9BFE93}"/>
                </a:ext>
              </a:extLst>
            </p:cNvPr>
            <p:cNvSpPr/>
            <p:nvPr/>
          </p:nvSpPr>
          <p:spPr>
            <a:xfrm>
              <a:off x="1227751" y="3417065"/>
              <a:ext cx="6976" cy="5659"/>
            </a:xfrm>
            <a:custGeom>
              <a:avLst/>
              <a:gdLst>
                <a:gd name="connsiteX0" fmla="*/ 6977 w 6976"/>
                <a:gd name="connsiteY0" fmla="*/ 2868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8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8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B127EF0-1AE5-FB98-DC63-DE52753F8EC5}"/>
                </a:ext>
              </a:extLst>
            </p:cNvPr>
            <p:cNvSpPr/>
            <p:nvPr/>
          </p:nvSpPr>
          <p:spPr>
            <a:xfrm>
              <a:off x="1219999" y="3328692"/>
              <a:ext cx="51048" cy="82015"/>
            </a:xfrm>
            <a:custGeom>
              <a:avLst/>
              <a:gdLst>
                <a:gd name="connsiteX0" fmla="*/ 50621 w 51048"/>
                <a:gd name="connsiteY0" fmla="*/ 18295 h 82015"/>
                <a:gd name="connsiteX1" fmla="*/ 46745 w 51048"/>
                <a:gd name="connsiteY1" fmla="*/ 17287 h 82015"/>
                <a:gd name="connsiteX2" fmla="*/ 40078 w 51048"/>
                <a:gd name="connsiteY2" fmla="*/ 21085 h 82015"/>
                <a:gd name="connsiteX3" fmla="*/ 35969 w 51048"/>
                <a:gd name="connsiteY3" fmla="*/ 13876 h 82015"/>
                <a:gd name="connsiteX4" fmla="*/ 32093 w 51048"/>
                <a:gd name="connsiteY4" fmla="*/ 12868 h 82015"/>
                <a:gd name="connsiteX5" fmla="*/ 31085 w 51048"/>
                <a:gd name="connsiteY5" fmla="*/ 16744 h 82015"/>
                <a:gd name="connsiteX6" fmla="*/ 35194 w 51048"/>
                <a:gd name="connsiteY6" fmla="*/ 23954 h 82015"/>
                <a:gd name="connsiteX7" fmla="*/ 27675 w 51048"/>
                <a:gd name="connsiteY7" fmla="*/ 28295 h 82015"/>
                <a:gd name="connsiteX8" fmla="*/ 3643 w 51048"/>
                <a:gd name="connsiteY8" fmla="*/ 14186 h 82015"/>
                <a:gd name="connsiteX9" fmla="*/ 3643 w 51048"/>
                <a:gd name="connsiteY9" fmla="*/ 5736 h 82015"/>
                <a:gd name="connsiteX10" fmla="*/ 12403 w 51048"/>
                <a:gd name="connsiteY10" fmla="*/ 5736 h 82015"/>
                <a:gd name="connsiteX11" fmla="*/ 15271 w 51048"/>
                <a:gd name="connsiteY11" fmla="*/ 2868 h 82015"/>
                <a:gd name="connsiteX12" fmla="*/ 12403 w 51048"/>
                <a:gd name="connsiteY12" fmla="*/ 0 h 82015"/>
                <a:gd name="connsiteX13" fmla="*/ 4961 w 51048"/>
                <a:gd name="connsiteY13" fmla="*/ 0 h 82015"/>
                <a:gd name="connsiteX14" fmla="*/ 0 w 51048"/>
                <a:gd name="connsiteY14" fmla="*/ 39380 h 82015"/>
                <a:gd name="connsiteX15" fmla="*/ 3643 w 51048"/>
                <a:gd name="connsiteY15" fmla="*/ 73101 h 82015"/>
                <a:gd name="connsiteX16" fmla="*/ 3643 w 51048"/>
                <a:gd name="connsiteY16" fmla="*/ 52016 h 82015"/>
                <a:gd name="connsiteX17" fmla="*/ 22558 w 51048"/>
                <a:gd name="connsiteY17" fmla="*/ 62946 h 82015"/>
                <a:gd name="connsiteX18" fmla="*/ 3876 w 51048"/>
                <a:gd name="connsiteY18" fmla="*/ 73954 h 82015"/>
                <a:gd name="connsiteX19" fmla="*/ 5194 w 51048"/>
                <a:gd name="connsiteY19" fmla="*/ 79458 h 82015"/>
                <a:gd name="connsiteX20" fmla="*/ 27519 w 51048"/>
                <a:gd name="connsiteY20" fmla="*/ 65737 h 82015"/>
                <a:gd name="connsiteX21" fmla="*/ 35194 w 51048"/>
                <a:gd name="connsiteY21" fmla="*/ 70155 h 82015"/>
                <a:gd name="connsiteX22" fmla="*/ 30775 w 51048"/>
                <a:gd name="connsiteY22" fmla="*/ 77752 h 82015"/>
                <a:gd name="connsiteX23" fmla="*/ 31783 w 51048"/>
                <a:gd name="connsiteY23" fmla="*/ 81628 h 82015"/>
                <a:gd name="connsiteX24" fmla="*/ 33179 w 51048"/>
                <a:gd name="connsiteY24" fmla="*/ 82016 h 82015"/>
                <a:gd name="connsiteX25" fmla="*/ 35659 w 51048"/>
                <a:gd name="connsiteY25" fmla="*/ 80621 h 82015"/>
                <a:gd name="connsiteX26" fmla="*/ 40078 w 51048"/>
                <a:gd name="connsiteY26" fmla="*/ 73024 h 82015"/>
                <a:gd name="connsiteX27" fmla="*/ 46745 w 51048"/>
                <a:gd name="connsiteY27" fmla="*/ 76822 h 82015"/>
                <a:gd name="connsiteX28" fmla="*/ 48140 w 51048"/>
                <a:gd name="connsiteY28" fmla="*/ 77210 h 82015"/>
                <a:gd name="connsiteX29" fmla="*/ 50621 w 51048"/>
                <a:gd name="connsiteY29" fmla="*/ 75814 h 82015"/>
                <a:gd name="connsiteX30" fmla="*/ 49613 w 51048"/>
                <a:gd name="connsiteY30" fmla="*/ 71938 h 82015"/>
                <a:gd name="connsiteX31" fmla="*/ 42946 w 51048"/>
                <a:gd name="connsiteY31" fmla="*/ 68140 h 82015"/>
                <a:gd name="connsiteX32" fmla="*/ 47055 w 51048"/>
                <a:gd name="connsiteY32" fmla="*/ 60931 h 82015"/>
                <a:gd name="connsiteX33" fmla="*/ 46047 w 51048"/>
                <a:gd name="connsiteY33" fmla="*/ 57055 h 82015"/>
                <a:gd name="connsiteX34" fmla="*/ 42171 w 51048"/>
                <a:gd name="connsiteY34" fmla="*/ 58062 h 82015"/>
                <a:gd name="connsiteX35" fmla="*/ 38062 w 51048"/>
                <a:gd name="connsiteY35" fmla="*/ 65272 h 82015"/>
                <a:gd name="connsiteX36" fmla="*/ 30388 w 51048"/>
                <a:gd name="connsiteY36" fmla="*/ 60853 h 82015"/>
                <a:gd name="connsiteX37" fmla="*/ 33489 w 51048"/>
                <a:gd name="connsiteY37" fmla="*/ 46977 h 82015"/>
                <a:gd name="connsiteX38" fmla="*/ 30465 w 51048"/>
                <a:gd name="connsiteY38" fmla="*/ 33256 h 82015"/>
                <a:gd name="connsiteX39" fmla="*/ 38062 w 51048"/>
                <a:gd name="connsiteY39" fmla="*/ 28915 h 82015"/>
                <a:gd name="connsiteX40" fmla="*/ 42481 w 51048"/>
                <a:gd name="connsiteY40" fmla="*/ 36512 h 82015"/>
                <a:gd name="connsiteX41" fmla="*/ 44961 w 51048"/>
                <a:gd name="connsiteY41" fmla="*/ 37907 h 82015"/>
                <a:gd name="connsiteX42" fmla="*/ 46357 w 51048"/>
                <a:gd name="connsiteY42" fmla="*/ 37520 h 82015"/>
                <a:gd name="connsiteX43" fmla="*/ 47365 w 51048"/>
                <a:gd name="connsiteY43" fmla="*/ 33644 h 82015"/>
                <a:gd name="connsiteX44" fmla="*/ 42946 w 51048"/>
                <a:gd name="connsiteY44" fmla="*/ 26047 h 82015"/>
                <a:gd name="connsiteX45" fmla="*/ 49613 w 51048"/>
                <a:gd name="connsiteY45" fmla="*/ 22248 h 82015"/>
                <a:gd name="connsiteX46" fmla="*/ 50621 w 51048"/>
                <a:gd name="connsiteY46" fmla="*/ 18372 h 82015"/>
                <a:gd name="connsiteX47" fmla="*/ 3643 w 51048"/>
                <a:gd name="connsiteY47" fmla="*/ 19923 h 82015"/>
                <a:gd name="connsiteX48" fmla="*/ 22713 w 51048"/>
                <a:gd name="connsiteY48" fmla="*/ 31163 h 82015"/>
                <a:gd name="connsiteX49" fmla="*/ 3643 w 51048"/>
                <a:gd name="connsiteY49" fmla="*/ 42171 h 82015"/>
                <a:gd name="connsiteX50" fmla="*/ 3643 w 51048"/>
                <a:gd name="connsiteY50" fmla="*/ 19923 h 82015"/>
                <a:gd name="connsiteX51" fmla="*/ 25427 w 51048"/>
                <a:gd name="connsiteY51" fmla="*/ 57985 h 82015"/>
                <a:gd name="connsiteX52" fmla="*/ 6512 w 51048"/>
                <a:gd name="connsiteY52" fmla="*/ 47055 h 82015"/>
                <a:gd name="connsiteX53" fmla="*/ 25504 w 51048"/>
                <a:gd name="connsiteY53" fmla="*/ 36047 h 82015"/>
                <a:gd name="connsiteX54" fmla="*/ 27752 w 51048"/>
                <a:gd name="connsiteY54" fmla="*/ 46899 h 82015"/>
                <a:gd name="connsiteX55" fmla="*/ 25349 w 51048"/>
                <a:gd name="connsiteY55" fmla="*/ 57985 h 8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5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5" y="16744"/>
                  </a:cubicBezTo>
                  <a:lnTo>
                    <a:pt x="35194" y="23954"/>
                  </a:lnTo>
                  <a:lnTo>
                    <a:pt x="27675" y="28295"/>
                  </a:lnTo>
                  <a:cubicBezTo>
                    <a:pt x="22248" y="20465"/>
                    <a:pt x="13643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3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0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19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1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1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3" y="37442"/>
                    <a:pt x="43954" y="37907"/>
                    <a:pt x="44961" y="37907"/>
                  </a:cubicBezTo>
                  <a:cubicBezTo>
                    <a:pt x="45427" y="37907"/>
                    <a:pt x="45969" y="37752"/>
                    <a:pt x="46357" y="37520"/>
                  </a:cubicBezTo>
                  <a:cubicBezTo>
                    <a:pt x="47752" y="36744"/>
                    <a:pt x="48217" y="34962"/>
                    <a:pt x="47365" y="33644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7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E2E19E1-ADB0-ACE2-CDB3-B0058CD8075B}"/>
                </a:ext>
              </a:extLst>
            </p:cNvPr>
            <p:cNvSpPr/>
            <p:nvPr/>
          </p:nvSpPr>
          <p:spPr>
            <a:xfrm>
              <a:off x="1519769" y="3417065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8 h 5736"/>
                <a:gd name="connsiteX2" fmla="*/ 2868 w 6589"/>
                <a:gd name="connsiteY2" fmla="*/ 5736 h 5736"/>
                <a:gd name="connsiteX3" fmla="*/ 4651 w 6589"/>
                <a:gd name="connsiteY3" fmla="*/ 5736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0"/>
                    <a:pt x="0" y="2868"/>
                  </a:cubicBezTo>
                  <a:cubicBezTo>
                    <a:pt x="0" y="4496"/>
                    <a:pt x="1240" y="5736"/>
                    <a:pt x="2868" y="5736"/>
                  </a:cubicBezTo>
                  <a:lnTo>
                    <a:pt x="4651" y="5736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CC471CC-4EDF-0C26-3A44-F07F191A1781}"/>
                </a:ext>
              </a:extLst>
            </p:cNvPr>
            <p:cNvSpPr/>
            <p:nvPr/>
          </p:nvSpPr>
          <p:spPr>
            <a:xfrm>
              <a:off x="1520234" y="3328847"/>
              <a:ext cx="10387" cy="5659"/>
            </a:xfrm>
            <a:custGeom>
              <a:avLst/>
              <a:gdLst>
                <a:gd name="connsiteX0" fmla="*/ 0 w 10387"/>
                <a:gd name="connsiteY0" fmla="*/ 2791 h 5659"/>
                <a:gd name="connsiteX1" fmla="*/ 2868 w 10387"/>
                <a:gd name="connsiteY1" fmla="*/ 5659 h 5659"/>
                <a:gd name="connsiteX2" fmla="*/ 10388 w 10387"/>
                <a:gd name="connsiteY2" fmla="*/ 5659 h 5659"/>
                <a:gd name="connsiteX3" fmla="*/ 9070 w 10387"/>
                <a:gd name="connsiteY3" fmla="*/ 0 h 5659"/>
                <a:gd name="connsiteX4" fmla="*/ 2868 w 10387"/>
                <a:gd name="connsiteY4" fmla="*/ 0 h 5659"/>
                <a:gd name="connsiteX5" fmla="*/ 0 w 10387"/>
                <a:gd name="connsiteY5" fmla="*/ 2868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9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1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421C69AB-4FF7-DA72-E10F-7B96C960933C}"/>
                </a:ext>
              </a:extLst>
            </p:cNvPr>
            <p:cNvSpPr/>
            <p:nvPr/>
          </p:nvSpPr>
          <p:spPr>
            <a:xfrm>
              <a:off x="1484043" y="3338305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10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900 h 71861"/>
                <a:gd name="connsiteX25" fmla="*/ 3710 w 50221"/>
                <a:gd name="connsiteY25" fmla="*/ 50776 h 71861"/>
                <a:gd name="connsiteX26" fmla="*/ 8128 w 50221"/>
                <a:gd name="connsiteY26" fmla="*/ 58372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5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3 w 50221"/>
                <a:gd name="connsiteY45" fmla="*/ 26279 h 71861"/>
                <a:gd name="connsiteX46" fmla="*/ 44563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6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10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900"/>
                  </a:cubicBezTo>
                  <a:cubicBezTo>
                    <a:pt x="3322" y="47675"/>
                    <a:pt x="2857" y="49458"/>
                    <a:pt x="3710" y="50776"/>
                  </a:cubicBezTo>
                  <a:lnTo>
                    <a:pt x="8128" y="58372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7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5" y="56124"/>
                  </a:lnTo>
                  <a:cubicBezTo>
                    <a:pt x="28283" y="63256"/>
                    <a:pt x="36113" y="68218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3" y="26279"/>
                  </a:cubicBezTo>
                  <a:lnTo>
                    <a:pt x="44563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1460EF84-64E9-AE8E-FBFD-1F0086FFF4A3}"/>
                </a:ext>
              </a:extLst>
            </p:cNvPr>
            <p:cNvSpPr/>
            <p:nvPr/>
          </p:nvSpPr>
          <p:spPr>
            <a:xfrm>
              <a:off x="1361395" y="3190397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4 w 37054"/>
                <a:gd name="connsiteY1" fmla="*/ 0 h 28682"/>
                <a:gd name="connsiteX2" fmla="*/ 37054 w 37054"/>
                <a:gd name="connsiteY2" fmla="*/ 28683 h 28682"/>
                <a:gd name="connsiteX3" fmla="*/ 0 w 37054"/>
                <a:gd name="connsiteY3" fmla="*/ 28683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4" y="0"/>
                  </a:lnTo>
                  <a:lnTo>
                    <a:pt x="37054" y="28683"/>
                  </a:lnTo>
                  <a:lnTo>
                    <a:pt x="0" y="28683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4B23D51-B3F7-A793-7C14-7E4FE1C48CE7}"/>
                </a:ext>
              </a:extLst>
            </p:cNvPr>
            <p:cNvSpPr/>
            <p:nvPr/>
          </p:nvSpPr>
          <p:spPr>
            <a:xfrm>
              <a:off x="1359535" y="3173187"/>
              <a:ext cx="40697" cy="25503"/>
            </a:xfrm>
            <a:custGeom>
              <a:avLst/>
              <a:gdLst>
                <a:gd name="connsiteX0" fmla="*/ 40698 w 40697"/>
                <a:gd name="connsiteY0" fmla="*/ 25504 h 25503"/>
                <a:gd name="connsiteX1" fmla="*/ 0 w 40697"/>
                <a:gd name="connsiteY1" fmla="*/ 25504 h 25503"/>
                <a:gd name="connsiteX2" fmla="*/ 0 w 40697"/>
                <a:gd name="connsiteY2" fmla="*/ 9845 h 25503"/>
                <a:gd name="connsiteX3" fmla="*/ 9845 w 40697"/>
                <a:gd name="connsiteY3" fmla="*/ 0 h 25503"/>
                <a:gd name="connsiteX4" fmla="*/ 30775 w 40697"/>
                <a:gd name="connsiteY4" fmla="*/ 0 h 25503"/>
                <a:gd name="connsiteX5" fmla="*/ 40620 w 40697"/>
                <a:gd name="connsiteY5" fmla="*/ 9845 h 25503"/>
                <a:gd name="connsiteX6" fmla="*/ 40620 w 40697"/>
                <a:gd name="connsiteY6" fmla="*/ 25504 h 25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3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18F64FC1-0872-7B50-F1DB-677D52B42BC4}"/>
                </a:ext>
              </a:extLst>
            </p:cNvPr>
            <p:cNvSpPr/>
            <p:nvPr/>
          </p:nvSpPr>
          <p:spPr>
            <a:xfrm>
              <a:off x="1377752" y="3158303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2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11D9920D-FB29-1B0D-5076-E353EB1FC309}"/>
                </a:ext>
              </a:extLst>
            </p:cNvPr>
            <p:cNvSpPr/>
            <p:nvPr/>
          </p:nvSpPr>
          <p:spPr>
            <a:xfrm>
              <a:off x="1947989" y="4430948"/>
              <a:ext cx="314265" cy="314265"/>
            </a:xfrm>
            <a:custGeom>
              <a:avLst/>
              <a:gdLst>
                <a:gd name="connsiteX0" fmla="*/ 314266 w 314265"/>
                <a:gd name="connsiteY0" fmla="*/ 157133 h 314265"/>
                <a:gd name="connsiteX1" fmla="*/ 157133 w 314265"/>
                <a:gd name="connsiteY1" fmla="*/ 314266 h 314265"/>
                <a:gd name="connsiteX2" fmla="*/ 0 w 314265"/>
                <a:gd name="connsiteY2" fmla="*/ 157133 h 314265"/>
                <a:gd name="connsiteX3" fmla="*/ 157133 w 314265"/>
                <a:gd name="connsiteY3" fmla="*/ 0 h 314265"/>
                <a:gd name="connsiteX4" fmla="*/ 314266 w 314265"/>
                <a:gd name="connsiteY4" fmla="*/ 157133 h 31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65" h="314265">
                  <a:moveTo>
                    <a:pt x="314266" y="157133"/>
                  </a:moveTo>
                  <a:cubicBezTo>
                    <a:pt x="314266" y="243915"/>
                    <a:pt x="243915" y="314266"/>
                    <a:pt x="157133" y="314266"/>
                  </a:cubicBezTo>
                  <a:cubicBezTo>
                    <a:pt x="70351" y="314266"/>
                    <a:pt x="0" y="243915"/>
                    <a:pt x="0" y="157133"/>
                  </a:cubicBezTo>
                  <a:cubicBezTo>
                    <a:pt x="0" y="70351"/>
                    <a:pt x="70351" y="0"/>
                    <a:pt x="157133" y="0"/>
                  </a:cubicBezTo>
                  <a:cubicBezTo>
                    <a:pt x="243915" y="0"/>
                    <a:pt x="314266" y="70351"/>
                    <a:pt x="314266" y="15713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437E05A9-A695-9863-E020-99D13A363342}"/>
                </a:ext>
              </a:extLst>
            </p:cNvPr>
            <p:cNvSpPr/>
            <p:nvPr/>
          </p:nvSpPr>
          <p:spPr>
            <a:xfrm>
              <a:off x="2043860" y="4522266"/>
              <a:ext cx="128025" cy="146668"/>
            </a:xfrm>
            <a:custGeom>
              <a:avLst/>
              <a:gdLst>
                <a:gd name="connsiteX0" fmla="*/ 126223 w 128025"/>
                <a:gd name="connsiteY0" fmla="*/ 105195 h 146668"/>
                <a:gd name="connsiteX1" fmla="*/ 117773 w 128025"/>
                <a:gd name="connsiteY1" fmla="*/ 100311 h 146668"/>
                <a:gd name="connsiteX2" fmla="*/ 123044 w 128025"/>
                <a:gd name="connsiteY2" fmla="*/ 91164 h 146668"/>
                <a:gd name="connsiteX3" fmla="*/ 121727 w 128025"/>
                <a:gd name="connsiteY3" fmla="*/ 86202 h 146668"/>
                <a:gd name="connsiteX4" fmla="*/ 116765 w 128025"/>
                <a:gd name="connsiteY4" fmla="*/ 87520 h 146668"/>
                <a:gd name="connsiteX5" fmla="*/ 111494 w 128025"/>
                <a:gd name="connsiteY5" fmla="*/ 96668 h 146668"/>
                <a:gd name="connsiteX6" fmla="*/ 101726 w 128025"/>
                <a:gd name="connsiteY6" fmla="*/ 91009 h 146668"/>
                <a:gd name="connsiteX7" fmla="*/ 105680 w 128025"/>
                <a:gd name="connsiteY7" fmla="*/ 73256 h 146668"/>
                <a:gd name="connsiteX8" fmla="*/ 101804 w 128025"/>
                <a:gd name="connsiteY8" fmla="*/ 55814 h 146668"/>
                <a:gd name="connsiteX9" fmla="*/ 111417 w 128025"/>
                <a:gd name="connsiteY9" fmla="*/ 50233 h 146668"/>
                <a:gd name="connsiteX10" fmla="*/ 116998 w 128025"/>
                <a:gd name="connsiteY10" fmla="*/ 59923 h 146668"/>
                <a:gd name="connsiteX11" fmla="*/ 120176 w 128025"/>
                <a:gd name="connsiteY11" fmla="*/ 61706 h 146668"/>
                <a:gd name="connsiteX12" fmla="*/ 121959 w 128025"/>
                <a:gd name="connsiteY12" fmla="*/ 61241 h 146668"/>
                <a:gd name="connsiteX13" fmla="*/ 123277 w 128025"/>
                <a:gd name="connsiteY13" fmla="*/ 56280 h 146668"/>
                <a:gd name="connsiteX14" fmla="*/ 117696 w 128025"/>
                <a:gd name="connsiteY14" fmla="*/ 46590 h 146668"/>
                <a:gd name="connsiteX15" fmla="*/ 126145 w 128025"/>
                <a:gd name="connsiteY15" fmla="*/ 41706 h 146668"/>
                <a:gd name="connsiteX16" fmla="*/ 127463 w 128025"/>
                <a:gd name="connsiteY16" fmla="*/ 36745 h 146668"/>
                <a:gd name="connsiteX17" fmla="*/ 122502 w 128025"/>
                <a:gd name="connsiteY17" fmla="*/ 35427 h 146668"/>
                <a:gd name="connsiteX18" fmla="*/ 114052 w 128025"/>
                <a:gd name="connsiteY18" fmla="*/ 40310 h 146668"/>
                <a:gd name="connsiteX19" fmla="*/ 108781 w 128025"/>
                <a:gd name="connsiteY19" fmla="*/ 31163 h 146668"/>
                <a:gd name="connsiteX20" fmla="*/ 103819 w 128025"/>
                <a:gd name="connsiteY20" fmla="*/ 29845 h 146668"/>
                <a:gd name="connsiteX21" fmla="*/ 102502 w 128025"/>
                <a:gd name="connsiteY21" fmla="*/ 34807 h 146668"/>
                <a:gd name="connsiteX22" fmla="*/ 107773 w 128025"/>
                <a:gd name="connsiteY22" fmla="*/ 43954 h 146668"/>
                <a:gd name="connsiteX23" fmla="*/ 98160 w 128025"/>
                <a:gd name="connsiteY23" fmla="*/ 49458 h 146668"/>
                <a:gd name="connsiteX24" fmla="*/ 67618 w 128025"/>
                <a:gd name="connsiteY24" fmla="*/ 31473 h 146668"/>
                <a:gd name="connsiteX25" fmla="*/ 67618 w 128025"/>
                <a:gd name="connsiteY25" fmla="*/ 20698 h 146668"/>
                <a:gd name="connsiteX26" fmla="*/ 78780 w 128025"/>
                <a:gd name="connsiteY26" fmla="*/ 20698 h 146668"/>
                <a:gd name="connsiteX27" fmla="*/ 82424 w 128025"/>
                <a:gd name="connsiteY27" fmla="*/ 17054 h 146668"/>
                <a:gd name="connsiteX28" fmla="*/ 78780 w 128025"/>
                <a:gd name="connsiteY28" fmla="*/ 13411 h 146668"/>
                <a:gd name="connsiteX29" fmla="*/ 67618 w 128025"/>
                <a:gd name="connsiteY29" fmla="*/ 13411 h 146668"/>
                <a:gd name="connsiteX30" fmla="*/ 67618 w 128025"/>
                <a:gd name="connsiteY30" fmla="*/ 3644 h 146668"/>
                <a:gd name="connsiteX31" fmla="*/ 63974 w 128025"/>
                <a:gd name="connsiteY31" fmla="*/ 0 h 146668"/>
                <a:gd name="connsiteX32" fmla="*/ 60331 w 128025"/>
                <a:gd name="connsiteY32" fmla="*/ 3644 h 146668"/>
                <a:gd name="connsiteX33" fmla="*/ 60331 w 128025"/>
                <a:gd name="connsiteY33" fmla="*/ 13411 h 146668"/>
                <a:gd name="connsiteX34" fmla="*/ 49788 w 128025"/>
                <a:gd name="connsiteY34" fmla="*/ 13411 h 146668"/>
                <a:gd name="connsiteX35" fmla="*/ 46145 w 128025"/>
                <a:gd name="connsiteY35" fmla="*/ 17054 h 146668"/>
                <a:gd name="connsiteX36" fmla="*/ 49788 w 128025"/>
                <a:gd name="connsiteY36" fmla="*/ 20698 h 146668"/>
                <a:gd name="connsiteX37" fmla="*/ 60331 w 128025"/>
                <a:gd name="connsiteY37" fmla="*/ 20698 h 146668"/>
                <a:gd name="connsiteX38" fmla="*/ 60331 w 128025"/>
                <a:gd name="connsiteY38" fmla="*/ 31396 h 146668"/>
                <a:gd name="connsiteX39" fmla="*/ 29323 w 128025"/>
                <a:gd name="connsiteY39" fmla="*/ 49148 h 146668"/>
                <a:gd name="connsiteX40" fmla="*/ 20175 w 128025"/>
                <a:gd name="connsiteY40" fmla="*/ 43877 h 146668"/>
                <a:gd name="connsiteX41" fmla="*/ 25757 w 128025"/>
                <a:gd name="connsiteY41" fmla="*/ 34187 h 146668"/>
                <a:gd name="connsiteX42" fmla="*/ 24439 w 128025"/>
                <a:gd name="connsiteY42" fmla="*/ 29225 h 146668"/>
                <a:gd name="connsiteX43" fmla="*/ 19478 w 128025"/>
                <a:gd name="connsiteY43" fmla="*/ 30543 h 146668"/>
                <a:gd name="connsiteX44" fmla="*/ 13896 w 128025"/>
                <a:gd name="connsiteY44" fmla="*/ 40233 h 146668"/>
                <a:gd name="connsiteX45" fmla="*/ 5447 w 128025"/>
                <a:gd name="connsiteY45" fmla="*/ 35349 h 146668"/>
                <a:gd name="connsiteX46" fmla="*/ 485 w 128025"/>
                <a:gd name="connsiteY46" fmla="*/ 36667 h 146668"/>
                <a:gd name="connsiteX47" fmla="*/ 1803 w 128025"/>
                <a:gd name="connsiteY47" fmla="*/ 41628 h 146668"/>
                <a:gd name="connsiteX48" fmla="*/ 10253 w 128025"/>
                <a:gd name="connsiteY48" fmla="*/ 46512 h 146668"/>
                <a:gd name="connsiteX49" fmla="*/ 4982 w 128025"/>
                <a:gd name="connsiteY49" fmla="*/ 55660 h 146668"/>
                <a:gd name="connsiteX50" fmla="*/ 6299 w 128025"/>
                <a:gd name="connsiteY50" fmla="*/ 60621 h 146668"/>
                <a:gd name="connsiteX51" fmla="*/ 8082 w 128025"/>
                <a:gd name="connsiteY51" fmla="*/ 61086 h 146668"/>
                <a:gd name="connsiteX52" fmla="*/ 11261 w 128025"/>
                <a:gd name="connsiteY52" fmla="*/ 59303 h 146668"/>
                <a:gd name="connsiteX53" fmla="*/ 16532 w 128025"/>
                <a:gd name="connsiteY53" fmla="*/ 50156 h 146668"/>
                <a:gd name="connsiteX54" fmla="*/ 25679 w 128025"/>
                <a:gd name="connsiteY54" fmla="*/ 55427 h 146668"/>
                <a:gd name="connsiteX55" fmla="*/ 21726 w 128025"/>
                <a:gd name="connsiteY55" fmla="*/ 73179 h 146668"/>
                <a:gd name="connsiteX56" fmla="*/ 25834 w 128025"/>
                <a:gd name="connsiteY56" fmla="*/ 91164 h 146668"/>
                <a:gd name="connsiteX57" fmla="*/ 16532 w 128025"/>
                <a:gd name="connsiteY57" fmla="*/ 96512 h 146668"/>
                <a:gd name="connsiteX58" fmla="*/ 10951 w 128025"/>
                <a:gd name="connsiteY58" fmla="*/ 86822 h 146668"/>
                <a:gd name="connsiteX59" fmla="*/ 5989 w 128025"/>
                <a:gd name="connsiteY59" fmla="*/ 85505 h 146668"/>
                <a:gd name="connsiteX60" fmla="*/ 4671 w 128025"/>
                <a:gd name="connsiteY60" fmla="*/ 90466 h 146668"/>
                <a:gd name="connsiteX61" fmla="*/ 10253 w 128025"/>
                <a:gd name="connsiteY61" fmla="*/ 100156 h 146668"/>
                <a:gd name="connsiteX62" fmla="*/ 1803 w 128025"/>
                <a:gd name="connsiteY62" fmla="*/ 105040 h 146668"/>
                <a:gd name="connsiteX63" fmla="*/ 485 w 128025"/>
                <a:gd name="connsiteY63" fmla="*/ 110001 h 146668"/>
                <a:gd name="connsiteX64" fmla="*/ 3664 w 128025"/>
                <a:gd name="connsiteY64" fmla="*/ 111784 h 146668"/>
                <a:gd name="connsiteX65" fmla="*/ 5447 w 128025"/>
                <a:gd name="connsiteY65" fmla="*/ 111319 h 146668"/>
                <a:gd name="connsiteX66" fmla="*/ 13896 w 128025"/>
                <a:gd name="connsiteY66" fmla="*/ 106435 h 146668"/>
                <a:gd name="connsiteX67" fmla="*/ 19168 w 128025"/>
                <a:gd name="connsiteY67" fmla="*/ 115582 h 146668"/>
                <a:gd name="connsiteX68" fmla="*/ 22346 w 128025"/>
                <a:gd name="connsiteY68" fmla="*/ 117365 h 146668"/>
                <a:gd name="connsiteX69" fmla="*/ 24129 w 128025"/>
                <a:gd name="connsiteY69" fmla="*/ 116900 h 146668"/>
                <a:gd name="connsiteX70" fmla="*/ 25447 w 128025"/>
                <a:gd name="connsiteY70" fmla="*/ 111939 h 146668"/>
                <a:gd name="connsiteX71" fmla="*/ 20175 w 128025"/>
                <a:gd name="connsiteY71" fmla="*/ 102791 h 146668"/>
                <a:gd name="connsiteX72" fmla="*/ 29555 w 128025"/>
                <a:gd name="connsiteY72" fmla="*/ 97365 h 146668"/>
                <a:gd name="connsiteX73" fmla="*/ 60408 w 128025"/>
                <a:gd name="connsiteY73" fmla="*/ 114885 h 146668"/>
                <a:gd name="connsiteX74" fmla="*/ 60408 w 128025"/>
                <a:gd name="connsiteY74" fmla="*/ 125970 h 146668"/>
                <a:gd name="connsiteX75" fmla="*/ 49245 w 128025"/>
                <a:gd name="connsiteY75" fmla="*/ 125970 h 146668"/>
                <a:gd name="connsiteX76" fmla="*/ 45602 w 128025"/>
                <a:gd name="connsiteY76" fmla="*/ 129614 h 146668"/>
                <a:gd name="connsiteX77" fmla="*/ 49245 w 128025"/>
                <a:gd name="connsiteY77" fmla="*/ 133257 h 146668"/>
                <a:gd name="connsiteX78" fmla="*/ 60408 w 128025"/>
                <a:gd name="connsiteY78" fmla="*/ 133257 h 146668"/>
                <a:gd name="connsiteX79" fmla="*/ 60408 w 128025"/>
                <a:gd name="connsiteY79" fmla="*/ 143024 h 146668"/>
                <a:gd name="connsiteX80" fmla="*/ 64052 w 128025"/>
                <a:gd name="connsiteY80" fmla="*/ 146668 h 146668"/>
                <a:gd name="connsiteX81" fmla="*/ 67695 w 128025"/>
                <a:gd name="connsiteY81" fmla="*/ 143024 h 146668"/>
                <a:gd name="connsiteX82" fmla="*/ 67695 w 128025"/>
                <a:gd name="connsiteY82" fmla="*/ 133257 h 146668"/>
                <a:gd name="connsiteX83" fmla="*/ 78238 w 128025"/>
                <a:gd name="connsiteY83" fmla="*/ 133257 h 146668"/>
                <a:gd name="connsiteX84" fmla="*/ 81881 w 128025"/>
                <a:gd name="connsiteY84" fmla="*/ 129614 h 146668"/>
                <a:gd name="connsiteX85" fmla="*/ 78238 w 128025"/>
                <a:gd name="connsiteY85" fmla="*/ 125970 h 146668"/>
                <a:gd name="connsiteX86" fmla="*/ 67695 w 128025"/>
                <a:gd name="connsiteY86" fmla="*/ 125970 h 146668"/>
                <a:gd name="connsiteX87" fmla="*/ 67695 w 128025"/>
                <a:gd name="connsiteY87" fmla="*/ 114885 h 146668"/>
                <a:gd name="connsiteX88" fmla="*/ 98083 w 128025"/>
                <a:gd name="connsiteY88" fmla="*/ 97133 h 146668"/>
                <a:gd name="connsiteX89" fmla="*/ 107850 w 128025"/>
                <a:gd name="connsiteY89" fmla="*/ 102791 h 146668"/>
                <a:gd name="connsiteX90" fmla="*/ 102269 w 128025"/>
                <a:gd name="connsiteY90" fmla="*/ 112481 h 146668"/>
                <a:gd name="connsiteX91" fmla="*/ 103587 w 128025"/>
                <a:gd name="connsiteY91" fmla="*/ 117443 h 146668"/>
                <a:gd name="connsiteX92" fmla="*/ 105370 w 128025"/>
                <a:gd name="connsiteY92" fmla="*/ 117908 h 146668"/>
                <a:gd name="connsiteX93" fmla="*/ 108548 w 128025"/>
                <a:gd name="connsiteY93" fmla="*/ 116125 h 146668"/>
                <a:gd name="connsiteX94" fmla="*/ 114130 w 128025"/>
                <a:gd name="connsiteY94" fmla="*/ 106435 h 146668"/>
                <a:gd name="connsiteX95" fmla="*/ 122579 w 128025"/>
                <a:gd name="connsiteY95" fmla="*/ 111319 h 146668"/>
                <a:gd name="connsiteX96" fmla="*/ 124362 w 128025"/>
                <a:gd name="connsiteY96" fmla="*/ 111784 h 146668"/>
                <a:gd name="connsiteX97" fmla="*/ 127541 w 128025"/>
                <a:gd name="connsiteY97" fmla="*/ 110001 h 146668"/>
                <a:gd name="connsiteX98" fmla="*/ 126223 w 128025"/>
                <a:gd name="connsiteY98" fmla="*/ 105040 h 146668"/>
                <a:gd name="connsiteX99" fmla="*/ 98471 w 128025"/>
                <a:gd name="connsiteY99" fmla="*/ 73334 h 146668"/>
                <a:gd name="connsiteX100" fmla="*/ 95447 w 128025"/>
                <a:gd name="connsiteY100" fmla="*/ 87443 h 146668"/>
                <a:gd name="connsiteX101" fmla="*/ 71339 w 128025"/>
                <a:gd name="connsiteY101" fmla="*/ 73489 h 146668"/>
                <a:gd name="connsiteX102" fmla="*/ 95602 w 128025"/>
                <a:gd name="connsiteY102" fmla="*/ 59458 h 146668"/>
                <a:gd name="connsiteX103" fmla="*/ 98471 w 128025"/>
                <a:gd name="connsiteY103" fmla="*/ 73256 h 146668"/>
                <a:gd name="connsiteX104" fmla="*/ 91959 w 128025"/>
                <a:gd name="connsiteY104" fmla="*/ 53256 h 146668"/>
                <a:gd name="connsiteX105" fmla="*/ 67695 w 128025"/>
                <a:gd name="connsiteY105" fmla="*/ 67288 h 146668"/>
                <a:gd name="connsiteX106" fmla="*/ 67695 w 128025"/>
                <a:gd name="connsiteY106" fmla="*/ 38915 h 146668"/>
                <a:gd name="connsiteX107" fmla="*/ 91959 w 128025"/>
                <a:gd name="connsiteY107" fmla="*/ 53256 h 146668"/>
                <a:gd name="connsiteX108" fmla="*/ 60408 w 128025"/>
                <a:gd name="connsiteY108" fmla="*/ 38838 h 146668"/>
                <a:gd name="connsiteX109" fmla="*/ 60408 w 128025"/>
                <a:gd name="connsiteY109" fmla="*/ 67210 h 146668"/>
                <a:gd name="connsiteX110" fmla="*/ 35679 w 128025"/>
                <a:gd name="connsiteY110" fmla="*/ 52946 h 146668"/>
                <a:gd name="connsiteX111" fmla="*/ 60408 w 128025"/>
                <a:gd name="connsiteY111" fmla="*/ 38760 h 146668"/>
                <a:gd name="connsiteX112" fmla="*/ 29013 w 128025"/>
                <a:gd name="connsiteY112" fmla="*/ 73334 h 146668"/>
                <a:gd name="connsiteX113" fmla="*/ 32036 w 128025"/>
                <a:gd name="connsiteY113" fmla="*/ 59225 h 146668"/>
                <a:gd name="connsiteX114" fmla="*/ 56765 w 128025"/>
                <a:gd name="connsiteY114" fmla="*/ 73489 h 146668"/>
                <a:gd name="connsiteX115" fmla="*/ 32191 w 128025"/>
                <a:gd name="connsiteY115" fmla="*/ 87675 h 146668"/>
                <a:gd name="connsiteX116" fmla="*/ 29013 w 128025"/>
                <a:gd name="connsiteY116" fmla="*/ 73334 h 146668"/>
                <a:gd name="connsiteX117" fmla="*/ 35834 w 128025"/>
                <a:gd name="connsiteY117" fmla="*/ 93954 h 146668"/>
                <a:gd name="connsiteX118" fmla="*/ 60331 w 128025"/>
                <a:gd name="connsiteY118" fmla="*/ 79768 h 146668"/>
                <a:gd name="connsiteX119" fmla="*/ 60331 w 128025"/>
                <a:gd name="connsiteY119" fmla="*/ 107830 h 146668"/>
                <a:gd name="connsiteX120" fmla="*/ 35834 w 128025"/>
                <a:gd name="connsiteY120" fmla="*/ 93954 h 146668"/>
                <a:gd name="connsiteX121" fmla="*/ 67618 w 128025"/>
                <a:gd name="connsiteY121" fmla="*/ 107753 h 146668"/>
                <a:gd name="connsiteX122" fmla="*/ 67618 w 128025"/>
                <a:gd name="connsiteY122" fmla="*/ 79768 h 146668"/>
                <a:gd name="connsiteX123" fmla="*/ 91726 w 128025"/>
                <a:gd name="connsiteY123" fmla="*/ 93644 h 146668"/>
                <a:gd name="connsiteX124" fmla="*/ 67618 w 128025"/>
                <a:gd name="connsiteY124" fmla="*/ 107753 h 1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28025" h="146668">
                  <a:moveTo>
                    <a:pt x="126223" y="105195"/>
                  </a:moveTo>
                  <a:lnTo>
                    <a:pt x="117773" y="100311"/>
                  </a:lnTo>
                  <a:lnTo>
                    <a:pt x="123044" y="91164"/>
                  </a:lnTo>
                  <a:cubicBezTo>
                    <a:pt x="124052" y="89458"/>
                    <a:pt x="123432" y="87210"/>
                    <a:pt x="121727" y="86202"/>
                  </a:cubicBezTo>
                  <a:cubicBezTo>
                    <a:pt x="120021" y="85195"/>
                    <a:pt x="117773" y="85815"/>
                    <a:pt x="116765" y="87520"/>
                  </a:cubicBezTo>
                  <a:lnTo>
                    <a:pt x="111494" y="96668"/>
                  </a:lnTo>
                  <a:lnTo>
                    <a:pt x="101726" y="91009"/>
                  </a:lnTo>
                  <a:cubicBezTo>
                    <a:pt x="104285" y="85582"/>
                    <a:pt x="105680" y="79613"/>
                    <a:pt x="105680" y="73256"/>
                  </a:cubicBezTo>
                  <a:cubicBezTo>
                    <a:pt x="105680" y="66900"/>
                    <a:pt x="104285" y="61163"/>
                    <a:pt x="101804" y="55814"/>
                  </a:cubicBezTo>
                  <a:lnTo>
                    <a:pt x="111417" y="50233"/>
                  </a:lnTo>
                  <a:lnTo>
                    <a:pt x="116998" y="59923"/>
                  </a:lnTo>
                  <a:cubicBezTo>
                    <a:pt x="117696" y="61086"/>
                    <a:pt x="118858" y="61706"/>
                    <a:pt x="120176" y="61706"/>
                  </a:cubicBezTo>
                  <a:cubicBezTo>
                    <a:pt x="120796" y="61706"/>
                    <a:pt x="121416" y="61551"/>
                    <a:pt x="121959" y="61241"/>
                  </a:cubicBezTo>
                  <a:cubicBezTo>
                    <a:pt x="123665" y="60233"/>
                    <a:pt x="124285" y="57985"/>
                    <a:pt x="123277" y="56280"/>
                  </a:cubicBezTo>
                  <a:lnTo>
                    <a:pt x="117696" y="46590"/>
                  </a:lnTo>
                  <a:lnTo>
                    <a:pt x="126145" y="41706"/>
                  </a:lnTo>
                  <a:cubicBezTo>
                    <a:pt x="127851" y="40698"/>
                    <a:pt x="128471" y="38450"/>
                    <a:pt x="127463" y="36745"/>
                  </a:cubicBezTo>
                  <a:cubicBezTo>
                    <a:pt x="126455" y="35039"/>
                    <a:pt x="124207" y="34419"/>
                    <a:pt x="122502" y="35427"/>
                  </a:cubicBezTo>
                  <a:lnTo>
                    <a:pt x="114052" y="40310"/>
                  </a:lnTo>
                  <a:lnTo>
                    <a:pt x="108781" y="31163"/>
                  </a:lnTo>
                  <a:cubicBezTo>
                    <a:pt x="107773" y="29458"/>
                    <a:pt x="105525" y="28838"/>
                    <a:pt x="103819" y="29845"/>
                  </a:cubicBezTo>
                  <a:cubicBezTo>
                    <a:pt x="102114" y="30853"/>
                    <a:pt x="101494" y="33101"/>
                    <a:pt x="102502" y="34807"/>
                  </a:cubicBezTo>
                  <a:lnTo>
                    <a:pt x="107773" y="43954"/>
                  </a:lnTo>
                  <a:lnTo>
                    <a:pt x="98160" y="49458"/>
                  </a:lnTo>
                  <a:cubicBezTo>
                    <a:pt x="91261" y="39535"/>
                    <a:pt x="80253" y="32636"/>
                    <a:pt x="67618" y="31473"/>
                  </a:cubicBezTo>
                  <a:lnTo>
                    <a:pt x="67618" y="20698"/>
                  </a:lnTo>
                  <a:lnTo>
                    <a:pt x="78780" y="20698"/>
                  </a:lnTo>
                  <a:cubicBezTo>
                    <a:pt x="80796" y="20698"/>
                    <a:pt x="82424" y="19070"/>
                    <a:pt x="82424" y="17054"/>
                  </a:cubicBezTo>
                  <a:cubicBezTo>
                    <a:pt x="82424" y="15039"/>
                    <a:pt x="80796" y="13411"/>
                    <a:pt x="78780" y="13411"/>
                  </a:cubicBezTo>
                  <a:lnTo>
                    <a:pt x="67618" y="13411"/>
                  </a:lnTo>
                  <a:lnTo>
                    <a:pt x="67618" y="3644"/>
                  </a:lnTo>
                  <a:cubicBezTo>
                    <a:pt x="67618" y="1628"/>
                    <a:pt x="65990" y="0"/>
                    <a:pt x="63974" y="0"/>
                  </a:cubicBezTo>
                  <a:cubicBezTo>
                    <a:pt x="61959" y="0"/>
                    <a:pt x="60331" y="1628"/>
                    <a:pt x="60331" y="3644"/>
                  </a:cubicBezTo>
                  <a:lnTo>
                    <a:pt x="60331" y="13411"/>
                  </a:lnTo>
                  <a:lnTo>
                    <a:pt x="49788" y="13411"/>
                  </a:lnTo>
                  <a:cubicBezTo>
                    <a:pt x="47772" y="13411"/>
                    <a:pt x="46145" y="15039"/>
                    <a:pt x="46145" y="17054"/>
                  </a:cubicBezTo>
                  <a:cubicBezTo>
                    <a:pt x="46145" y="19070"/>
                    <a:pt x="47772" y="20698"/>
                    <a:pt x="49788" y="20698"/>
                  </a:cubicBezTo>
                  <a:lnTo>
                    <a:pt x="60331" y="20698"/>
                  </a:lnTo>
                  <a:lnTo>
                    <a:pt x="60331" y="31396"/>
                  </a:lnTo>
                  <a:cubicBezTo>
                    <a:pt x="47540" y="32404"/>
                    <a:pt x="36300" y="39225"/>
                    <a:pt x="29323" y="49148"/>
                  </a:cubicBezTo>
                  <a:lnTo>
                    <a:pt x="20175" y="43877"/>
                  </a:lnTo>
                  <a:lnTo>
                    <a:pt x="25757" y="34187"/>
                  </a:lnTo>
                  <a:cubicBezTo>
                    <a:pt x="26765" y="32481"/>
                    <a:pt x="26144" y="30233"/>
                    <a:pt x="24439" y="29225"/>
                  </a:cubicBezTo>
                  <a:cubicBezTo>
                    <a:pt x="22734" y="28217"/>
                    <a:pt x="20486" y="28838"/>
                    <a:pt x="19478" y="30543"/>
                  </a:cubicBezTo>
                  <a:lnTo>
                    <a:pt x="13896" y="40233"/>
                  </a:lnTo>
                  <a:lnTo>
                    <a:pt x="5447" y="35349"/>
                  </a:lnTo>
                  <a:cubicBezTo>
                    <a:pt x="3741" y="34342"/>
                    <a:pt x="1493" y="34962"/>
                    <a:pt x="485" y="36667"/>
                  </a:cubicBezTo>
                  <a:cubicBezTo>
                    <a:pt x="-522" y="38372"/>
                    <a:pt x="98" y="40621"/>
                    <a:pt x="1803" y="41628"/>
                  </a:cubicBezTo>
                  <a:lnTo>
                    <a:pt x="10253" y="46512"/>
                  </a:lnTo>
                  <a:lnTo>
                    <a:pt x="4982" y="55660"/>
                  </a:lnTo>
                  <a:cubicBezTo>
                    <a:pt x="3974" y="57365"/>
                    <a:pt x="4594" y="59613"/>
                    <a:pt x="6299" y="60621"/>
                  </a:cubicBezTo>
                  <a:cubicBezTo>
                    <a:pt x="6842" y="60931"/>
                    <a:pt x="7462" y="61086"/>
                    <a:pt x="8082" y="61086"/>
                  </a:cubicBezTo>
                  <a:cubicBezTo>
                    <a:pt x="9323" y="61086"/>
                    <a:pt x="10563" y="60466"/>
                    <a:pt x="11261" y="59303"/>
                  </a:cubicBezTo>
                  <a:lnTo>
                    <a:pt x="16532" y="50156"/>
                  </a:lnTo>
                  <a:lnTo>
                    <a:pt x="25679" y="55427"/>
                  </a:lnTo>
                  <a:cubicBezTo>
                    <a:pt x="23121" y="60853"/>
                    <a:pt x="21726" y="66822"/>
                    <a:pt x="21726" y="73179"/>
                  </a:cubicBezTo>
                  <a:cubicBezTo>
                    <a:pt x="21726" y="79536"/>
                    <a:pt x="23199" y="85737"/>
                    <a:pt x="25834" y="91164"/>
                  </a:cubicBezTo>
                  <a:lnTo>
                    <a:pt x="16532" y="96512"/>
                  </a:lnTo>
                  <a:lnTo>
                    <a:pt x="10951" y="86822"/>
                  </a:lnTo>
                  <a:cubicBezTo>
                    <a:pt x="9943" y="85117"/>
                    <a:pt x="7695" y="84497"/>
                    <a:pt x="5989" y="85505"/>
                  </a:cubicBezTo>
                  <a:cubicBezTo>
                    <a:pt x="4284" y="86512"/>
                    <a:pt x="3664" y="88760"/>
                    <a:pt x="4671" y="90466"/>
                  </a:cubicBezTo>
                  <a:lnTo>
                    <a:pt x="10253" y="100156"/>
                  </a:lnTo>
                  <a:lnTo>
                    <a:pt x="1803" y="105040"/>
                  </a:lnTo>
                  <a:cubicBezTo>
                    <a:pt x="98" y="106048"/>
                    <a:pt x="-522" y="108296"/>
                    <a:pt x="485" y="110001"/>
                  </a:cubicBezTo>
                  <a:cubicBezTo>
                    <a:pt x="1183" y="111164"/>
                    <a:pt x="2346" y="111784"/>
                    <a:pt x="3664" y="111784"/>
                  </a:cubicBezTo>
                  <a:cubicBezTo>
                    <a:pt x="4284" y="111784"/>
                    <a:pt x="4904" y="111629"/>
                    <a:pt x="5447" y="111319"/>
                  </a:cubicBezTo>
                  <a:lnTo>
                    <a:pt x="13896" y="106435"/>
                  </a:lnTo>
                  <a:lnTo>
                    <a:pt x="19168" y="115582"/>
                  </a:lnTo>
                  <a:cubicBezTo>
                    <a:pt x="19865" y="116745"/>
                    <a:pt x="21028" y="117365"/>
                    <a:pt x="22346" y="117365"/>
                  </a:cubicBezTo>
                  <a:cubicBezTo>
                    <a:pt x="22966" y="117365"/>
                    <a:pt x="23586" y="117210"/>
                    <a:pt x="24129" y="116900"/>
                  </a:cubicBezTo>
                  <a:cubicBezTo>
                    <a:pt x="25834" y="115892"/>
                    <a:pt x="26454" y="113644"/>
                    <a:pt x="25447" y="111939"/>
                  </a:cubicBezTo>
                  <a:lnTo>
                    <a:pt x="20175" y="102791"/>
                  </a:lnTo>
                  <a:lnTo>
                    <a:pt x="29555" y="97365"/>
                  </a:lnTo>
                  <a:cubicBezTo>
                    <a:pt x="36532" y="107210"/>
                    <a:pt x="47695" y="113877"/>
                    <a:pt x="60408" y="114885"/>
                  </a:cubicBezTo>
                  <a:lnTo>
                    <a:pt x="60408" y="125970"/>
                  </a:lnTo>
                  <a:lnTo>
                    <a:pt x="49245" y="125970"/>
                  </a:lnTo>
                  <a:cubicBezTo>
                    <a:pt x="47230" y="125970"/>
                    <a:pt x="45602" y="127598"/>
                    <a:pt x="45602" y="129614"/>
                  </a:cubicBezTo>
                  <a:cubicBezTo>
                    <a:pt x="45602" y="131629"/>
                    <a:pt x="47230" y="133257"/>
                    <a:pt x="49245" y="133257"/>
                  </a:cubicBezTo>
                  <a:lnTo>
                    <a:pt x="60408" y="133257"/>
                  </a:lnTo>
                  <a:lnTo>
                    <a:pt x="60408" y="143024"/>
                  </a:lnTo>
                  <a:cubicBezTo>
                    <a:pt x="60408" y="145040"/>
                    <a:pt x="62036" y="146668"/>
                    <a:pt x="64052" y="146668"/>
                  </a:cubicBezTo>
                  <a:cubicBezTo>
                    <a:pt x="66067" y="146668"/>
                    <a:pt x="67695" y="145040"/>
                    <a:pt x="67695" y="143024"/>
                  </a:cubicBezTo>
                  <a:lnTo>
                    <a:pt x="67695" y="133257"/>
                  </a:lnTo>
                  <a:lnTo>
                    <a:pt x="78238" y="133257"/>
                  </a:lnTo>
                  <a:cubicBezTo>
                    <a:pt x="80253" y="133257"/>
                    <a:pt x="81881" y="131629"/>
                    <a:pt x="81881" y="129614"/>
                  </a:cubicBezTo>
                  <a:cubicBezTo>
                    <a:pt x="81881" y="127598"/>
                    <a:pt x="80253" y="125970"/>
                    <a:pt x="78238" y="125970"/>
                  </a:cubicBezTo>
                  <a:lnTo>
                    <a:pt x="67695" y="125970"/>
                  </a:lnTo>
                  <a:lnTo>
                    <a:pt x="67695" y="114885"/>
                  </a:lnTo>
                  <a:cubicBezTo>
                    <a:pt x="80253" y="113722"/>
                    <a:pt x="91184" y="106978"/>
                    <a:pt x="98083" y="97133"/>
                  </a:cubicBezTo>
                  <a:lnTo>
                    <a:pt x="107850" y="102791"/>
                  </a:lnTo>
                  <a:lnTo>
                    <a:pt x="102269" y="112481"/>
                  </a:lnTo>
                  <a:cubicBezTo>
                    <a:pt x="101261" y="114187"/>
                    <a:pt x="101881" y="116435"/>
                    <a:pt x="103587" y="117443"/>
                  </a:cubicBezTo>
                  <a:cubicBezTo>
                    <a:pt x="104129" y="117753"/>
                    <a:pt x="104750" y="117908"/>
                    <a:pt x="105370" y="117908"/>
                  </a:cubicBezTo>
                  <a:cubicBezTo>
                    <a:pt x="106610" y="117908"/>
                    <a:pt x="107850" y="117288"/>
                    <a:pt x="108548" y="116125"/>
                  </a:cubicBezTo>
                  <a:lnTo>
                    <a:pt x="114130" y="106435"/>
                  </a:lnTo>
                  <a:lnTo>
                    <a:pt x="122579" y="111319"/>
                  </a:lnTo>
                  <a:cubicBezTo>
                    <a:pt x="123122" y="111629"/>
                    <a:pt x="123742" y="111784"/>
                    <a:pt x="124362" y="111784"/>
                  </a:cubicBezTo>
                  <a:cubicBezTo>
                    <a:pt x="125603" y="111784"/>
                    <a:pt x="126843" y="111164"/>
                    <a:pt x="127541" y="110001"/>
                  </a:cubicBezTo>
                  <a:cubicBezTo>
                    <a:pt x="128548" y="108296"/>
                    <a:pt x="127928" y="106048"/>
                    <a:pt x="126223" y="105040"/>
                  </a:cubicBezTo>
                  <a:close/>
                  <a:moveTo>
                    <a:pt x="98471" y="73334"/>
                  </a:moveTo>
                  <a:cubicBezTo>
                    <a:pt x="98471" y="78373"/>
                    <a:pt x="97385" y="83102"/>
                    <a:pt x="95447" y="87443"/>
                  </a:cubicBezTo>
                  <a:lnTo>
                    <a:pt x="71339" y="73489"/>
                  </a:lnTo>
                  <a:lnTo>
                    <a:pt x="95602" y="59458"/>
                  </a:lnTo>
                  <a:cubicBezTo>
                    <a:pt x="97463" y="63722"/>
                    <a:pt x="98471" y="68373"/>
                    <a:pt x="98471" y="73256"/>
                  </a:cubicBezTo>
                  <a:close/>
                  <a:moveTo>
                    <a:pt x="91959" y="53256"/>
                  </a:moveTo>
                  <a:lnTo>
                    <a:pt x="67695" y="67288"/>
                  </a:lnTo>
                  <a:lnTo>
                    <a:pt x="67695" y="38915"/>
                  </a:lnTo>
                  <a:cubicBezTo>
                    <a:pt x="77695" y="40078"/>
                    <a:pt x="86377" y="45427"/>
                    <a:pt x="91959" y="53256"/>
                  </a:cubicBezTo>
                  <a:close/>
                  <a:moveTo>
                    <a:pt x="60408" y="38838"/>
                  </a:moveTo>
                  <a:lnTo>
                    <a:pt x="60408" y="67210"/>
                  </a:lnTo>
                  <a:lnTo>
                    <a:pt x="35679" y="52946"/>
                  </a:lnTo>
                  <a:cubicBezTo>
                    <a:pt x="41338" y="45117"/>
                    <a:pt x="50253" y="39768"/>
                    <a:pt x="60408" y="38760"/>
                  </a:cubicBezTo>
                  <a:close/>
                  <a:moveTo>
                    <a:pt x="29013" y="73334"/>
                  </a:moveTo>
                  <a:cubicBezTo>
                    <a:pt x="29013" y="68295"/>
                    <a:pt x="30098" y="63566"/>
                    <a:pt x="32036" y="59225"/>
                  </a:cubicBezTo>
                  <a:lnTo>
                    <a:pt x="56765" y="73489"/>
                  </a:lnTo>
                  <a:lnTo>
                    <a:pt x="32191" y="87675"/>
                  </a:lnTo>
                  <a:cubicBezTo>
                    <a:pt x="30176" y="83257"/>
                    <a:pt x="29013" y="78450"/>
                    <a:pt x="29013" y="73334"/>
                  </a:cubicBezTo>
                  <a:close/>
                  <a:moveTo>
                    <a:pt x="35834" y="93954"/>
                  </a:moveTo>
                  <a:lnTo>
                    <a:pt x="60331" y="79768"/>
                  </a:lnTo>
                  <a:lnTo>
                    <a:pt x="60331" y="107830"/>
                  </a:lnTo>
                  <a:cubicBezTo>
                    <a:pt x="50331" y="106900"/>
                    <a:pt x="41493" y="101629"/>
                    <a:pt x="35834" y="93954"/>
                  </a:cubicBezTo>
                  <a:close/>
                  <a:moveTo>
                    <a:pt x="67618" y="107753"/>
                  </a:moveTo>
                  <a:lnTo>
                    <a:pt x="67618" y="79768"/>
                  </a:lnTo>
                  <a:lnTo>
                    <a:pt x="91726" y="93644"/>
                  </a:lnTo>
                  <a:cubicBezTo>
                    <a:pt x="86145" y="101319"/>
                    <a:pt x="77540" y="106590"/>
                    <a:pt x="67618" y="10775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4D76DCBD-2E04-90C5-888C-067C4DA60AF8}"/>
                </a:ext>
              </a:extLst>
            </p:cNvPr>
            <p:cNvSpPr/>
            <p:nvPr/>
          </p:nvSpPr>
          <p:spPr>
            <a:xfrm>
              <a:off x="1955818" y="4637073"/>
              <a:ext cx="6976" cy="5659"/>
            </a:xfrm>
            <a:custGeom>
              <a:avLst/>
              <a:gdLst>
                <a:gd name="connsiteX0" fmla="*/ 6977 w 6976"/>
                <a:gd name="connsiteY0" fmla="*/ 2869 h 5659"/>
                <a:gd name="connsiteX1" fmla="*/ 4109 w 6976"/>
                <a:gd name="connsiteY1" fmla="*/ 0 h 5659"/>
                <a:gd name="connsiteX2" fmla="*/ 0 w 6976"/>
                <a:gd name="connsiteY2" fmla="*/ 0 h 5659"/>
                <a:gd name="connsiteX3" fmla="*/ 1938 w 6976"/>
                <a:gd name="connsiteY3" fmla="*/ 5659 h 5659"/>
                <a:gd name="connsiteX4" fmla="*/ 4109 w 6976"/>
                <a:gd name="connsiteY4" fmla="*/ 5659 h 5659"/>
                <a:gd name="connsiteX5" fmla="*/ 6977 w 6976"/>
                <a:gd name="connsiteY5" fmla="*/ 2791 h 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6" h="5659">
                  <a:moveTo>
                    <a:pt x="6977" y="2869"/>
                  </a:moveTo>
                  <a:cubicBezTo>
                    <a:pt x="6977" y="1318"/>
                    <a:pt x="5736" y="0"/>
                    <a:pt x="4109" y="0"/>
                  </a:cubicBezTo>
                  <a:lnTo>
                    <a:pt x="0" y="0"/>
                  </a:lnTo>
                  <a:cubicBezTo>
                    <a:pt x="620" y="1938"/>
                    <a:pt x="1240" y="3799"/>
                    <a:pt x="1938" y="5659"/>
                  </a:cubicBezTo>
                  <a:lnTo>
                    <a:pt x="4109" y="5659"/>
                  </a:lnTo>
                  <a:cubicBezTo>
                    <a:pt x="5659" y="5659"/>
                    <a:pt x="6977" y="4419"/>
                    <a:pt x="6977" y="279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C08A7DD-84B5-BEA8-27FC-81B4D478A03A}"/>
                </a:ext>
              </a:extLst>
            </p:cNvPr>
            <p:cNvSpPr/>
            <p:nvPr/>
          </p:nvSpPr>
          <p:spPr>
            <a:xfrm>
              <a:off x="1947989" y="4548701"/>
              <a:ext cx="51048" cy="82016"/>
            </a:xfrm>
            <a:custGeom>
              <a:avLst/>
              <a:gdLst>
                <a:gd name="connsiteX0" fmla="*/ 50621 w 51048"/>
                <a:gd name="connsiteY0" fmla="*/ 18295 h 82016"/>
                <a:gd name="connsiteX1" fmla="*/ 46745 w 51048"/>
                <a:gd name="connsiteY1" fmla="*/ 17287 h 82016"/>
                <a:gd name="connsiteX2" fmla="*/ 40078 w 51048"/>
                <a:gd name="connsiteY2" fmla="*/ 21085 h 82016"/>
                <a:gd name="connsiteX3" fmla="*/ 35969 w 51048"/>
                <a:gd name="connsiteY3" fmla="*/ 13876 h 82016"/>
                <a:gd name="connsiteX4" fmla="*/ 32093 w 51048"/>
                <a:gd name="connsiteY4" fmla="*/ 12868 h 82016"/>
                <a:gd name="connsiteX5" fmla="*/ 31086 w 51048"/>
                <a:gd name="connsiteY5" fmla="*/ 16744 h 82016"/>
                <a:gd name="connsiteX6" fmla="*/ 35194 w 51048"/>
                <a:gd name="connsiteY6" fmla="*/ 23953 h 82016"/>
                <a:gd name="connsiteX7" fmla="*/ 27675 w 51048"/>
                <a:gd name="connsiteY7" fmla="*/ 28294 h 82016"/>
                <a:gd name="connsiteX8" fmla="*/ 3643 w 51048"/>
                <a:gd name="connsiteY8" fmla="*/ 14186 h 82016"/>
                <a:gd name="connsiteX9" fmla="*/ 3643 w 51048"/>
                <a:gd name="connsiteY9" fmla="*/ 5736 h 82016"/>
                <a:gd name="connsiteX10" fmla="*/ 12403 w 51048"/>
                <a:gd name="connsiteY10" fmla="*/ 5736 h 82016"/>
                <a:gd name="connsiteX11" fmla="*/ 15271 w 51048"/>
                <a:gd name="connsiteY11" fmla="*/ 2868 h 82016"/>
                <a:gd name="connsiteX12" fmla="*/ 12403 w 51048"/>
                <a:gd name="connsiteY12" fmla="*/ 0 h 82016"/>
                <a:gd name="connsiteX13" fmla="*/ 4961 w 51048"/>
                <a:gd name="connsiteY13" fmla="*/ 0 h 82016"/>
                <a:gd name="connsiteX14" fmla="*/ 0 w 51048"/>
                <a:gd name="connsiteY14" fmla="*/ 39380 h 82016"/>
                <a:gd name="connsiteX15" fmla="*/ 3643 w 51048"/>
                <a:gd name="connsiteY15" fmla="*/ 73101 h 82016"/>
                <a:gd name="connsiteX16" fmla="*/ 3643 w 51048"/>
                <a:gd name="connsiteY16" fmla="*/ 52016 h 82016"/>
                <a:gd name="connsiteX17" fmla="*/ 22558 w 51048"/>
                <a:gd name="connsiteY17" fmla="*/ 62946 h 82016"/>
                <a:gd name="connsiteX18" fmla="*/ 3876 w 51048"/>
                <a:gd name="connsiteY18" fmla="*/ 73954 h 82016"/>
                <a:gd name="connsiteX19" fmla="*/ 5194 w 51048"/>
                <a:gd name="connsiteY19" fmla="*/ 79458 h 82016"/>
                <a:gd name="connsiteX20" fmla="*/ 27520 w 51048"/>
                <a:gd name="connsiteY20" fmla="*/ 65737 h 82016"/>
                <a:gd name="connsiteX21" fmla="*/ 35194 w 51048"/>
                <a:gd name="connsiteY21" fmla="*/ 70155 h 82016"/>
                <a:gd name="connsiteX22" fmla="*/ 30775 w 51048"/>
                <a:gd name="connsiteY22" fmla="*/ 77752 h 82016"/>
                <a:gd name="connsiteX23" fmla="*/ 31783 w 51048"/>
                <a:gd name="connsiteY23" fmla="*/ 81628 h 82016"/>
                <a:gd name="connsiteX24" fmla="*/ 33179 w 51048"/>
                <a:gd name="connsiteY24" fmla="*/ 82016 h 82016"/>
                <a:gd name="connsiteX25" fmla="*/ 35659 w 51048"/>
                <a:gd name="connsiteY25" fmla="*/ 80620 h 82016"/>
                <a:gd name="connsiteX26" fmla="*/ 40078 w 51048"/>
                <a:gd name="connsiteY26" fmla="*/ 73024 h 82016"/>
                <a:gd name="connsiteX27" fmla="*/ 46745 w 51048"/>
                <a:gd name="connsiteY27" fmla="*/ 76822 h 82016"/>
                <a:gd name="connsiteX28" fmla="*/ 48140 w 51048"/>
                <a:gd name="connsiteY28" fmla="*/ 77210 h 82016"/>
                <a:gd name="connsiteX29" fmla="*/ 50621 w 51048"/>
                <a:gd name="connsiteY29" fmla="*/ 75814 h 82016"/>
                <a:gd name="connsiteX30" fmla="*/ 49613 w 51048"/>
                <a:gd name="connsiteY30" fmla="*/ 71938 h 82016"/>
                <a:gd name="connsiteX31" fmla="*/ 42946 w 51048"/>
                <a:gd name="connsiteY31" fmla="*/ 68140 h 82016"/>
                <a:gd name="connsiteX32" fmla="*/ 47055 w 51048"/>
                <a:gd name="connsiteY32" fmla="*/ 60931 h 82016"/>
                <a:gd name="connsiteX33" fmla="*/ 46047 w 51048"/>
                <a:gd name="connsiteY33" fmla="*/ 57055 h 82016"/>
                <a:gd name="connsiteX34" fmla="*/ 42171 w 51048"/>
                <a:gd name="connsiteY34" fmla="*/ 58062 h 82016"/>
                <a:gd name="connsiteX35" fmla="*/ 38062 w 51048"/>
                <a:gd name="connsiteY35" fmla="*/ 65272 h 82016"/>
                <a:gd name="connsiteX36" fmla="*/ 30388 w 51048"/>
                <a:gd name="connsiteY36" fmla="*/ 60853 h 82016"/>
                <a:gd name="connsiteX37" fmla="*/ 33489 w 51048"/>
                <a:gd name="connsiteY37" fmla="*/ 46977 h 82016"/>
                <a:gd name="connsiteX38" fmla="*/ 30465 w 51048"/>
                <a:gd name="connsiteY38" fmla="*/ 33256 h 82016"/>
                <a:gd name="connsiteX39" fmla="*/ 38062 w 51048"/>
                <a:gd name="connsiteY39" fmla="*/ 28915 h 82016"/>
                <a:gd name="connsiteX40" fmla="*/ 42481 w 51048"/>
                <a:gd name="connsiteY40" fmla="*/ 36512 h 82016"/>
                <a:gd name="connsiteX41" fmla="*/ 44962 w 51048"/>
                <a:gd name="connsiteY41" fmla="*/ 37907 h 82016"/>
                <a:gd name="connsiteX42" fmla="*/ 46357 w 51048"/>
                <a:gd name="connsiteY42" fmla="*/ 37519 h 82016"/>
                <a:gd name="connsiteX43" fmla="*/ 47365 w 51048"/>
                <a:gd name="connsiteY43" fmla="*/ 33643 h 82016"/>
                <a:gd name="connsiteX44" fmla="*/ 42946 w 51048"/>
                <a:gd name="connsiteY44" fmla="*/ 26047 h 82016"/>
                <a:gd name="connsiteX45" fmla="*/ 49613 w 51048"/>
                <a:gd name="connsiteY45" fmla="*/ 22248 h 82016"/>
                <a:gd name="connsiteX46" fmla="*/ 50621 w 51048"/>
                <a:gd name="connsiteY46" fmla="*/ 18372 h 82016"/>
                <a:gd name="connsiteX47" fmla="*/ 3643 w 51048"/>
                <a:gd name="connsiteY47" fmla="*/ 19923 h 82016"/>
                <a:gd name="connsiteX48" fmla="*/ 22713 w 51048"/>
                <a:gd name="connsiteY48" fmla="*/ 31163 h 82016"/>
                <a:gd name="connsiteX49" fmla="*/ 3643 w 51048"/>
                <a:gd name="connsiteY49" fmla="*/ 42171 h 82016"/>
                <a:gd name="connsiteX50" fmla="*/ 3643 w 51048"/>
                <a:gd name="connsiteY50" fmla="*/ 19923 h 82016"/>
                <a:gd name="connsiteX51" fmla="*/ 25427 w 51048"/>
                <a:gd name="connsiteY51" fmla="*/ 57985 h 82016"/>
                <a:gd name="connsiteX52" fmla="*/ 6512 w 51048"/>
                <a:gd name="connsiteY52" fmla="*/ 47055 h 82016"/>
                <a:gd name="connsiteX53" fmla="*/ 25504 w 51048"/>
                <a:gd name="connsiteY53" fmla="*/ 36046 h 82016"/>
                <a:gd name="connsiteX54" fmla="*/ 27752 w 51048"/>
                <a:gd name="connsiteY54" fmla="*/ 46899 h 82016"/>
                <a:gd name="connsiteX55" fmla="*/ 25349 w 51048"/>
                <a:gd name="connsiteY55" fmla="*/ 57985 h 82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1048" h="82016">
                  <a:moveTo>
                    <a:pt x="50621" y="18295"/>
                  </a:moveTo>
                  <a:cubicBezTo>
                    <a:pt x="49845" y="16899"/>
                    <a:pt x="48140" y="16434"/>
                    <a:pt x="46745" y="17287"/>
                  </a:cubicBezTo>
                  <a:lnTo>
                    <a:pt x="40078" y="21085"/>
                  </a:lnTo>
                  <a:lnTo>
                    <a:pt x="35969" y="13876"/>
                  </a:lnTo>
                  <a:cubicBezTo>
                    <a:pt x="35194" y="12481"/>
                    <a:pt x="33411" y="12015"/>
                    <a:pt x="32093" y="12868"/>
                  </a:cubicBezTo>
                  <a:cubicBezTo>
                    <a:pt x="30698" y="13644"/>
                    <a:pt x="30233" y="15426"/>
                    <a:pt x="31086" y="16744"/>
                  </a:cubicBezTo>
                  <a:lnTo>
                    <a:pt x="35194" y="23953"/>
                  </a:lnTo>
                  <a:lnTo>
                    <a:pt x="27675" y="28294"/>
                  </a:lnTo>
                  <a:cubicBezTo>
                    <a:pt x="22248" y="20465"/>
                    <a:pt x="13644" y="15116"/>
                    <a:pt x="3643" y="14186"/>
                  </a:cubicBezTo>
                  <a:lnTo>
                    <a:pt x="3643" y="5736"/>
                  </a:lnTo>
                  <a:lnTo>
                    <a:pt x="12403" y="5736"/>
                  </a:lnTo>
                  <a:cubicBezTo>
                    <a:pt x="13954" y="5736"/>
                    <a:pt x="15271" y="4496"/>
                    <a:pt x="15271" y="2868"/>
                  </a:cubicBezTo>
                  <a:cubicBezTo>
                    <a:pt x="15271" y="1240"/>
                    <a:pt x="14031" y="0"/>
                    <a:pt x="12403" y="0"/>
                  </a:cubicBezTo>
                  <a:lnTo>
                    <a:pt x="4961" y="0"/>
                  </a:lnTo>
                  <a:cubicBezTo>
                    <a:pt x="1705" y="12558"/>
                    <a:pt x="0" y="25737"/>
                    <a:pt x="0" y="39380"/>
                  </a:cubicBezTo>
                  <a:cubicBezTo>
                    <a:pt x="0" y="50931"/>
                    <a:pt x="1318" y="62171"/>
                    <a:pt x="3643" y="73101"/>
                  </a:cubicBezTo>
                  <a:lnTo>
                    <a:pt x="3643" y="52016"/>
                  </a:lnTo>
                  <a:lnTo>
                    <a:pt x="22558" y="62946"/>
                  </a:lnTo>
                  <a:cubicBezTo>
                    <a:pt x="18217" y="68915"/>
                    <a:pt x="11551" y="73024"/>
                    <a:pt x="3876" y="73954"/>
                  </a:cubicBezTo>
                  <a:cubicBezTo>
                    <a:pt x="4264" y="75814"/>
                    <a:pt x="4729" y="77675"/>
                    <a:pt x="5194" y="79458"/>
                  </a:cubicBezTo>
                  <a:cubicBezTo>
                    <a:pt x="14419" y="78140"/>
                    <a:pt x="22403" y="73101"/>
                    <a:pt x="27520" y="65737"/>
                  </a:cubicBezTo>
                  <a:lnTo>
                    <a:pt x="35194" y="70155"/>
                  </a:lnTo>
                  <a:lnTo>
                    <a:pt x="30775" y="77752"/>
                  </a:lnTo>
                  <a:cubicBezTo>
                    <a:pt x="30000" y="79148"/>
                    <a:pt x="30465" y="80853"/>
                    <a:pt x="31783" y="81628"/>
                  </a:cubicBezTo>
                  <a:cubicBezTo>
                    <a:pt x="32248" y="81861"/>
                    <a:pt x="32713" y="82016"/>
                    <a:pt x="33179" y="82016"/>
                  </a:cubicBezTo>
                  <a:cubicBezTo>
                    <a:pt x="34186" y="82016"/>
                    <a:pt x="35117" y="81474"/>
                    <a:pt x="35659" y="80620"/>
                  </a:cubicBezTo>
                  <a:lnTo>
                    <a:pt x="40078" y="73024"/>
                  </a:lnTo>
                  <a:lnTo>
                    <a:pt x="46745" y="76822"/>
                  </a:lnTo>
                  <a:cubicBezTo>
                    <a:pt x="47210" y="77055"/>
                    <a:pt x="47675" y="77210"/>
                    <a:pt x="48140" y="77210"/>
                  </a:cubicBezTo>
                  <a:cubicBezTo>
                    <a:pt x="49148" y="77210"/>
                    <a:pt x="50078" y="76667"/>
                    <a:pt x="50621" y="75814"/>
                  </a:cubicBezTo>
                  <a:cubicBezTo>
                    <a:pt x="51396" y="74419"/>
                    <a:pt x="50931" y="72714"/>
                    <a:pt x="49613" y="71938"/>
                  </a:cubicBezTo>
                  <a:lnTo>
                    <a:pt x="42946" y="68140"/>
                  </a:lnTo>
                  <a:lnTo>
                    <a:pt x="47055" y="60931"/>
                  </a:lnTo>
                  <a:cubicBezTo>
                    <a:pt x="47830" y="59535"/>
                    <a:pt x="47365" y="57830"/>
                    <a:pt x="46047" y="57055"/>
                  </a:cubicBezTo>
                  <a:cubicBezTo>
                    <a:pt x="44652" y="56280"/>
                    <a:pt x="42946" y="56745"/>
                    <a:pt x="42171" y="58062"/>
                  </a:cubicBezTo>
                  <a:lnTo>
                    <a:pt x="38062" y="65272"/>
                  </a:lnTo>
                  <a:lnTo>
                    <a:pt x="30388" y="60853"/>
                  </a:lnTo>
                  <a:cubicBezTo>
                    <a:pt x="32403" y="56589"/>
                    <a:pt x="33489" y="51938"/>
                    <a:pt x="33489" y="46977"/>
                  </a:cubicBezTo>
                  <a:cubicBezTo>
                    <a:pt x="33489" y="42016"/>
                    <a:pt x="32403" y="37442"/>
                    <a:pt x="30465" y="33256"/>
                  </a:cubicBezTo>
                  <a:lnTo>
                    <a:pt x="38062" y="28915"/>
                  </a:lnTo>
                  <a:lnTo>
                    <a:pt x="42481" y="36512"/>
                  </a:lnTo>
                  <a:cubicBezTo>
                    <a:pt x="43024" y="37442"/>
                    <a:pt x="43954" y="37907"/>
                    <a:pt x="44962" y="37907"/>
                  </a:cubicBezTo>
                  <a:cubicBezTo>
                    <a:pt x="45427" y="37907"/>
                    <a:pt x="45969" y="37752"/>
                    <a:pt x="46357" y="37519"/>
                  </a:cubicBezTo>
                  <a:cubicBezTo>
                    <a:pt x="47752" y="36744"/>
                    <a:pt x="48217" y="34962"/>
                    <a:pt x="47365" y="33643"/>
                  </a:cubicBezTo>
                  <a:lnTo>
                    <a:pt x="42946" y="26047"/>
                  </a:lnTo>
                  <a:lnTo>
                    <a:pt x="49613" y="22248"/>
                  </a:lnTo>
                  <a:cubicBezTo>
                    <a:pt x="51008" y="21473"/>
                    <a:pt x="51473" y="19690"/>
                    <a:pt x="50621" y="18372"/>
                  </a:cubicBezTo>
                  <a:close/>
                  <a:moveTo>
                    <a:pt x="3643" y="19923"/>
                  </a:moveTo>
                  <a:cubicBezTo>
                    <a:pt x="11473" y="20775"/>
                    <a:pt x="18295" y="25039"/>
                    <a:pt x="22713" y="31163"/>
                  </a:cubicBezTo>
                  <a:lnTo>
                    <a:pt x="3643" y="42171"/>
                  </a:lnTo>
                  <a:lnTo>
                    <a:pt x="3643" y="19923"/>
                  </a:lnTo>
                  <a:close/>
                  <a:moveTo>
                    <a:pt x="25427" y="57985"/>
                  </a:moveTo>
                  <a:lnTo>
                    <a:pt x="6512" y="47055"/>
                  </a:lnTo>
                  <a:lnTo>
                    <a:pt x="25504" y="36046"/>
                  </a:lnTo>
                  <a:cubicBezTo>
                    <a:pt x="26977" y="39380"/>
                    <a:pt x="27752" y="43023"/>
                    <a:pt x="27752" y="46899"/>
                  </a:cubicBezTo>
                  <a:cubicBezTo>
                    <a:pt x="27752" y="50775"/>
                    <a:pt x="26899" y="54574"/>
                    <a:pt x="25349" y="5798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B568C0BB-5110-27A3-9F9D-016DFBF539DE}"/>
                </a:ext>
              </a:extLst>
            </p:cNvPr>
            <p:cNvSpPr/>
            <p:nvPr/>
          </p:nvSpPr>
          <p:spPr>
            <a:xfrm>
              <a:off x="2247758" y="4637073"/>
              <a:ext cx="6589" cy="5736"/>
            </a:xfrm>
            <a:custGeom>
              <a:avLst/>
              <a:gdLst>
                <a:gd name="connsiteX0" fmla="*/ 2868 w 6589"/>
                <a:gd name="connsiteY0" fmla="*/ 0 h 5736"/>
                <a:gd name="connsiteX1" fmla="*/ 0 w 6589"/>
                <a:gd name="connsiteY1" fmla="*/ 2869 h 5736"/>
                <a:gd name="connsiteX2" fmla="*/ 2868 w 6589"/>
                <a:gd name="connsiteY2" fmla="*/ 5737 h 5736"/>
                <a:gd name="connsiteX3" fmla="*/ 4651 w 6589"/>
                <a:gd name="connsiteY3" fmla="*/ 5737 h 5736"/>
                <a:gd name="connsiteX4" fmla="*/ 6589 w 6589"/>
                <a:gd name="connsiteY4" fmla="*/ 78 h 5736"/>
                <a:gd name="connsiteX5" fmla="*/ 2791 w 6589"/>
                <a:gd name="connsiteY5" fmla="*/ 78 h 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9" h="5736">
                  <a:moveTo>
                    <a:pt x="2868" y="0"/>
                  </a:moveTo>
                  <a:cubicBezTo>
                    <a:pt x="1318" y="0"/>
                    <a:pt x="0" y="1241"/>
                    <a:pt x="0" y="2869"/>
                  </a:cubicBezTo>
                  <a:cubicBezTo>
                    <a:pt x="0" y="4496"/>
                    <a:pt x="1240" y="5737"/>
                    <a:pt x="2868" y="5737"/>
                  </a:cubicBezTo>
                  <a:lnTo>
                    <a:pt x="4651" y="5737"/>
                  </a:lnTo>
                  <a:cubicBezTo>
                    <a:pt x="5349" y="3876"/>
                    <a:pt x="5969" y="1938"/>
                    <a:pt x="6589" y="78"/>
                  </a:cubicBezTo>
                  <a:lnTo>
                    <a:pt x="2791" y="78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A44FA1BB-3D7E-3ED8-892D-1F23B9DDEC1F}"/>
                </a:ext>
              </a:extLst>
            </p:cNvPr>
            <p:cNvSpPr/>
            <p:nvPr/>
          </p:nvSpPr>
          <p:spPr>
            <a:xfrm>
              <a:off x="2248223" y="4548778"/>
              <a:ext cx="10387" cy="5658"/>
            </a:xfrm>
            <a:custGeom>
              <a:avLst/>
              <a:gdLst>
                <a:gd name="connsiteX0" fmla="*/ 0 w 10387"/>
                <a:gd name="connsiteY0" fmla="*/ 2791 h 5658"/>
                <a:gd name="connsiteX1" fmla="*/ 2868 w 10387"/>
                <a:gd name="connsiteY1" fmla="*/ 5659 h 5658"/>
                <a:gd name="connsiteX2" fmla="*/ 10388 w 10387"/>
                <a:gd name="connsiteY2" fmla="*/ 5659 h 5658"/>
                <a:gd name="connsiteX3" fmla="*/ 9070 w 10387"/>
                <a:gd name="connsiteY3" fmla="*/ 0 h 5658"/>
                <a:gd name="connsiteX4" fmla="*/ 2868 w 10387"/>
                <a:gd name="connsiteY4" fmla="*/ 0 h 5658"/>
                <a:gd name="connsiteX5" fmla="*/ 0 w 10387"/>
                <a:gd name="connsiteY5" fmla="*/ 2868 h 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7" h="5658">
                  <a:moveTo>
                    <a:pt x="0" y="2791"/>
                  </a:moveTo>
                  <a:cubicBezTo>
                    <a:pt x="0" y="4341"/>
                    <a:pt x="1240" y="5659"/>
                    <a:pt x="2868" y="5659"/>
                  </a:cubicBezTo>
                  <a:lnTo>
                    <a:pt x="10388" y="5659"/>
                  </a:lnTo>
                  <a:cubicBezTo>
                    <a:pt x="10000" y="3721"/>
                    <a:pt x="9535" y="1860"/>
                    <a:pt x="9070" y="0"/>
                  </a:cubicBezTo>
                  <a:lnTo>
                    <a:pt x="2868" y="0"/>
                  </a:lnTo>
                  <a:cubicBezTo>
                    <a:pt x="1318" y="0"/>
                    <a:pt x="0" y="1240"/>
                    <a:pt x="0" y="286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170F268-7238-CB1F-39FD-9968E154EFB0}"/>
                </a:ext>
              </a:extLst>
            </p:cNvPr>
            <p:cNvSpPr/>
            <p:nvPr/>
          </p:nvSpPr>
          <p:spPr>
            <a:xfrm>
              <a:off x="2212033" y="4558313"/>
              <a:ext cx="50221" cy="71861"/>
            </a:xfrm>
            <a:custGeom>
              <a:avLst/>
              <a:gdLst>
                <a:gd name="connsiteX0" fmla="*/ 47353 w 50221"/>
                <a:gd name="connsiteY0" fmla="*/ 59535 h 71861"/>
                <a:gd name="connsiteX1" fmla="*/ 50221 w 50221"/>
                <a:gd name="connsiteY1" fmla="*/ 29768 h 71861"/>
                <a:gd name="connsiteX2" fmla="*/ 47353 w 50221"/>
                <a:gd name="connsiteY2" fmla="*/ 0 h 71861"/>
                <a:gd name="connsiteX3" fmla="*/ 47353 w 50221"/>
                <a:gd name="connsiteY3" fmla="*/ 4496 h 71861"/>
                <a:gd name="connsiteX4" fmla="*/ 23012 w 50221"/>
                <a:gd name="connsiteY4" fmla="*/ 18450 h 71861"/>
                <a:gd name="connsiteX5" fmla="*/ 15803 w 50221"/>
                <a:gd name="connsiteY5" fmla="*/ 14264 h 71861"/>
                <a:gd name="connsiteX6" fmla="*/ 20221 w 50221"/>
                <a:gd name="connsiteY6" fmla="*/ 6667 h 71861"/>
                <a:gd name="connsiteX7" fmla="*/ 19213 w 50221"/>
                <a:gd name="connsiteY7" fmla="*/ 2791 h 71861"/>
                <a:gd name="connsiteX8" fmla="*/ 15337 w 50221"/>
                <a:gd name="connsiteY8" fmla="*/ 3798 h 71861"/>
                <a:gd name="connsiteX9" fmla="*/ 10919 w 50221"/>
                <a:gd name="connsiteY9" fmla="*/ 11395 h 71861"/>
                <a:gd name="connsiteX10" fmla="*/ 4252 w 50221"/>
                <a:gd name="connsiteY10" fmla="*/ 7597 h 71861"/>
                <a:gd name="connsiteX11" fmla="*/ 376 w 50221"/>
                <a:gd name="connsiteY11" fmla="*/ 8605 h 71861"/>
                <a:gd name="connsiteX12" fmla="*/ 1384 w 50221"/>
                <a:gd name="connsiteY12" fmla="*/ 12481 h 71861"/>
                <a:gd name="connsiteX13" fmla="*/ 8051 w 50221"/>
                <a:gd name="connsiteY13" fmla="*/ 16279 h 71861"/>
                <a:gd name="connsiteX14" fmla="*/ 3942 w 50221"/>
                <a:gd name="connsiteY14" fmla="*/ 23489 h 71861"/>
                <a:gd name="connsiteX15" fmla="*/ 4950 w 50221"/>
                <a:gd name="connsiteY15" fmla="*/ 27365 h 71861"/>
                <a:gd name="connsiteX16" fmla="*/ 6345 w 50221"/>
                <a:gd name="connsiteY16" fmla="*/ 27752 h 71861"/>
                <a:gd name="connsiteX17" fmla="*/ 8826 w 50221"/>
                <a:gd name="connsiteY17" fmla="*/ 26357 h 71861"/>
                <a:gd name="connsiteX18" fmla="*/ 12934 w 50221"/>
                <a:gd name="connsiteY18" fmla="*/ 19147 h 71861"/>
                <a:gd name="connsiteX19" fmla="*/ 20144 w 50221"/>
                <a:gd name="connsiteY19" fmla="*/ 23334 h 71861"/>
                <a:gd name="connsiteX20" fmla="*/ 17043 w 50221"/>
                <a:gd name="connsiteY20" fmla="*/ 37209 h 71861"/>
                <a:gd name="connsiteX21" fmla="*/ 20299 w 50221"/>
                <a:gd name="connsiteY21" fmla="*/ 51318 h 71861"/>
                <a:gd name="connsiteX22" fmla="*/ 13012 w 50221"/>
                <a:gd name="connsiteY22" fmla="*/ 55504 h 71861"/>
                <a:gd name="connsiteX23" fmla="*/ 8593 w 50221"/>
                <a:gd name="connsiteY23" fmla="*/ 47907 h 71861"/>
                <a:gd name="connsiteX24" fmla="*/ 4717 w 50221"/>
                <a:gd name="connsiteY24" fmla="*/ 46899 h 71861"/>
                <a:gd name="connsiteX25" fmla="*/ 3709 w 50221"/>
                <a:gd name="connsiteY25" fmla="*/ 50775 h 71861"/>
                <a:gd name="connsiteX26" fmla="*/ 8128 w 50221"/>
                <a:gd name="connsiteY26" fmla="*/ 58373 h 71861"/>
                <a:gd name="connsiteX27" fmla="*/ 1461 w 50221"/>
                <a:gd name="connsiteY27" fmla="*/ 62171 h 71861"/>
                <a:gd name="connsiteX28" fmla="*/ 454 w 50221"/>
                <a:gd name="connsiteY28" fmla="*/ 66047 h 71861"/>
                <a:gd name="connsiteX29" fmla="*/ 2934 w 50221"/>
                <a:gd name="connsiteY29" fmla="*/ 67442 h 71861"/>
                <a:gd name="connsiteX30" fmla="*/ 4330 w 50221"/>
                <a:gd name="connsiteY30" fmla="*/ 67055 h 71861"/>
                <a:gd name="connsiteX31" fmla="*/ 10996 w 50221"/>
                <a:gd name="connsiteY31" fmla="*/ 63256 h 71861"/>
                <a:gd name="connsiteX32" fmla="*/ 15105 w 50221"/>
                <a:gd name="connsiteY32" fmla="*/ 70466 h 71861"/>
                <a:gd name="connsiteX33" fmla="*/ 17586 w 50221"/>
                <a:gd name="connsiteY33" fmla="*/ 71861 h 71861"/>
                <a:gd name="connsiteX34" fmla="*/ 18981 w 50221"/>
                <a:gd name="connsiteY34" fmla="*/ 71473 h 71861"/>
                <a:gd name="connsiteX35" fmla="*/ 19989 w 50221"/>
                <a:gd name="connsiteY35" fmla="*/ 67597 h 71861"/>
                <a:gd name="connsiteX36" fmla="*/ 15880 w 50221"/>
                <a:gd name="connsiteY36" fmla="*/ 60388 h 71861"/>
                <a:gd name="connsiteX37" fmla="*/ 23244 w 50221"/>
                <a:gd name="connsiteY37" fmla="*/ 56124 h 71861"/>
                <a:gd name="connsiteX38" fmla="*/ 45105 w 50221"/>
                <a:gd name="connsiteY38" fmla="*/ 69535 h 71861"/>
                <a:gd name="connsiteX39" fmla="*/ 46423 w 50221"/>
                <a:gd name="connsiteY39" fmla="*/ 64032 h 71861"/>
                <a:gd name="connsiteX40" fmla="*/ 28206 w 50221"/>
                <a:gd name="connsiteY40" fmla="*/ 53256 h 71861"/>
                <a:gd name="connsiteX41" fmla="*/ 47431 w 50221"/>
                <a:gd name="connsiteY41" fmla="*/ 42171 h 71861"/>
                <a:gd name="connsiteX42" fmla="*/ 47431 w 50221"/>
                <a:gd name="connsiteY42" fmla="*/ 59303 h 71861"/>
                <a:gd name="connsiteX43" fmla="*/ 25260 w 50221"/>
                <a:gd name="connsiteY43" fmla="*/ 48605 h 71861"/>
                <a:gd name="connsiteX44" fmla="*/ 22779 w 50221"/>
                <a:gd name="connsiteY44" fmla="*/ 37365 h 71861"/>
                <a:gd name="connsiteX45" fmla="*/ 25182 w 50221"/>
                <a:gd name="connsiteY45" fmla="*/ 26279 h 71861"/>
                <a:gd name="connsiteX46" fmla="*/ 44562 w 50221"/>
                <a:gd name="connsiteY46" fmla="*/ 37442 h 71861"/>
                <a:gd name="connsiteX47" fmla="*/ 25260 w 50221"/>
                <a:gd name="connsiteY47" fmla="*/ 48605 h 71861"/>
                <a:gd name="connsiteX48" fmla="*/ 28051 w 50221"/>
                <a:gd name="connsiteY48" fmla="*/ 21318 h 71861"/>
                <a:gd name="connsiteX49" fmla="*/ 47431 w 50221"/>
                <a:gd name="connsiteY49" fmla="*/ 10233 h 71861"/>
                <a:gd name="connsiteX50" fmla="*/ 47431 w 50221"/>
                <a:gd name="connsiteY50" fmla="*/ 32558 h 71861"/>
                <a:gd name="connsiteX51" fmla="*/ 28051 w 50221"/>
                <a:gd name="connsiteY51" fmla="*/ 21396 h 7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221" h="71861">
                  <a:moveTo>
                    <a:pt x="47353" y="59535"/>
                  </a:moveTo>
                  <a:cubicBezTo>
                    <a:pt x="49214" y="49923"/>
                    <a:pt x="50221" y="40000"/>
                    <a:pt x="50221" y="29768"/>
                  </a:cubicBezTo>
                  <a:cubicBezTo>
                    <a:pt x="50221" y="19535"/>
                    <a:pt x="49214" y="9690"/>
                    <a:pt x="47353" y="0"/>
                  </a:cubicBezTo>
                  <a:lnTo>
                    <a:pt x="47353" y="4496"/>
                  </a:lnTo>
                  <a:cubicBezTo>
                    <a:pt x="37276" y="5271"/>
                    <a:pt x="28516" y="10620"/>
                    <a:pt x="23012" y="18450"/>
                  </a:cubicBezTo>
                  <a:lnTo>
                    <a:pt x="15803" y="14264"/>
                  </a:lnTo>
                  <a:lnTo>
                    <a:pt x="20221" y="6667"/>
                  </a:lnTo>
                  <a:cubicBezTo>
                    <a:pt x="20997" y="5271"/>
                    <a:pt x="20531" y="3566"/>
                    <a:pt x="19213" y="2791"/>
                  </a:cubicBezTo>
                  <a:cubicBezTo>
                    <a:pt x="17818" y="2016"/>
                    <a:pt x="16113" y="2481"/>
                    <a:pt x="15337" y="3798"/>
                  </a:cubicBezTo>
                  <a:lnTo>
                    <a:pt x="10919" y="11395"/>
                  </a:lnTo>
                  <a:lnTo>
                    <a:pt x="4252" y="7597"/>
                  </a:lnTo>
                  <a:cubicBezTo>
                    <a:pt x="2857" y="6822"/>
                    <a:pt x="1151" y="7287"/>
                    <a:pt x="376" y="8605"/>
                  </a:cubicBezTo>
                  <a:cubicBezTo>
                    <a:pt x="-399" y="10000"/>
                    <a:pt x="66" y="11706"/>
                    <a:pt x="1384" y="12481"/>
                  </a:cubicBezTo>
                  <a:lnTo>
                    <a:pt x="8051" y="16279"/>
                  </a:lnTo>
                  <a:lnTo>
                    <a:pt x="3942" y="23489"/>
                  </a:lnTo>
                  <a:cubicBezTo>
                    <a:pt x="3167" y="24884"/>
                    <a:pt x="3632" y="26589"/>
                    <a:pt x="4950" y="27365"/>
                  </a:cubicBezTo>
                  <a:cubicBezTo>
                    <a:pt x="5415" y="27597"/>
                    <a:pt x="5880" y="27752"/>
                    <a:pt x="6345" y="27752"/>
                  </a:cubicBezTo>
                  <a:cubicBezTo>
                    <a:pt x="7353" y="27752"/>
                    <a:pt x="8283" y="27210"/>
                    <a:pt x="8826" y="26357"/>
                  </a:cubicBezTo>
                  <a:lnTo>
                    <a:pt x="12934" y="19147"/>
                  </a:lnTo>
                  <a:lnTo>
                    <a:pt x="20144" y="23334"/>
                  </a:lnTo>
                  <a:cubicBezTo>
                    <a:pt x="18128" y="27597"/>
                    <a:pt x="17043" y="32248"/>
                    <a:pt x="17043" y="37209"/>
                  </a:cubicBezTo>
                  <a:cubicBezTo>
                    <a:pt x="17043" y="42171"/>
                    <a:pt x="18206" y="47055"/>
                    <a:pt x="20299" y="51318"/>
                  </a:cubicBezTo>
                  <a:lnTo>
                    <a:pt x="13012" y="55504"/>
                  </a:lnTo>
                  <a:lnTo>
                    <a:pt x="8593" y="47907"/>
                  </a:lnTo>
                  <a:cubicBezTo>
                    <a:pt x="7818" y="46512"/>
                    <a:pt x="6035" y="46047"/>
                    <a:pt x="4717" y="46899"/>
                  </a:cubicBezTo>
                  <a:cubicBezTo>
                    <a:pt x="3322" y="47675"/>
                    <a:pt x="2857" y="49458"/>
                    <a:pt x="3709" y="50775"/>
                  </a:cubicBezTo>
                  <a:lnTo>
                    <a:pt x="8128" y="58373"/>
                  </a:lnTo>
                  <a:lnTo>
                    <a:pt x="1461" y="62171"/>
                  </a:lnTo>
                  <a:cubicBezTo>
                    <a:pt x="66" y="62946"/>
                    <a:pt x="-399" y="64729"/>
                    <a:pt x="454" y="66047"/>
                  </a:cubicBezTo>
                  <a:cubicBezTo>
                    <a:pt x="996" y="66977"/>
                    <a:pt x="1926" y="67442"/>
                    <a:pt x="2934" y="67442"/>
                  </a:cubicBezTo>
                  <a:cubicBezTo>
                    <a:pt x="3399" y="67442"/>
                    <a:pt x="3942" y="67287"/>
                    <a:pt x="4330" y="67055"/>
                  </a:cubicBezTo>
                  <a:lnTo>
                    <a:pt x="10996" y="63256"/>
                  </a:lnTo>
                  <a:lnTo>
                    <a:pt x="15105" y="70466"/>
                  </a:lnTo>
                  <a:cubicBezTo>
                    <a:pt x="15648" y="71396"/>
                    <a:pt x="16578" y="71861"/>
                    <a:pt x="17586" y="71861"/>
                  </a:cubicBezTo>
                  <a:cubicBezTo>
                    <a:pt x="18051" y="71861"/>
                    <a:pt x="18593" y="71706"/>
                    <a:pt x="18981" y="71473"/>
                  </a:cubicBezTo>
                  <a:cubicBezTo>
                    <a:pt x="20376" y="70698"/>
                    <a:pt x="20841" y="68915"/>
                    <a:pt x="19989" y="67597"/>
                  </a:cubicBezTo>
                  <a:lnTo>
                    <a:pt x="15880" y="60388"/>
                  </a:lnTo>
                  <a:lnTo>
                    <a:pt x="23244" y="56124"/>
                  </a:lnTo>
                  <a:cubicBezTo>
                    <a:pt x="28283" y="63256"/>
                    <a:pt x="36113" y="68217"/>
                    <a:pt x="45105" y="69535"/>
                  </a:cubicBezTo>
                  <a:cubicBezTo>
                    <a:pt x="45570" y="67675"/>
                    <a:pt x="46035" y="65892"/>
                    <a:pt x="46423" y="64032"/>
                  </a:cubicBezTo>
                  <a:cubicBezTo>
                    <a:pt x="38981" y="63024"/>
                    <a:pt x="32469" y="59070"/>
                    <a:pt x="28206" y="53256"/>
                  </a:cubicBezTo>
                  <a:lnTo>
                    <a:pt x="47431" y="42171"/>
                  </a:lnTo>
                  <a:lnTo>
                    <a:pt x="47431" y="59303"/>
                  </a:lnTo>
                  <a:close/>
                  <a:moveTo>
                    <a:pt x="25260" y="48605"/>
                  </a:moveTo>
                  <a:cubicBezTo>
                    <a:pt x="23710" y="45194"/>
                    <a:pt x="22779" y="41318"/>
                    <a:pt x="22779" y="37365"/>
                  </a:cubicBezTo>
                  <a:cubicBezTo>
                    <a:pt x="22779" y="33411"/>
                    <a:pt x="23632" y="29690"/>
                    <a:pt x="25182" y="26279"/>
                  </a:cubicBezTo>
                  <a:lnTo>
                    <a:pt x="44562" y="37442"/>
                  </a:lnTo>
                  <a:lnTo>
                    <a:pt x="25260" y="48605"/>
                  </a:lnTo>
                  <a:close/>
                  <a:moveTo>
                    <a:pt x="28051" y="21318"/>
                  </a:moveTo>
                  <a:cubicBezTo>
                    <a:pt x="32547" y="15194"/>
                    <a:pt x="39446" y="11008"/>
                    <a:pt x="47431" y="10233"/>
                  </a:cubicBezTo>
                  <a:lnTo>
                    <a:pt x="47431" y="32558"/>
                  </a:lnTo>
                  <a:lnTo>
                    <a:pt x="28051" y="2139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2A6AE923-ED70-F512-32D1-E11F35A9A7F0}"/>
                </a:ext>
              </a:extLst>
            </p:cNvPr>
            <p:cNvSpPr/>
            <p:nvPr/>
          </p:nvSpPr>
          <p:spPr>
            <a:xfrm>
              <a:off x="2089385" y="4410405"/>
              <a:ext cx="37054" cy="28682"/>
            </a:xfrm>
            <a:custGeom>
              <a:avLst/>
              <a:gdLst>
                <a:gd name="connsiteX0" fmla="*/ 0 w 37054"/>
                <a:gd name="connsiteY0" fmla="*/ 0 h 28682"/>
                <a:gd name="connsiteX1" fmla="*/ 37055 w 37054"/>
                <a:gd name="connsiteY1" fmla="*/ 0 h 28682"/>
                <a:gd name="connsiteX2" fmla="*/ 37055 w 37054"/>
                <a:gd name="connsiteY2" fmla="*/ 28682 h 28682"/>
                <a:gd name="connsiteX3" fmla="*/ 0 w 37054"/>
                <a:gd name="connsiteY3" fmla="*/ 28682 h 2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4" h="28682">
                  <a:moveTo>
                    <a:pt x="0" y="0"/>
                  </a:moveTo>
                  <a:lnTo>
                    <a:pt x="37055" y="0"/>
                  </a:lnTo>
                  <a:lnTo>
                    <a:pt x="37055" y="28682"/>
                  </a:lnTo>
                  <a:lnTo>
                    <a:pt x="0" y="28682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BC71F4F-508A-B834-96E2-800079EB2FD4}"/>
                </a:ext>
              </a:extLst>
            </p:cNvPr>
            <p:cNvSpPr/>
            <p:nvPr/>
          </p:nvSpPr>
          <p:spPr>
            <a:xfrm>
              <a:off x="2087524" y="4393118"/>
              <a:ext cx="40697" cy="25504"/>
            </a:xfrm>
            <a:custGeom>
              <a:avLst/>
              <a:gdLst>
                <a:gd name="connsiteX0" fmla="*/ 40698 w 40697"/>
                <a:gd name="connsiteY0" fmla="*/ 25504 h 25504"/>
                <a:gd name="connsiteX1" fmla="*/ 0 w 40697"/>
                <a:gd name="connsiteY1" fmla="*/ 25504 h 25504"/>
                <a:gd name="connsiteX2" fmla="*/ 0 w 40697"/>
                <a:gd name="connsiteY2" fmla="*/ 9845 h 25504"/>
                <a:gd name="connsiteX3" fmla="*/ 9845 w 40697"/>
                <a:gd name="connsiteY3" fmla="*/ 0 h 25504"/>
                <a:gd name="connsiteX4" fmla="*/ 30775 w 40697"/>
                <a:gd name="connsiteY4" fmla="*/ 0 h 25504"/>
                <a:gd name="connsiteX5" fmla="*/ 40620 w 40697"/>
                <a:gd name="connsiteY5" fmla="*/ 9845 h 25504"/>
                <a:gd name="connsiteX6" fmla="*/ 40620 w 40697"/>
                <a:gd name="connsiteY6" fmla="*/ 25504 h 2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7" h="25504">
                  <a:moveTo>
                    <a:pt x="40698" y="25504"/>
                  </a:moveTo>
                  <a:lnTo>
                    <a:pt x="0" y="25504"/>
                  </a:lnTo>
                  <a:lnTo>
                    <a:pt x="0" y="9845"/>
                  </a:lnTo>
                  <a:cubicBezTo>
                    <a:pt x="0" y="4419"/>
                    <a:pt x="4419" y="0"/>
                    <a:pt x="9845" y="0"/>
                  </a:cubicBezTo>
                  <a:lnTo>
                    <a:pt x="30775" y="0"/>
                  </a:lnTo>
                  <a:cubicBezTo>
                    <a:pt x="36202" y="0"/>
                    <a:pt x="40620" y="4419"/>
                    <a:pt x="40620" y="9845"/>
                  </a:cubicBezTo>
                  <a:lnTo>
                    <a:pt x="40620" y="25504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6F24ABA-FFE0-0574-C018-1482E8EC987F}"/>
                </a:ext>
              </a:extLst>
            </p:cNvPr>
            <p:cNvSpPr/>
            <p:nvPr/>
          </p:nvSpPr>
          <p:spPr>
            <a:xfrm>
              <a:off x="2105742" y="4378312"/>
              <a:ext cx="4341" cy="16899"/>
            </a:xfrm>
            <a:custGeom>
              <a:avLst/>
              <a:gdLst>
                <a:gd name="connsiteX0" fmla="*/ 2171 w 4341"/>
                <a:gd name="connsiteY0" fmla="*/ 16899 h 16899"/>
                <a:gd name="connsiteX1" fmla="*/ 2171 w 4341"/>
                <a:gd name="connsiteY1" fmla="*/ 16899 h 16899"/>
                <a:gd name="connsiteX2" fmla="*/ 0 w 4341"/>
                <a:gd name="connsiteY2" fmla="*/ 14729 h 16899"/>
                <a:gd name="connsiteX3" fmla="*/ 0 w 4341"/>
                <a:gd name="connsiteY3" fmla="*/ 2171 h 16899"/>
                <a:gd name="connsiteX4" fmla="*/ 2171 w 4341"/>
                <a:gd name="connsiteY4" fmla="*/ 0 h 16899"/>
                <a:gd name="connsiteX5" fmla="*/ 2171 w 4341"/>
                <a:gd name="connsiteY5" fmla="*/ 0 h 16899"/>
                <a:gd name="connsiteX6" fmla="*/ 4341 w 4341"/>
                <a:gd name="connsiteY6" fmla="*/ 2171 h 16899"/>
                <a:gd name="connsiteX7" fmla="*/ 4341 w 4341"/>
                <a:gd name="connsiteY7" fmla="*/ 14729 h 16899"/>
                <a:gd name="connsiteX8" fmla="*/ 2171 w 4341"/>
                <a:gd name="connsiteY8" fmla="*/ 16899 h 16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1" h="16899">
                  <a:moveTo>
                    <a:pt x="2171" y="16899"/>
                  </a:moveTo>
                  <a:lnTo>
                    <a:pt x="2171" y="16899"/>
                  </a:lnTo>
                  <a:cubicBezTo>
                    <a:pt x="930" y="16899"/>
                    <a:pt x="0" y="15891"/>
                    <a:pt x="0" y="14729"/>
                  </a:cubicBezTo>
                  <a:lnTo>
                    <a:pt x="0" y="2171"/>
                  </a:lnTo>
                  <a:cubicBezTo>
                    <a:pt x="0" y="930"/>
                    <a:pt x="1008" y="0"/>
                    <a:pt x="2171" y="0"/>
                  </a:cubicBezTo>
                  <a:lnTo>
                    <a:pt x="2171" y="0"/>
                  </a:lnTo>
                  <a:cubicBezTo>
                    <a:pt x="3411" y="0"/>
                    <a:pt x="4341" y="1008"/>
                    <a:pt x="4341" y="2171"/>
                  </a:cubicBezTo>
                  <a:lnTo>
                    <a:pt x="4341" y="14729"/>
                  </a:lnTo>
                  <a:cubicBezTo>
                    <a:pt x="4341" y="15969"/>
                    <a:pt x="3333" y="16899"/>
                    <a:pt x="2171" y="1689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7444201-8955-C749-F670-FFB497BDBB1E}"/>
                </a:ext>
              </a:extLst>
            </p:cNvPr>
            <p:cNvSpPr/>
            <p:nvPr/>
          </p:nvSpPr>
          <p:spPr>
            <a:xfrm>
              <a:off x="755267" y="5114596"/>
              <a:ext cx="137287" cy="392173"/>
            </a:xfrm>
            <a:custGeom>
              <a:avLst/>
              <a:gdLst>
                <a:gd name="connsiteX0" fmla="*/ 0 w 137287"/>
                <a:gd name="connsiteY0" fmla="*/ 392173 h 392173"/>
                <a:gd name="connsiteX1" fmla="*/ 116823 w 137287"/>
                <a:gd name="connsiteY1" fmla="*/ 312328 h 392173"/>
                <a:gd name="connsiteX2" fmla="*/ 137288 w 137287"/>
                <a:gd name="connsiteY2" fmla="*/ 7442 h 392173"/>
                <a:gd name="connsiteX3" fmla="*/ 26357 w 137287"/>
                <a:gd name="connsiteY3" fmla="*/ 0 h 392173"/>
                <a:gd name="connsiteX4" fmla="*/ 0 w 137287"/>
                <a:gd name="connsiteY4" fmla="*/ 392173 h 39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87" h="392173">
                  <a:moveTo>
                    <a:pt x="0" y="392173"/>
                  </a:moveTo>
                  <a:lnTo>
                    <a:pt x="116823" y="312328"/>
                  </a:lnTo>
                  <a:lnTo>
                    <a:pt x="137288" y="7442"/>
                  </a:lnTo>
                  <a:lnTo>
                    <a:pt x="26357" y="0"/>
                  </a:lnTo>
                  <a:lnTo>
                    <a:pt x="0" y="392173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BBD66819-EC6B-324F-FA6C-1617A5812864}"/>
                </a:ext>
              </a:extLst>
            </p:cNvPr>
            <p:cNvSpPr/>
            <p:nvPr/>
          </p:nvSpPr>
          <p:spPr>
            <a:xfrm>
              <a:off x="627359" y="5058782"/>
              <a:ext cx="252714" cy="394188"/>
            </a:xfrm>
            <a:custGeom>
              <a:avLst/>
              <a:gdLst>
                <a:gd name="connsiteX0" fmla="*/ 50233 w 252714"/>
                <a:gd name="connsiteY0" fmla="*/ 394189 h 394188"/>
                <a:gd name="connsiteX1" fmla="*/ 0 w 252714"/>
                <a:gd name="connsiteY1" fmla="*/ 261940 h 394188"/>
                <a:gd name="connsiteX2" fmla="*/ 157365 w 252714"/>
                <a:gd name="connsiteY2" fmla="*/ 0 h 394188"/>
                <a:gd name="connsiteX3" fmla="*/ 252715 w 252714"/>
                <a:gd name="connsiteY3" fmla="*/ 57287 h 394188"/>
                <a:gd name="connsiteX4" fmla="*/ 50233 w 252714"/>
                <a:gd name="connsiteY4" fmla="*/ 394189 h 39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14" h="394188">
                  <a:moveTo>
                    <a:pt x="50233" y="394189"/>
                  </a:moveTo>
                  <a:lnTo>
                    <a:pt x="0" y="261940"/>
                  </a:lnTo>
                  <a:lnTo>
                    <a:pt x="157365" y="0"/>
                  </a:lnTo>
                  <a:lnTo>
                    <a:pt x="252715" y="57287"/>
                  </a:lnTo>
                  <a:lnTo>
                    <a:pt x="50233" y="394189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3DA8E074-85FF-56ED-8AAE-43264F0FAB3E}"/>
                </a:ext>
              </a:extLst>
            </p:cNvPr>
            <p:cNvSpPr/>
            <p:nvPr/>
          </p:nvSpPr>
          <p:spPr>
            <a:xfrm>
              <a:off x="605399" y="4947775"/>
              <a:ext cx="250919" cy="200236"/>
            </a:xfrm>
            <a:custGeom>
              <a:avLst/>
              <a:gdLst>
                <a:gd name="connsiteX0" fmla="*/ 203512 w 250919"/>
                <a:gd name="connsiteY0" fmla="*/ 200077 h 200236"/>
                <a:gd name="connsiteX1" fmla="*/ 15371 w 250919"/>
                <a:gd name="connsiteY1" fmla="*/ 180465 h 200236"/>
                <a:gd name="connsiteX2" fmla="*/ 1573 w 250919"/>
                <a:gd name="connsiteY2" fmla="*/ 151162 h 200236"/>
                <a:gd name="connsiteX3" fmla="*/ 47697 w 250919"/>
                <a:gd name="connsiteY3" fmla="*/ 16975 h 200236"/>
                <a:gd name="connsiteX4" fmla="*/ 75372 w 250919"/>
                <a:gd name="connsiteY4" fmla="*/ 1704 h 200236"/>
                <a:gd name="connsiteX5" fmla="*/ 241032 w 250919"/>
                <a:gd name="connsiteY5" fmla="*/ 86665 h 200236"/>
                <a:gd name="connsiteX6" fmla="*/ 249326 w 250919"/>
                <a:gd name="connsiteY6" fmla="*/ 114340 h 200236"/>
                <a:gd name="connsiteX7" fmla="*/ 225683 w 250919"/>
                <a:gd name="connsiteY7" fmla="*/ 183255 h 200236"/>
                <a:gd name="connsiteX8" fmla="*/ 203434 w 250919"/>
                <a:gd name="connsiteY8" fmla="*/ 200155 h 20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919" h="200236">
                  <a:moveTo>
                    <a:pt x="203512" y="200077"/>
                  </a:moveTo>
                  <a:lnTo>
                    <a:pt x="15371" y="180465"/>
                  </a:lnTo>
                  <a:cubicBezTo>
                    <a:pt x="3433" y="179224"/>
                    <a:pt x="-3234" y="165193"/>
                    <a:pt x="1573" y="151162"/>
                  </a:cubicBezTo>
                  <a:lnTo>
                    <a:pt x="47697" y="16975"/>
                  </a:lnTo>
                  <a:cubicBezTo>
                    <a:pt x="52271" y="3642"/>
                    <a:pt x="65216" y="-3490"/>
                    <a:pt x="75372" y="1704"/>
                  </a:cubicBezTo>
                  <a:lnTo>
                    <a:pt x="241032" y="86665"/>
                  </a:lnTo>
                  <a:cubicBezTo>
                    <a:pt x="249636" y="91084"/>
                    <a:pt x="253280" y="102945"/>
                    <a:pt x="249326" y="114340"/>
                  </a:cubicBezTo>
                  <a:lnTo>
                    <a:pt x="225683" y="183255"/>
                  </a:lnTo>
                  <a:cubicBezTo>
                    <a:pt x="221962" y="194031"/>
                    <a:pt x="212659" y="201085"/>
                    <a:pt x="203434" y="200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BE2856C-E4C8-6300-FF0F-837708C01C33}"/>
                </a:ext>
              </a:extLst>
            </p:cNvPr>
            <p:cNvSpPr/>
            <p:nvPr/>
          </p:nvSpPr>
          <p:spPr>
            <a:xfrm>
              <a:off x="605700" y="5092699"/>
              <a:ext cx="224714" cy="55286"/>
            </a:xfrm>
            <a:custGeom>
              <a:avLst/>
              <a:gdLst>
                <a:gd name="connsiteX0" fmla="*/ 223753 w 224714"/>
                <a:gd name="connsiteY0" fmla="*/ 43293 h 55286"/>
                <a:gd name="connsiteX1" fmla="*/ 212668 w 224714"/>
                <a:gd name="connsiteY1" fmla="*/ 20502 h 55286"/>
                <a:gd name="connsiteX2" fmla="*/ 204684 w 224714"/>
                <a:gd name="connsiteY2" fmla="*/ 19649 h 55286"/>
                <a:gd name="connsiteX3" fmla="*/ 23209 w 224714"/>
                <a:gd name="connsiteY3" fmla="*/ 812 h 55286"/>
                <a:gd name="connsiteX4" fmla="*/ 961 w 224714"/>
                <a:gd name="connsiteY4" fmla="*/ 12052 h 55286"/>
                <a:gd name="connsiteX5" fmla="*/ 12047 w 224714"/>
                <a:gd name="connsiteY5" fmla="*/ 34843 h 55286"/>
                <a:gd name="connsiteX6" fmla="*/ 18248 w 224714"/>
                <a:gd name="connsiteY6" fmla="*/ 35774 h 55286"/>
                <a:gd name="connsiteX7" fmla="*/ 203211 w 224714"/>
                <a:gd name="connsiteY7" fmla="*/ 55076 h 55286"/>
                <a:gd name="connsiteX8" fmla="*/ 203211 w 224714"/>
                <a:gd name="connsiteY8" fmla="*/ 54921 h 55286"/>
                <a:gd name="connsiteX9" fmla="*/ 223753 w 224714"/>
                <a:gd name="connsiteY9" fmla="*/ 43216 h 5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714" h="55286">
                  <a:moveTo>
                    <a:pt x="223753" y="43293"/>
                  </a:moveTo>
                  <a:cubicBezTo>
                    <a:pt x="226932" y="33913"/>
                    <a:pt x="221970" y="23758"/>
                    <a:pt x="212668" y="20502"/>
                  </a:cubicBezTo>
                  <a:cubicBezTo>
                    <a:pt x="210032" y="19572"/>
                    <a:pt x="207319" y="19339"/>
                    <a:pt x="204684" y="19649"/>
                  </a:cubicBezTo>
                  <a:lnTo>
                    <a:pt x="23209" y="812"/>
                  </a:lnTo>
                  <a:cubicBezTo>
                    <a:pt x="13985" y="-2056"/>
                    <a:pt x="4140" y="2905"/>
                    <a:pt x="961" y="12052"/>
                  </a:cubicBezTo>
                  <a:cubicBezTo>
                    <a:pt x="-2217" y="21433"/>
                    <a:pt x="2744" y="31588"/>
                    <a:pt x="12047" y="34843"/>
                  </a:cubicBezTo>
                  <a:cubicBezTo>
                    <a:pt x="14140" y="35541"/>
                    <a:pt x="16233" y="35851"/>
                    <a:pt x="18248" y="35774"/>
                  </a:cubicBezTo>
                  <a:lnTo>
                    <a:pt x="203211" y="55076"/>
                  </a:lnTo>
                  <a:lnTo>
                    <a:pt x="203211" y="54921"/>
                  </a:lnTo>
                  <a:cubicBezTo>
                    <a:pt x="211893" y="56704"/>
                    <a:pt x="220808" y="51820"/>
                    <a:pt x="223753" y="4321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1933E7E5-34CF-A8AD-96F3-A41257DB92D9}"/>
                </a:ext>
              </a:extLst>
            </p:cNvPr>
            <p:cNvSpPr/>
            <p:nvPr/>
          </p:nvSpPr>
          <p:spPr>
            <a:xfrm>
              <a:off x="832911" y="5046261"/>
              <a:ext cx="245708" cy="215353"/>
            </a:xfrm>
            <a:custGeom>
              <a:avLst/>
              <a:gdLst>
                <a:gd name="connsiteX0" fmla="*/ 8713 w 245708"/>
                <a:gd name="connsiteY0" fmla="*/ 112831 h 215353"/>
                <a:gd name="connsiteX1" fmla="*/ 169179 w 245708"/>
                <a:gd name="connsiteY1" fmla="*/ 212987 h 215353"/>
                <a:gd name="connsiteX2" fmla="*/ 198017 w 245708"/>
                <a:gd name="connsiteY2" fmla="*/ 198336 h 215353"/>
                <a:gd name="connsiteX3" fmla="*/ 244141 w 245708"/>
                <a:gd name="connsiteY3" fmla="*/ 64149 h 215353"/>
                <a:gd name="connsiteX4" fmla="*/ 231660 w 245708"/>
                <a:gd name="connsiteY4" fmla="*/ 35079 h 215353"/>
                <a:gd name="connsiteX5" fmla="*/ 48791 w 245708"/>
                <a:gd name="connsiteY5" fmla="*/ 272 h 215353"/>
                <a:gd name="connsiteX6" fmla="*/ 25225 w 245708"/>
                <a:gd name="connsiteY6" fmla="*/ 16939 h 215353"/>
                <a:gd name="connsiteX7" fmla="*/ 1581 w 245708"/>
                <a:gd name="connsiteY7" fmla="*/ 85855 h 215353"/>
                <a:gd name="connsiteX8" fmla="*/ 8791 w 245708"/>
                <a:gd name="connsiteY8" fmla="*/ 112831 h 21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708" h="215353">
                  <a:moveTo>
                    <a:pt x="8713" y="112831"/>
                  </a:moveTo>
                  <a:lnTo>
                    <a:pt x="169179" y="212987"/>
                  </a:lnTo>
                  <a:cubicBezTo>
                    <a:pt x="179412" y="219344"/>
                    <a:pt x="193210" y="212367"/>
                    <a:pt x="198017" y="198336"/>
                  </a:cubicBezTo>
                  <a:lnTo>
                    <a:pt x="244141" y="64149"/>
                  </a:lnTo>
                  <a:cubicBezTo>
                    <a:pt x="248715" y="50815"/>
                    <a:pt x="242901" y="37172"/>
                    <a:pt x="231660" y="35079"/>
                  </a:cubicBezTo>
                  <a:lnTo>
                    <a:pt x="48791" y="272"/>
                  </a:lnTo>
                  <a:cubicBezTo>
                    <a:pt x="39256" y="-1510"/>
                    <a:pt x="29101" y="5621"/>
                    <a:pt x="25225" y="16939"/>
                  </a:cubicBezTo>
                  <a:lnTo>
                    <a:pt x="1581" y="85855"/>
                  </a:lnTo>
                  <a:cubicBezTo>
                    <a:pt x="-2140" y="96630"/>
                    <a:pt x="883" y="107948"/>
                    <a:pt x="8791" y="112831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F45862D-3F49-C54E-F2C3-714277F0D0E4}"/>
                </a:ext>
              </a:extLst>
            </p:cNvPr>
            <p:cNvSpPr/>
            <p:nvPr/>
          </p:nvSpPr>
          <p:spPr>
            <a:xfrm>
              <a:off x="831735" y="5125070"/>
              <a:ext cx="196917" cy="136650"/>
            </a:xfrm>
            <a:custGeom>
              <a:avLst/>
              <a:gdLst>
                <a:gd name="connsiteX0" fmla="*/ 974 w 196917"/>
                <a:gd name="connsiteY0" fmla="*/ 12085 h 136650"/>
                <a:gd name="connsiteX1" fmla="*/ 23765 w 196917"/>
                <a:gd name="connsiteY1" fmla="*/ 999 h 136650"/>
                <a:gd name="connsiteX2" fmla="*/ 30587 w 196917"/>
                <a:gd name="connsiteY2" fmla="*/ 5263 h 136650"/>
                <a:gd name="connsiteX3" fmla="*/ 185316 w 196917"/>
                <a:gd name="connsiteY3" fmla="*/ 102008 h 136650"/>
                <a:gd name="connsiteX4" fmla="*/ 195937 w 196917"/>
                <a:gd name="connsiteY4" fmla="*/ 124566 h 136650"/>
                <a:gd name="connsiteX5" fmla="*/ 173146 w 196917"/>
                <a:gd name="connsiteY5" fmla="*/ 135651 h 136650"/>
                <a:gd name="connsiteX6" fmla="*/ 167642 w 196917"/>
                <a:gd name="connsiteY6" fmla="*/ 132551 h 136650"/>
                <a:gd name="connsiteX7" fmla="*/ 9889 w 196917"/>
                <a:gd name="connsiteY7" fmla="*/ 34100 h 136650"/>
                <a:gd name="connsiteX8" fmla="*/ 9889 w 196917"/>
                <a:gd name="connsiteY8" fmla="*/ 33945 h 136650"/>
                <a:gd name="connsiteX9" fmla="*/ 974 w 196917"/>
                <a:gd name="connsiteY9" fmla="*/ 12085 h 13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917" h="136650">
                  <a:moveTo>
                    <a:pt x="974" y="12085"/>
                  </a:moveTo>
                  <a:cubicBezTo>
                    <a:pt x="4152" y="2705"/>
                    <a:pt x="14385" y="-2256"/>
                    <a:pt x="23765" y="999"/>
                  </a:cubicBezTo>
                  <a:cubicBezTo>
                    <a:pt x="26401" y="1929"/>
                    <a:pt x="28726" y="3402"/>
                    <a:pt x="30587" y="5263"/>
                  </a:cubicBezTo>
                  <a:lnTo>
                    <a:pt x="185316" y="102008"/>
                  </a:lnTo>
                  <a:cubicBezTo>
                    <a:pt x="194309" y="105419"/>
                    <a:pt x="199115" y="115419"/>
                    <a:pt x="195937" y="124566"/>
                  </a:cubicBezTo>
                  <a:cubicBezTo>
                    <a:pt x="192758" y="133946"/>
                    <a:pt x="182526" y="138907"/>
                    <a:pt x="173146" y="135651"/>
                  </a:cubicBezTo>
                  <a:cubicBezTo>
                    <a:pt x="171053" y="134954"/>
                    <a:pt x="169270" y="133868"/>
                    <a:pt x="167642" y="132551"/>
                  </a:cubicBezTo>
                  <a:lnTo>
                    <a:pt x="9889" y="34100"/>
                  </a:lnTo>
                  <a:lnTo>
                    <a:pt x="9889" y="33945"/>
                  </a:lnTo>
                  <a:cubicBezTo>
                    <a:pt x="1982" y="29992"/>
                    <a:pt x="-1972" y="20690"/>
                    <a:pt x="974" y="1208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20773680-CE38-F030-1F78-243D7564FCE2}"/>
                </a:ext>
              </a:extLst>
            </p:cNvPr>
            <p:cNvSpPr/>
            <p:nvPr/>
          </p:nvSpPr>
          <p:spPr>
            <a:xfrm>
              <a:off x="770581" y="5028813"/>
              <a:ext cx="126902" cy="163057"/>
            </a:xfrm>
            <a:custGeom>
              <a:avLst/>
              <a:gdLst>
                <a:gd name="connsiteX0" fmla="*/ 67555 w 126902"/>
                <a:gd name="connsiteY0" fmla="*/ 161985 h 163057"/>
                <a:gd name="connsiteX1" fmla="*/ 15151 w 126902"/>
                <a:gd name="connsiteY1" fmla="*/ 144001 h 163057"/>
                <a:gd name="connsiteX2" fmla="*/ 2748 w 126902"/>
                <a:gd name="connsiteY2" fmla="*/ 107179 h 163057"/>
                <a:gd name="connsiteX3" fmla="*/ 41896 w 126902"/>
                <a:gd name="connsiteY3" fmla="*/ 14233 h 163057"/>
                <a:gd name="connsiteX4" fmla="*/ 69880 w 126902"/>
                <a:gd name="connsiteY4" fmla="*/ 1132 h 163057"/>
                <a:gd name="connsiteX5" fmla="*/ 112051 w 126902"/>
                <a:gd name="connsiteY5" fmla="*/ 15628 h 163057"/>
                <a:gd name="connsiteX6" fmla="*/ 126082 w 126902"/>
                <a:gd name="connsiteY6" fmla="*/ 43147 h 163057"/>
                <a:gd name="connsiteX7" fmla="*/ 99881 w 126902"/>
                <a:gd name="connsiteY7" fmla="*/ 140512 h 163057"/>
                <a:gd name="connsiteX8" fmla="*/ 67477 w 126902"/>
                <a:gd name="connsiteY8" fmla="*/ 161908 h 16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902" h="163057">
                  <a:moveTo>
                    <a:pt x="67555" y="161985"/>
                  </a:moveTo>
                  <a:lnTo>
                    <a:pt x="15151" y="144001"/>
                  </a:lnTo>
                  <a:cubicBezTo>
                    <a:pt x="1663" y="139349"/>
                    <a:pt x="-3763" y="122605"/>
                    <a:pt x="2748" y="107179"/>
                  </a:cubicBezTo>
                  <a:lnTo>
                    <a:pt x="41896" y="14233"/>
                  </a:lnTo>
                  <a:cubicBezTo>
                    <a:pt x="46547" y="3147"/>
                    <a:pt x="59028" y="-2590"/>
                    <a:pt x="69880" y="1132"/>
                  </a:cubicBezTo>
                  <a:lnTo>
                    <a:pt x="112051" y="15628"/>
                  </a:lnTo>
                  <a:cubicBezTo>
                    <a:pt x="122904" y="19349"/>
                    <a:pt x="129261" y="31519"/>
                    <a:pt x="126082" y="43147"/>
                  </a:cubicBezTo>
                  <a:lnTo>
                    <a:pt x="99881" y="140512"/>
                  </a:lnTo>
                  <a:cubicBezTo>
                    <a:pt x="95540" y="156637"/>
                    <a:pt x="80966" y="166559"/>
                    <a:pt x="67477" y="16190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CF931D43-58F6-EC92-F296-DF11444AEE3F}"/>
                </a:ext>
              </a:extLst>
            </p:cNvPr>
            <p:cNvSpPr/>
            <p:nvPr/>
          </p:nvSpPr>
          <p:spPr>
            <a:xfrm rot="17338200">
              <a:off x="780226" y="505921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2 h 63101"/>
                <a:gd name="connsiteX4" fmla="*/ 17985 w 126124"/>
                <a:gd name="connsiteY4" fmla="*/ 63102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50"/>
                    <a:pt x="118073" y="63102"/>
                    <a:pt x="108140" y="63102"/>
                  </a:cubicBezTo>
                  <a:lnTo>
                    <a:pt x="17985" y="63102"/>
                  </a:lnTo>
                  <a:cubicBezTo>
                    <a:pt x="8052" y="63102"/>
                    <a:pt x="0" y="55050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746AA49-B3B7-55DC-8EE3-E1527E7FF904}"/>
                </a:ext>
              </a:extLst>
            </p:cNvPr>
            <p:cNvSpPr/>
            <p:nvPr/>
          </p:nvSpPr>
          <p:spPr>
            <a:xfrm>
              <a:off x="2452876" y="4678082"/>
              <a:ext cx="236513" cy="401087"/>
            </a:xfrm>
            <a:custGeom>
              <a:avLst/>
              <a:gdLst>
                <a:gd name="connsiteX0" fmla="*/ 176435 w 236513"/>
                <a:gd name="connsiteY0" fmla="*/ 401088 h 401087"/>
                <a:gd name="connsiteX1" fmla="*/ 236513 w 236513"/>
                <a:gd name="connsiteY1" fmla="*/ 273025 h 401087"/>
                <a:gd name="connsiteX2" fmla="*/ 99381 w 236513"/>
                <a:gd name="connsiteY2" fmla="*/ 0 h 401087"/>
                <a:gd name="connsiteX3" fmla="*/ 0 w 236513"/>
                <a:gd name="connsiteY3" fmla="*/ 49923 h 401087"/>
                <a:gd name="connsiteX4" fmla="*/ 176435 w 236513"/>
                <a:gd name="connsiteY4" fmla="*/ 401088 h 40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13" h="401087">
                  <a:moveTo>
                    <a:pt x="176435" y="401088"/>
                  </a:moveTo>
                  <a:lnTo>
                    <a:pt x="236513" y="273025"/>
                  </a:lnTo>
                  <a:lnTo>
                    <a:pt x="99381" y="0"/>
                  </a:lnTo>
                  <a:lnTo>
                    <a:pt x="0" y="49923"/>
                  </a:lnTo>
                  <a:lnTo>
                    <a:pt x="176435" y="401088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1F7DD15C-A956-E83B-F134-CD628D7F442F}"/>
                </a:ext>
              </a:extLst>
            </p:cNvPr>
            <p:cNvSpPr/>
            <p:nvPr/>
          </p:nvSpPr>
          <p:spPr>
            <a:xfrm>
              <a:off x="2424581" y="4678314"/>
              <a:ext cx="113799" cy="394033"/>
            </a:xfrm>
            <a:custGeom>
              <a:avLst/>
              <a:gdLst>
                <a:gd name="connsiteX0" fmla="*/ 110388 w 113799"/>
                <a:gd name="connsiteY0" fmla="*/ 394034 h 394033"/>
                <a:gd name="connsiteX1" fmla="*/ 0 w 113799"/>
                <a:gd name="connsiteY1" fmla="*/ 305584 h 394033"/>
                <a:gd name="connsiteX2" fmla="*/ 2636 w 113799"/>
                <a:gd name="connsiteY2" fmla="*/ 0 h 394033"/>
                <a:gd name="connsiteX3" fmla="*/ 113799 w 113799"/>
                <a:gd name="connsiteY3" fmla="*/ 930 h 394033"/>
                <a:gd name="connsiteX4" fmla="*/ 110388 w 113799"/>
                <a:gd name="connsiteY4" fmla="*/ 394034 h 39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99" h="394033">
                  <a:moveTo>
                    <a:pt x="110388" y="394034"/>
                  </a:moveTo>
                  <a:lnTo>
                    <a:pt x="0" y="305584"/>
                  </a:lnTo>
                  <a:lnTo>
                    <a:pt x="2636" y="0"/>
                  </a:lnTo>
                  <a:lnTo>
                    <a:pt x="113799" y="930"/>
                  </a:lnTo>
                  <a:lnTo>
                    <a:pt x="110388" y="394034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70D0D3E1-EE77-E111-A368-B18F9F9A7069}"/>
                </a:ext>
              </a:extLst>
            </p:cNvPr>
            <p:cNvSpPr/>
            <p:nvPr/>
          </p:nvSpPr>
          <p:spPr>
            <a:xfrm>
              <a:off x="2265392" y="4625963"/>
              <a:ext cx="238996" cy="196857"/>
            </a:xfrm>
            <a:custGeom>
              <a:avLst/>
              <a:gdLst>
                <a:gd name="connsiteX0" fmla="*/ 227795 w 238996"/>
                <a:gd name="connsiteY0" fmla="*/ 116848 h 196857"/>
                <a:gd name="connsiteX1" fmla="*/ 55778 w 238996"/>
                <a:gd name="connsiteY1" fmla="*/ 195453 h 196857"/>
                <a:gd name="connsiteX2" fmla="*/ 29033 w 238996"/>
                <a:gd name="connsiteY2" fmla="*/ 177236 h 196857"/>
                <a:gd name="connsiteX3" fmla="*/ 584 w 238996"/>
                <a:gd name="connsiteY3" fmla="*/ 38165 h 196857"/>
                <a:gd name="connsiteX4" fmla="*/ 16708 w 238996"/>
                <a:gd name="connsiteY4" fmla="*/ 10956 h 196857"/>
                <a:gd name="connsiteX5" fmla="*/ 202601 w 238996"/>
                <a:gd name="connsiteY5" fmla="*/ 25 h 196857"/>
                <a:gd name="connsiteX6" fmla="*/ 223841 w 238996"/>
                <a:gd name="connsiteY6" fmla="*/ 19638 h 196857"/>
                <a:gd name="connsiteX7" fmla="*/ 238415 w 238996"/>
                <a:gd name="connsiteY7" fmla="*/ 91033 h 196857"/>
                <a:gd name="connsiteX8" fmla="*/ 227795 w 238996"/>
                <a:gd name="connsiteY8" fmla="*/ 116848 h 19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96" h="196857">
                  <a:moveTo>
                    <a:pt x="227795" y="116848"/>
                  </a:moveTo>
                  <a:lnTo>
                    <a:pt x="55778" y="195453"/>
                  </a:lnTo>
                  <a:cubicBezTo>
                    <a:pt x="44847" y="200414"/>
                    <a:pt x="31979" y="191732"/>
                    <a:pt x="29033" y="177236"/>
                  </a:cubicBezTo>
                  <a:lnTo>
                    <a:pt x="584" y="38165"/>
                  </a:lnTo>
                  <a:cubicBezTo>
                    <a:pt x="-2207" y="24366"/>
                    <a:pt x="5312" y="11575"/>
                    <a:pt x="16708" y="10956"/>
                  </a:cubicBezTo>
                  <a:lnTo>
                    <a:pt x="202601" y="25"/>
                  </a:lnTo>
                  <a:cubicBezTo>
                    <a:pt x="212291" y="-518"/>
                    <a:pt x="221438" y="7855"/>
                    <a:pt x="223841" y="19638"/>
                  </a:cubicBezTo>
                  <a:lnTo>
                    <a:pt x="238415" y="91033"/>
                  </a:lnTo>
                  <a:cubicBezTo>
                    <a:pt x="240663" y="102196"/>
                    <a:pt x="236244" y="113049"/>
                    <a:pt x="227795" y="116848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196D20B-9FF5-43DE-77E5-3B46E520D59C}"/>
                </a:ext>
              </a:extLst>
            </p:cNvPr>
            <p:cNvSpPr/>
            <p:nvPr/>
          </p:nvSpPr>
          <p:spPr>
            <a:xfrm>
              <a:off x="2296673" y="4707783"/>
              <a:ext cx="208572" cy="114939"/>
            </a:xfrm>
            <a:custGeom>
              <a:avLst/>
              <a:gdLst>
                <a:gd name="connsiteX0" fmla="*/ 208219 w 208572"/>
                <a:gd name="connsiteY0" fmla="*/ 14330 h 114939"/>
                <a:gd name="connsiteX1" fmla="*/ 187056 w 208572"/>
                <a:gd name="connsiteY1" fmla="*/ 377 h 114939"/>
                <a:gd name="connsiteX2" fmla="*/ 179769 w 208572"/>
                <a:gd name="connsiteY2" fmla="*/ 3710 h 114939"/>
                <a:gd name="connsiteX3" fmla="*/ 13799 w 208572"/>
                <a:gd name="connsiteY3" fmla="*/ 79602 h 114939"/>
                <a:gd name="connsiteX4" fmla="*/ 388 w 208572"/>
                <a:gd name="connsiteY4" fmla="*/ 100610 h 114939"/>
                <a:gd name="connsiteX5" fmla="*/ 21551 w 208572"/>
                <a:gd name="connsiteY5" fmla="*/ 114563 h 114939"/>
                <a:gd name="connsiteX6" fmla="*/ 27365 w 208572"/>
                <a:gd name="connsiteY6" fmla="*/ 112238 h 114939"/>
                <a:gd name="connsiteX7" fmla="*/ 196513 w 208572"/>
                <a:gd name="connsiteY7" fmla="*/ 34950 h 114939"/>
                <a:gd name="connsiteX8" fmla="*/ 196513 w 208572"/>
                <a:gd name="connsiteY8" fmla="*/ 34795 h 114939"/>
                <a:gd name="connsiteX9" fmla="*/ 208219 w 208572"/>
                <a:gd name="connsiteY9" fmla="*/ 14330 h 11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572" h="114939">
                  <a:moveTo>
                    <a:pt x="208219" y="14330"/>
                  </a:moveTo>
                  <a:cubicBezTo>
                    <a:pt x="206203" y="4640"/>
                    <a:pt x="196746" y="-1639"/>
                    <a:pt x="187056" y="377"/>
                  </a:cubicBezTo>
                  <a:cubicBezTo>
                    <a:pt x="184343" y="919"/>
                    <a:pt x="181862" y="2082"/>
                    <a:pt x="179769" y="3710"/>
                  </a:cubicBezTo>
                  <a:lnTo>
                    <a:pt x="13799" y="79602"/>
                  </a:lnTo>
                  <a:cubicBezTo>
                    <a:pt x="4419" y="81850"/>
                    <a:pt x="-1628" y="91075"/>
                    <a:pt x="388" y="100610"/>
                  </a:cubicBezTo>
                  <a:cubicBezTo>
                    <a:pt x="2403" y="110300"/>
                    <a:pt x="11861" y="116579"/>
                    <a:pt x="21551" y="114563"/>
                  </a:cubicBezTo>
                  <a:cubicBezTo>
                    <a:pt x="23644" y="114098"/>
                    <a:pt x="25659" y="113323"/>
                    <a:pt x="27365" y="112238"/>
                  </a:cubicBezTo>
                  <a:lnTo>
                    <a:pt x="196513" y="34950"/>
                  </a:lnTo>
                  <a:lnTo>
                    <a:pt x="196513" y="34795"/>
                  </a:lnTo>
                  <a:cubicBezTo>
                    <a:pt x="204885" y="31927"/>
                    <a:pt x="210002" y="23245"/>
                    <a:pt x="208219" y="1433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15B2404-1F5C-9FE3-DFED-15465447DB75}"/>
                </a:ext>
              </a:extLst>
            </p:cNvPr>
            <p:cNvSpPr/>
            <p:nvPr/>
          </p:nvSpPr>
          <p:spPr>
            <a:xfrm>
              <a:off x="2492047" y="4554756"/>
              <a:ext cx="242199" cy="185889"/>
            </a:xfrm>
            <a:custGeom>
              <a:avLst/>
              <a:gdLst>
                <a:gd name="connsiteX0" fmla="*/ 35093 w 242199"/>
                <a:gd name="connsiteY0" fmla="*/ 181078 h 185889"/>
                <a:gd name="connsiteX1" fmla="*/ 224164 w 242199"/>
                <a:gd name="connsiteY1" fmla="*/ 185884 h 185889"/>
                <a:gd name="connsiteX2" fmla="*/ 241606 w 242199"/>
                <a:gd name="connsiteY2" fmla="*/ 158675 h 185889"/>
                <a:gd name="connsiteX3" fmla="*/ 213156 w 242199"/>
                <a:gd name="connsiteY3" fmla="*/ 19604 h 185889"/>
                <a:gd name="connsiteX4" fmla="*/ 187652 w 242199"/>
                <a:gd name="connsiteY4" fmla="*/ 921 h 185889"/>
                <a:gd name="connsiteX5" fmla="*/ 12380 w 242199"/>
                <a:gd name="connsiteY5" fmla="*/ 63790 h 185889"/>
                <a:gd name="connsiteX6" fmla="*/ 597 w 242199"/>
                <a:gd name="connsiteY6" fmla="*/ 90147 h 185889"/>
                <a:gd name="connsiteX7" fmla="*/ 15171 w 242199"/>
                <a:gd name="connsiteY7" fmla="*/ 161543 h 185889"/>
                <a:gd name="connsiteX8" fmla="*/ 35093 w 242199"/>
                <a:gd name="connsiteY8" fmla="*/ 181155 h 185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199" h="185889">
                  <a:moveTo>
                    <a:pt x="35093" y="181078"/>
                  </a:moveTo>
                  <a:lnTo>
                    <a:pt x="224164" y="185884"/>
                  </a:lnTo>
                  <a:cubicBezTo>
                    <a:pt x="236180" y="186194"/>
                    <a:pt x="244552" y="173093"/>
                    <a:pt x="241606" y="158675"/>
                  </a:cubicBezTo>
                  <a:lnTo>
                    <a:pt x="213156" y="19604"/>
                  </a:lnTo>
                  <a:cubicBezTo>
                    <a:pt x="210366" y="5805"/>
                    <a:pt x="198428" y="-2955"/>
                    <a:pt x="187652" y="921"/>
                  </a:cubicBezTo>
                  <a:lnTo>
                    <a:pt x="12380" y="63790"/>
                  </a:lnTo>
                  <a:cubicBezTo>
                    <a:pt x="3233" y="67046"/>
                    <a:pt x="-1806" y="78364"/>
                    <a:pt x="597" y="90147"/>
                  </a:cubicBezTo>
                  <a:lnTo>
                    <a:pt x="15171" y="161543"/>
                  </a:lnTo>
                  <a:cubicBezTo>
                    <a:pt x="17419" y="172706"/>
                    <a:pt x="25791" y="180923"/>
                    <a:pt x="35093" y="1811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F6756B7E-7221-5CFA-F6CE-151488690EB6}"/>
                </a:ext>
              </a:extLst>
            </p:cNvPr>
            <p:cNvSpPr/>
            <p:nvPr/>
          </p:nvSpPr>
          <p:spPr>
            <a:xfrm>
              <a:off x="2507926" y="4699896"/>
              <a:ext cx="225716" cy="40882"/>
            </a:xfrm>
            <a:custGeom>
              <a:avLst/>
              <a:gdLst>
                <a:gd name="connsiteX0" fmla="*/ 377 w 225716"/>
                <a:gd name="connsiteY0" fmla="*/ 21519 h 40882"/>
                <a:gd name="connsiteX1" fmla="*/ 14330 w 225716"/>
                <a:gd name="connsiteY1" fmla="*/ 356 h 40882"/>
                <a:gd name="connsiteX2" fmla="*/ 22315 w 225716"/>
                <a:gd name="connsiteY2" fmla="*/ 589 h 40882"/>
                <a:gd name="connsiteX3" fmla="*/ 204719 w 225716"/>
                <a:gd name="connsiteY3" fmla="*/ 5317 h 40882"/>
                <a:gd name="connsiteX4" fmla="*/ 225340 w 225716"/>
                <a:gd name="connsiteY4" fmla="*/ 19349 h 40882"/>
                <a:gd name="connsiteX5" fmla="*/ 211386 w 225716"/>
                <a:gd name="connsiteY5" fmla="*/ 40511 h 40882"/>
                <a:gd name="connsiteX6" fmla="*/ 205107 w 225716"/>
                <a:gd name="connsiteY6" fmla="*/ 40667 h 40882"/>
                <a:gd name="connsiteX7" fmla="*/ 19214 w 225716"/>
                <a:gd name="connsiteY7" fmla="*/ 35938 h 40882"/>
                <a:gd name="connsiteX8" fmla="*/ 19214 w 225716"/>
                <a:gd name="connsiteY8" fmla="*/ 35783 h 40882"/>
                <a:gd name="connsiteX9" fmla="*/ 377 w 225716"/>
                <a:gd name="connsiteY9" fmla="*/ 21519 h 4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716" h="40882">
                  <a:moveTo>
                    <a:pt x="377" y="21519"/>
                  </a:moveTo>
                  <a:cubicBezTo>
                    <a:pt x="-1639" y="11829"/>
                    <a:pt x="4640" y="2372"/>
                    <a:pt x="14330" y="356"/>
                  </a:cubicBezTo>
                  <a:cubicBezTo>
                    <a:pt x="17043" y="-187"/>
                    <a:pt x="19757" y="-109"/>
                    <a:pt x="22315" y="589"/>
                  </a:cubicBezTo>
                  <a:lnTo>
                    <a:pt x="204719" y="5317"/>
                  </a:lnTo>
                  <a:cubicBezTo>
                    <a:pt x="214254" y="3689"/>
                    <a:pt x="223402" y="9814"/>
                    <a:pt x="225340" y="19349"/>
                  </a:cubicBezTo>
                  <a:cubicBezTo>
                    <a:pt x="227355" y="29039"/>
                    <a:pt x="221076" y="38496"/>
                    <a:pt x="211386" y="40511"/>
                  </a:cubicBezTo>
                  <a:cubicBezTo>
                    <a:pt x="209293" y="40976"/>
                    <a:pt x="207122" y="40976"/>
                    <a:pt x="205107" y="40667"/>
                  </a:cubicBezTo>
                  <a:lnTo>
                    <a:pt x="19214" y="35938"/>
                  </a:lnTo>
                  <a:lnTo>
                    <a:pt x="19214" y="35783"/>
                  </a:lnTo>
                  <a:cubicBezTo>
                    <a:pt x="10377" y="36403"/>
                    <a:pt x="2237" y="30434"/>
                    <a:pt x="377" y="2151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B7F7EE98-07C3-3034-5356-E52CCB519BCC}"/>
                </a:ext>
              </a:extLst>
            </p:cNvPr>
            <p:cNvSpPr/>
            <p:nvPr/>
          </p:nvSpPr>
          <p:spPr>
            <a:xfrm>
              <a:off x="2442896" y="4615789"/>
              <a:ext cx="115585" cy="160633"/>
            </a:xfrm>
            <a:custGeom>
              <a:avLst/>
              <a:gdLst>
                <a:gd name="connsiteX0" fmla="*/ 97268 w 115585"/>
                <a:gd name="connsiteY0" fmla="*/ 149115 h 160633"/>
                <a:gd name="connsiteX1" fmla="*/ 43004 w 115585"/>
                <a:gd name="connsiteY1" fmla="*/ 160201 h 160633"/>
                <a:gd name="connsiteX2" fmla="*/ 13623 w 115585"/>
                <a:gd name="connsiteY2" fmla="*/ 134774 h 160633"/>
                <a:gd name="connsiteX3" fmla="*/ 212 w 115585"/>
                <a:gd name="connsiteY3" fmla="*/ 34851 h 160633"/>
                <a:gd name="connsiteX4" fmla="*/ 17732 w 115585"/>
                <a:gd name="connsiteY4" fmla="*/ 9347 h 160633"/>
                <a:gd name="connsiteX5" fmla="*/ 61453 w 115585"/>
                <a:gd name="connsiteY5" fmla="*/ 432 h 160633"/>
                <a:gd name="connsiteX6" fmla="*/ 87500 w 115585"/>
                <a:gd name="connsiteY6" fmla="*/ 17021 h 160633"/>
                <a:gd name="connsiteX7" fmla="*/ 114322 w 115585"/>
                <a:gd name="connsiteY7" fmla="*/ 114231 h 160633"/>
                <a:gd name="connsiteX8" fmla="*/ 97268 w 115585"/>
                <a:gd name="connsiteY8" fmla="*/ 149115 h 16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585" h="160633">
                  <a:moveTo>
                    <a:pt x="97268" y="149115"/>
                  </a:moveTo>
                  <a:lnTo>
                    <a:pt x="43004" y="160201"/>
                  </a:lnTo>
                  <a:cubicBezTo>
                    <a:pt x="29050" y="163069"/>
                    <a:pt x="15872" y="151363"/>
                    <a:pt x="13623" y="134774"/>
                  </a:cubicBezTo>
                  <a:lnTo>
                    <a:pt x="212" y="34851"/>
                  </a:lnTo>
                  <a:cubicBezTo>
                    <a:pt x="-1415" y="22913"/>
                    <a:pt x="6492" y="11672"/>
                    <a:pt x="17732" y="9347"/>
                  </a:cubicBezTo>
                  <a:lnTo>
                    <a:pt x="61453" y="432"/>
                  </a:lnTo>
                  <a:cubicBezTo>
                    <a:pt x="72694" y="-1894"/>
                    <a:pt x="84322" y="5393"/>
                    <a:pt x="87500" y="17021"/>
                  </a:cubicBezTo>
                  <a:lnTo>
                    <a:pt x="114322" y="114231"/>
                  </a:lnTo>
                  <a:cubicBezTo>
                    <a:pt x="118741" y="130355"/>
                    <a:pt x="111221" y="146247"/>
                    <a:pt x="97268" y="14911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34C43629-A827-E861-7488-A9C4D9E0CD23}"/>
                </a:ext>
              </a:extLst>
            </p:cNvPr>
            <p:cNvSpPr/>
            <p:nvPr/>
          </p:nvSpPr>
          <p:spPr>
            <a:xfrm rot="20907000">
              <a:off x="2462050" y="4612878"/>
              <a:ext cx="63101" cy="126124"/>
            </a:xfrm>
            <a:custGeom>
              <a:avLst/>
              <a:gdLst>
                <a:gd name="connsiteX0" fmla="*/ 45116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1 h 126124"/>
                <a:gd name="connsiteX3" fmla="*/ 45116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1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6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1"/>
                  </a:lnTo>
                  <a:cubicBezTo>
                    <a:pt x="63101" y="118073"/>
                    <a:pt x="55049" y="126125"/>
                    <a:pt x="45116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1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EF1BC6B-AF54-B3C3-76A8-17D51575F3EF}"/>
                </a:ext>
              </a:extLst>
            </p:cNvPr>
            <p:cNvSpPr/>
            <p:nvPr/>
          </p:nvSpPr>
          <p:spPr>
            <a:xfrm>
              <a:off x="1047052" y="3851022"/>
              <a:ext cx="122559" cy="392870"/>
            </a:xfrm>
            <a:custGeom>
              <a:avLst/>
              <a:gdLst>
                <a:gd name="connsiteX0" fmla="*/ 0 w 122559"/>
                <a:gd name="connsiteY0" fmla="*/ 392871 h 392870"/>
                <a:gd name="connsiteX1" fmla="*/ 113722 w 122559"/>
                <a:gd name="connsiteY1" fmla="*/ 308607 h 392870"/>
                <a:gd name="connsiteX2" fmla="*/ 122559 w 122559"/>
                <a:gd name="connsiteY2" fmla="*/ 3178 h 392870"/>
                <a:gd name="connsiteX3" fmla="*/ 11395 w 122559"/>
                <a:gd name="connsiteY3" fmla="*/ 0 h 392870"/>
                <a:gd name="connsiteX4" fmla="*/ 0 w 122559"/>
                <a:gd name="connsiteY4" fmla="*/ 392871 h 39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9" h="392870">
                  <a:moveTo>
                    <a:pt x="0" y="392871"/>
                  </a:moveTo>
                  <a:lnTo>
                    <a:pt x="113722" y="308607"/>
                  </a:lnTo>
                  <a:lnTo>
                    <a:pt x="122559" y="3178"/>
                  </a:lnTo>
                  <a:lnTo>
                    <a:pt x="11395" y="0"/>
                  </a:lnTo>
                  <a:lnTo>
                    <a:pt x="0" y="392871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EB1D0F1-AC53-820A-1FFE-E7E0A079C3FB}"/>
                </a:ext>
              </a:extLst>
            </p:cNvPr>
            <p:cNvSpPr/>
            <p:nvPr/>
          </p:nvSpPr>
          <p:spPr>
            <a:xfrm>
              <a:off x="912090" y="3795130"/>
              <a:ext cx="244730" cy="397987"/>
            </a:xfrm>
            <a:custGeom>
              <a:avLst/>
              <a:gdLst>
                <a:gd name="connsiteX0" fmla="*/ 55272 w 244730"/>
                <a:gd name="connsiteY0" fmla="*/ 397987 h 397987"/>
                <a:gd name="connsiteX1" fmla="*/ 0 w 244730"/>
                <a:gd name="connsiteY1" fmla="*/ 267676 h 397987"/>
                <a:gd name="connsiteX2" fmla="*/ 147288 w 244730"/>
                <a:gd name="connsiteY2" fmla="*/ 0 h 397987"/>
                <a:gd name="connsiteX3" fmla="*/ 244730 w 244730"/>
                <a:gd name="connsiteY3" fmla="*/ 53566 h 397987"/>
                <a:gd name="connsiteX4" fmla="*/ 55272 w 244730"/>
                <a:gd name="connsiteY4" fmla="*/ 397987 h 39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730" h="397987">
                  <a:moveTo>
                    <a:pt x="55272" y="397987"/>
                  </a:moveTo>
                  <a:lnTo>
                    <a:pt x="0" y="267676"/>
                  </a:lnTo>
                  <a:lnTo>
                    <a:pt x="147288" y="0"/>
                  </a:lnTo>
                  <a:lnTo>
                    <a:pt x="244730" y="53566"/>
                  </a:lnTo>
                  <a:lnTo>
                    <a:pt x="55272" y="39798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5D3D8DE-9353-6953-39BF-CB9ED1219992}"/>
                </a:ext>
              </a:extLst>
            </p:cNvPr>
            <p:cNvSpPr/>
            <p:nvPr/>
          </p:nvSpPr>
          <p:spPr>
            <a:xfrm>
              <a:off x="882010" y="3688457"/>
              <a:ext cx="248663" cy="194926"/>
            </a:xfrm>
            <a:custGeom>
              <a:avLst/>
              <a:gdLst>
                <a:gd name="connsiteX0" fmla="*/ 204888 w 248663"/>
                <a:gd name="connsiteY0" fmla="*/ 194735 h 194926"/>
                <a:gd name="connsiteX1" fmla="*/ 16127 w 248663"/>
                <a:gd name="connsiteY1" fmla="*/ 182332 h 194926"/>
                <a:gd name="connsiteX2" fmla="*/ 1243 w 248663"/>
                <a:gd name="connsiteY2" fmla="*/ 153650 h 194926"/>
                <a:gd name="connsiteX3" fmla="*/ 42173 w 248663"/>
                <a:gd name="connsiteY3" fmla="*/ 17757 h 194926"/>
                <a:gd name="connsiteX4" fmla="*/ 69305 w 248663"/>
                <a:gd name="connsiteY4" fmla="*/ 1478 h 194926"/>
                <a:gd name="connsiteX5" fmla="*/ 238066 w 248663"/>
                <a:gd name="connsiteY5" fmla="*/ 80083 h 194926"/>
                <a:gd name="connsiteX6" fmla="*/ 247446 w 248663"/>
                <a:gd name="connsiteY6" fmla="*/ 107371 h 194926"/>
                <a:gd name="connsiteX7" fmla="*/ 226438 w 248663"/>
                <a:gd name="connsiteY7" fmla="*/ 177139 h 194926"/>
                <a:gd name="connsiteX8" fmla="*/ 204810 w 248663"/>
                <a:gd name="connsiteY8" fmla="*/ 194890 h 19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663" h="194926">
                  <a:moveTo>
                    <a:pt x="204888" y="194735"/>
                  </a:moveTo>
                  <a:lnTo>
                    <a:pt x="16127" y="182332"/>
                  </a:lnTo>
                  <a:cubicBezTo>
                    <a:pt x="4111" y="181557"/>
                    <a:pt x="-3021" y="167758"/>
                    <a:pt x="1243" y="153650"/>
                  </a:cubicBezTo>
                  <a:lnTo>
                    <a:pt x="42173" y="17757"/>
                  </a:lnTo>
                  <a:cubicBezTo>
                    <a:pt x="46282" y="4269"/>
                    <a:pt x="58918" y="-3405"/>
                    <a:pt x="69305" y="1478"/>
                  </a:cubicBezTo>
                  <a:lnTo>
                    <a:pt x="238066" y="80083"/>
                  </a:lnTo>
                  <a:cubicBezTo>
                    <a:pt x="246904" y="84192"/>
                    <a:pt x="250857" y="95898"/>
                    <a:pt x="247446" y="107371"/>
                  </a:cubicBezTo>
                  <a:lnTo>
                    <a:pt x="226438" y="177139"/>
                  </a:lnTo>
                  <a:cubicBezTo>
                    <a:pt x="223182" y="187991"/>
                    <a:pt x="214113" y="195511"/>
                    <a:pt x="204810" y="19489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3C5B8A80-5837-291B-912E-1D1ACD7A8722}"/>
                </a:ext>
              </a:extLst>
            </p:cNvPr>
            <p:cNvSpPr/>
            <p:nvPr/>
          </p:nvSpPr>
          <p:spPr>
            <a:xfrm>
              <a:off x="882324" y="3835139"/>
              <a:ext cx="225425" cy="48066"/>
            </a:xfrm>
            <a:custGeom>
              <a:avLst/>
              <a:gdLst>
                <a:gd name="connsiteX0" fmla="*/ 224651 w 225425"/>
                <a:gd name="connsiteY0" fmla="*/ 35418 h 48066"/>
                <a:gd name="connsiteX1" fmla="*/ 212636 w 225425"/>
                <a:gd name="connsiteY1" fmla="*/ 13092 h 48066"/>
                <a:gd name="connsiteX2" fmla="*/ 204651 w 225425"/>
                <a:gd name="connsiteY2" fmla="*/ 12549 h 48066"/>
                <a:gd name="connsiteX3" fmla="*/ 22557 w 225425"/>
                <a:gd name="connsiteY3" fmla="*/ 612 h 48066"/>
                <a:gd name="connsiteX4" fmla="*/ 774 w 225425"/>
                <a:gd name="connsiteY4" fmla="*/ 12705 h 48066"/>
                <a:gd name="connsiteX5" fmla="*/ 12789 w 225425"/>
                <a:gd name="connsiteY5" fmla="*/ 35030 h 48066"/>
                <a:gd name="connsiteX6" fmla="*/ 18991 w 225425"/>
                <a:gd name="connsiteY6" fmla="*/ 35728 h 48066"/>
                <a:gd name="connsiteX7" fmla="*/ 204574 w 225425"/>
                <a:gd name="connsiteY7" fmla="*/ 47976 h 48066"/>
                <a:gd name="connsiteX8" fmla="*/ 204574 w 225425"/>
                <a:gd name="connsiteY8" fmla="*/ 47821 h 48066"/>
                <a:gd name="connsiteX9" fmla="*/ 224651 w 225425"/>
                <a:gd name="connsiteY9" fmla="*/ 35340 h 4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25" h="48066">
                  <a:moveTo>
                    <a:pt x="224651" y="35418"/>
                  </a:moveTo>
                  <a:cubicBezTo>
                    <a:pt x="227520" y="25961"/>
                    <a:pt x="222171" y="15960"/>
                    <a:pt x="212636" y="13092"/>
                  </a:cubicBezTo>
                  <a:cubicBezTo>
                    <a:pt x="209923" y="12317"/>
                    <a:pt x="207209" y="12162"/>
                    <a:pt x="204651" y="12549"/>
                  </a:cubicBezTo>
                  <a:lnTo>
                    <a:pt x="22557" y="612"/>
                  </a:lnTo>
                  <a:cubicBezTo>
                    <a:pt x="13255" y="-1869"/>
                    <a:pt x="3565" y="3402"/>
                    <a:pt x="774" y="12705"/>
                  </a:cubicBezTo>
                  <a:cubicBezTo>
                    <a:pt x="-2094" y="22162"/>
                    <a:pt x="3254" y="32162"/>
                    <a:pt x="12789" y="35030"/>
                  </a:cubicBezTo>
                  <a:cubicBezTo>
                    <a:pt x="14882" y="35650"/>
                    <a:pt x="16976" y="35883"/>
                    <a:pt x="18991" y="35728"/>
                  </a:cubicBezTo>
                  <a:lnTo>
                    <a:pt x="204574" y="47976"/>
                  </a:lnTo>
                  <a:lnTo>
                    <a:pt x="204574" y="47821"/>
                  </a:lnTo>
                  <a:cubicBezTo>
                    <a:pt x="213333" y="49294"/>
                    <a:pt x="222016" y="44023"/>
                    <a:pt x="224651" y="3534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282CAFAC-2881-71B7-D0CD-417B5A68B8E2}"/>
                </a:ext>
              </a:extLst>
            </p:cNvPr>
            <p:cNvSpPr/>
            <p:nvPr/>
          </p:nvSpPr>
          <p:spPr>
            <a:xfrm>
              <a:off x="1110713" y="3778901"/>
              <a:ext cx="244030" cy="210307"/>
            </a:xfrm>
            <a:custGeom>
              <a:avLst/>
              <a:gdLst>
                <a:gd name="connsiteX0" fmla="*/ 9363 w 244030"/>
                <a:gd name="connsiteY0" fmla="*/ 114292 h 210307"/>
                <a:gd name="connsiteX1" fmla="*/ 173550 w 244030"/>
                <a:gd name="connsiteY1" fmla="*/ 208246 h 210307"/>
                <a:gd name="connsiteX2" fmla="*/ 201845 w 244030"/>
                <a:gd name="connsiteY2" fmla="*/ 192509 h 210307"/>
                <a:gd name="connsiteX3" fmla="*/ 242776 w 244030"/>
                <a:gd name="connsiteY3" fmla="*/ 56617 h 210307"/>
                <a:gd name="connsiteX4" fmla="*/ 229210 w 244030"/>
                <a:gd name="connsiteY4" fmla="*/ 28012 h 210307"/>
                <a:gd name="connsiteX5" fmla="*/ 45100 w 244030"/>
                <a:gd name="connsiteY5" fmla="*/ 182 h 210307"/>
                <a:gd name="connsiteX6" fmla="*/ 22232 w 244030"/>
                <a:gd name="connsiteY6" fmla="*/ 17779 h 210307"/>
                <a:gd name="connsiteX7" fmla="*/ 1224 w 244030"/>
                <a:gd name="connsiteY7" fmla="*/ 87547 h 210307"/>
                <a:gd name="connsiteX8" fmla="*/ 9441 w 244030"/>
                <a:gd name="connsiteY8" fmla="*/ 114292 h 21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030" h="210307">
                  <a:moveTo>
                    <a:pt x="9363" y="114292"/>
                  </a:moveTo>
                  <a:lnTo>
                    <a:pt x="173550" y="208246"/>
                  </a:lnTo>
                  <a:cubicBezTo>
                    <a:pt x="184016" y="214215"/>
                    <a:pt x="197582" y="206695"/>
                    <a:pt x="201845" y="192509"/>
                  </a:cubicBezTo>
                  <a:lnTo>
                    <a:pt x="242776" y="56617"/>
                  </a:lnTo>
                  <a:cubicBezTo>
                    <a:pt x="246884" y="43128"/>
                    <a:pt x="240528" y="29717"/>
                    <a:pt x="229210" y="28012"/>
                  </a:cubicBezTo>
                  <a:lnTo>
                    <a:pt x="45100" y="182"/>
                  </a:lnTo>
                  <a:cubicBezTo>
                    <a:pt x="35487" y="-1291"/>
                    <a:pt x="25642" y="6306"/>
                    <a:pt x="22232" y="17779"/>
                  </a:cubicBezTo>
                  <a:lnTo>
                    <a:pt x="1224" y="87547"/>
                  </a:lnTo>
                  <a:cubicBezTo>
                    <a:pt x="-2032" y="98400"/>
                    <a:pt x="1379" y="109640"/>
                    <a:pt x="9441" y="114292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5DE2C5B0-2B94-98F4-F521-019C3FE0664C}"/>
                </a:ext>
              </a:extLst>
            </p:cNvPr>
            <p:cNvSpPr/>
            <p:nvPr/>
          </p:nvSpPr>
          <p:spPr>
            <a:xfrm>
              <a:off x="1109615" y="3858809"/>
              <a:ext cx="200603" cy="130316"/>
            </a:xfrm>
            <a:custGeom>
              <a:avLst/>
              <a:gdLst>
                <a:gd name="connsiteX0" fmla="*/ 693 w 200603"/>
                <a:gd name="connsiteY0" fmla="*/ 12755 h 130316"/>
                <a:gd name="connsiteX1" fmla="*/ 23019 w 200603"/>
                <a:gd name="connsiteY1" fmla="*/ 739 h 130316"/>
                <a:gd name="connsiteX2" fmla="*/ 29995 w 200603"/>
                <a:gd name="connsiteY2" fmla="*/ 4693 h 130316"/>
                <a:gd name="connsiteX3" fmla="*/ 188369 w 200603"/>
                <a:gd name="connsiteY3" fmla="*/ 95391 h 130316"/>
                <a:gd name="connsiteX4" fmla="*/ 199841 w 200603"/>
                <a:gd name="connsiteY4" fmla="*/ 117562 h 130316"/>
                <a:gd name="connsiteX5" fmla="*/ 177516 w 200603"/>
                <a:gd name="connsiteY5" fmla="*/ 129578 h 130316"/>
                <a:gd name="connsiteX6" fmla="*/ 171934 w 200603"/>
                <a:gd name="connsiteY6" fmla="*/ 126709 h 130316"/>
                <a:gd name="connsiteX7" fmla="*/ 10538 w 200603"/>
                <a:gd name="connsiteY7" fmla="*/ 34306 h 130316"/>
                <a:gd name="connsiteX8" fmla="*/ 10538 w 200603"/>
                <a:gd name="connsiteY8" fmla="*/ 34151 h 130316"/>
                <a:gd name="connsiteX9" fmla="*/ 770 w 200603"/>
                <a:gd name="connsiteY9" fmla="*/ 12677 h 13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603" h="130316">
                  <a:moveTo>
                    <a:pt x="693" y="12755"/>
                  </a:moveTo>
                  <a:cubicBezTo>
                    <a:pt x="3561" y="3298"/>
                    <a:pt x="13561" y="-2051"/>
                    <a:pt x="23019" y="739"/>
                  </a:cubicBezTo>
                  <a:cubicBezTo>
                    <a:pt x="25732" y="1515"/>
                    <a:pt x="28057" y="2910"/>
                    <a:pt x="29995" y="4693"/>
                  </a:cubicBezTo>
                  <a:lnTo>
                    <a:pt x="188369" y="95391"/>
                  </a:lnTo>
                  <a:cubicBezTo>
                    <a:pt x="197516" y="98414"/>
                    <a:pt x="202632" y="108260"/>
                    <a:pt x="199841" y="117562"/>
                  </a:cubicBezTo>
                  <a:cubicBezTo>
                    <a:pt x="196973" y="127019"/>
                    <a:pt x="186973" y="132368"/>
                    <a:pt x="177516" y="129578"/>
                  </a:cubicBezTo>
                  <a:cubicBezTo>
                    <a:pt x="175423" y="128957"/>
                    <a:pt x="173562" y="127950"/>
                    <a:pt x="171934" y="126709"/>
                  </a:cubicBezTo>
                  <a:lnTo>
                    <a:pt x="10538" y="34306"/>
                  </a:lnTo>
                  <a:lnTo>
                    <a:pt x="10538" y="34151"/>
                  </a:lnTo>
                  <a:cubicBezTo>
                    <a:pt x="2476" y="30507"/>
                    <a:pt x="-1865" y="21360"/>
                    <a:pt x="770" y="1267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BF7049A-B2D0-475A-EB28-FED3CD463BC6}"/>
                </a:ext>
              </a:extLst>
            </p:cNvPr>
            <p:cNvSpPr/>
            <p:nvPr/>
          </p:nvSpPr>
          <p:spPr>
            <a:xfrm>
              <a:off x="1048677" y="3763371"/>
              <a:ext cx="123752" cy="162577"/>
            </a:xfrm>
            <a:custGeom>
              <a:avLst/>
              <a:gdLst>
                <a:gd name="connsiteX0" fmla="*/ 69073 w 123752"/>
                <a:gd name="connsiteY0" fmla="*/ 161605 h 162577"/>
                <a:gd name="connsiteX1" fmla="*/ 16049 w 123752"/>
                <a:gd name="connsiteY1" fmla="*/ 145636 h 162577"/>
                <a:gd name="connsiteX2" fmla="*/ 2251 w 123752"/>
                <a:gd name="connsiteY2" fmla="*/ 109356 h 162577"/>
                <a:gd name="connsiteX3" fmla="*/ 37832 w 123752"/>
                <a:gd name="connsiteY3" fmla="*/ 15015 h 162577"/>
                <a:gd name="connsiteX4" fmla="*/ 65352 w 123752"/>
                <a:gd name="connsiteY4" fmla="*/ 906 h 162577"/>
                <a:gd name="connsiteX5" fmla="*/ 108065 w 123752"/>
                <a:gd name="connsiteY5" fmla="*/ 13774 h 162577"/>
                <a:gd name="connsiteX6" fmla="*/ 123182 w 123752"/>
                <a:gd name="connsiteY6" fmla="*/ 40751 h 162577"/>
                <a:gd name="connsiteX7" fmla="*/ 100701 w 123752"/>
                <a:gd name="connsiteY7" fmla="*/ 139047 h 162577"/>
                <a:gd name="connsiteX8" fmla="*/ 69150 w 123752"/>
                <a:gd name="connsiteY8" fmla="*/ 161682 h 1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52" h="162577">
                  <a:moveTo>
                    <a:pt x="69073" y="161605"/>
                  </a:moveTo>
                  <a:lnTo>
                    <a:pt x="16049" y="145636"/>
                  </a:lnTo>
                  <a:cubicBezTo>
                    <a:pt x="2406" y="141527"/>
                    <a:pt x="-3641" y="125015"/>
                    <a:pt x="2251" y="109356"/>
                  </a:cubicBezTo>
                  <a:lnTo>
                    <a:pt x="37832" y="15015"/>
                  </a:lnTo>
                  <a:cubicBezTo>
                    <a:pt x="42096" y="3697"/>
                    <a:pt x="54344" y="-2427"/>
                    <a:pt x="65352" y="906"/>
                  </a:cubicBezTo>
                  <a:lnTo>
                    <a:pt x="108065" y="13774"/>
                  </a:lnTo>
                  <a:cubicBezTo>
                    <a:pt x="119073" y="17108"/>
                    <a:pt x="125817" y="28968"/>
                    <a:pt x="123182" y="40751"/>
                  </a:cubicBezTo>
                  <a:lnTo>
                    <a:pt x="100701" y="139047"/>
                  </a:lnTo>
                  <a:cubicBezTo>
                    <a:pt x="96980" y="155326"/>
                    <a:pt x="82794" y="165791"/>
                    <a:pt x="69150" y="16168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CBD8B210-F511-5843-63E4-D8711AD9D0AA}"/>
                </a:ext>
              </a:extLst>
            </p:cNvPr>
            <p:cNvSpPr/>
            <p:nvPr/>
          </p:nvSpPr>
          <p:spPr>
            <a:xfrm rot="17206802">
              <a:off x="1056032" y="3793232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7DBE163C-3F0D-CA44-512C-074F57DD64BE}"/>
                </a:ext>
              </a:extLst>
            </p:cNvPr>
            <p:cNvSpPr/>
            <p:nvPr/>
          </p:nvSpPr>
          <p:spPr>
            <a:xfrm>
              <a:off x="1945585" y="2364034"/>
              <a:ext cx="253567" cy="393723"/>
            </a:xfrm>
            <a:custGeom>
              <a:avLst/>
              <a:gdLst>
                <a:gd name="connsiteX0" fmla="*/ 203955 w 253567"/>
                <a:gd name="connsiteY0" fmla="*/ 393724 h 393723"/>
                <a:gd name="connsiteX1" fmla="*/ 253568 w 253567"/>
                <a:gd name="connsiteY1" fmla="*/ 261242 h 393723"/>
                <a:gd name="connsiteX2" fmla="*/ 95040 w 253567"/>
                <a:gd name="connsiteY2" fmla="*/ 0 h 393723"/>
                <a:gd name="connsiteX3" fmla="*/ 0 w 253567"/>
                <a:gd name="connsiteY3" fmla="*/ 57675 h 393723"/>
                <a:gd name="connsiteX4" fmla="*/ 203955 w 253567"/>
                <a:gd name="connsiteY4" fmla="*/ 393724 h 39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567" h="393723">
                  <a:moveTo>
                    <a:pt x="203955" y="393724"/>
                  </a:moveTo>
                  <a:lnTo>
                    <a:pt x="253568" y="261242"/>
                  </a:lnTo>
                  <a:lnTo>
                    <a:pt x="95040" y="0"/>
                  </a:lnTo>
                  <a:lnTo>
                    <a:pt x="0" y="57675"/>
                  </a:lnTo>
                  <a:lnTo>
                    <a:pt x="203955" y="393724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16F66E3B-45F8-DAAC-72DA-0F8740EE3B64}"/>
                </a:ext>
              </a:extLst>
            </p:cNvPr>
            <p:cNvSpPr/>
            <p:nvPr/>
          </p:nvSpPr>
          <p:spPr>
            <a:xfrm>
              <a:off x="1915973" y="2366360"/>
              <a:ext cx="138993" cy="392018"/>
            </a:xfrm>
            <a:custGeom>
              <a:avLst/>
              <a:gdLst>
                <a:gd name="connsiteX0" fmla="*/ 138993 w 138993"/>
                <a:gd name="connsiteY0" fmla="*/ 392018 h 392018"/>
                <a:gd name="connsiteX1" fmla="*/ 21861 w 138993"/>
                <a:gd name="connsiteY1" fmla="*/ 312715 h 392018"/>
                <a:gd name="connsiteX2" fmla="*/ 0 w 138993"/>
                <a:gd name="connsiteY2" fmla="*/ 7907 h 392018"/>
                <a:gd name="connsiteX3" fmla="*/ 110931 w 138993"/>
                <a:gd name="connsiteY3" fmla="*/ 0 h 392018"/>
                <a:gd name="connsiteX4" fmla="*/ 138993 w 138993"/>
                <a:gd name="connsiteY4" fmla="*/ 392018 h 3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93" h="392018">
                  <a:moveTo>
                    <a:pt x="138993" y="392018"/>
                  </a:moveTo>
                  <a:lnTo>
                    <a:pt x="21861" y="312715"/>
                  </a:lnTo>
                  <a:lnTo>
                    <a:pt x="0" y="7907"/>
                  </a:lnTo>
                  <a:lnTo>
                    <a:pt x="110931" y="0"/>
                  </a:lnTo>
                  <a:lnTo>
                    <a:pt x="138993" y="39201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C4175C5D-8664-69BD-074B-773AF88F12AC}"/>
                </a:ext>
              </a:extLst>
            </p:cNvPr>
            <p:cNvSpPr/>
            <p:nvPr/>
          </p:nvSpPr>
          <p:spPr>
            <a:xfrm>
              <a:off x="1753105" y="2318616"/>
              <a:ext cx="243557" cy="208725"/>
            </a:xfrm>
            <a:custGeom>
              <a:avLst/>
              <a:gdLst>
                <a:gd name="connsiteX0" fmla="*/ 233876 w 243557"/>
                <a:gd name="connsiteY0" fmla="*/ 114644 h 208725"/>
                <a:gd name="connsiteX1" fmla="*/ 68681 w 243557"/>
                <a:gd name="connsiteY1" fmla="*/ 206738 h 208725"/>
                <a:gd name="connsiteX2" fmla="*/ 40619 w 243557"/>
                <a:gd name="connsiteY2" fmla="*/ 190691 h 208725"/>
                <a:gd name="connsiteX3" fmla="*/ 1162 w 243557"/>
                <a:gd name="connsiteY3" fmla="*/ 54333 h 208725"/>
                <a:gd name="connsiteX4" fmla="*/ 15038 w 243557"/>
                <a:gd name="connsiteY4" fmla="*/ 25884 h 208725"/>
                <a:gd name="connsiteX5" fmla="*/ 199458 w 243557"/>
                <a:gd name="connsiteY5" fmla="*/ 147 h 208725"/>
                <a:gd name="connsiteX6" fmla="*/ 222171 w 243557"/>
                <a:gd name="connsiteY6" fmla="*/ 17976 h 208725"/>
                <a:gd name="connsiteX7" fmla="*/ 242404 w 243557"/>
                <a:gd name="connsiteY7" fmla="*/ 87977 h 208725"/>
                <a:gd name="connsiteX8" fmla="*/ 233876 w 243557"/>
                <a:gd name="connsiteY8" fmla="*/ 114566 h 20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557" h="208725">
                  <a:moveTo>
                    <a:pt x="233876" y="114644"/>
                  </a:moveTo>
                  <a:lnTo>
                    <a:pt x="68681" y="206738"/>
                  </a:lnTo>
                  <a:cubicBezTo>
                    <a:pt x="58216" y="212629"/>
                    <a:pt x="44650" y="204877"/>
                    <a:pt x="40619" y="190691"/>
                  </a:cubicBezTo>
                  <a:lnTo>
                    <a:pt x="1162" y="54333"/>
                  </a:lnTo>
                  <a:cubicBezTo>
                    <a:pt x="-2792" y="40767"/>
                    <a:pt x="3720" y="27512"/>
                    <a:pt x="15038" y="25884"/>
                  </a:cubicBezTo>
                  <a:lnTo>
                    <a:pt x="199458" y="147"/>
                  </a:lnTo>
                  <a:cubicBezTo>
                    <a:pt x="209070" y="-1171"/>
                    <a:pt x="218838" y="6504"/>
                    <a:pt x="222171" y="17976"/>
                  </a:cubicBezTo>
                  <a:lnTo>
                    <a:pt x="242404" y="87977"/>
                  </a:lnTo>
                  <a:cubicBezTo>
                    <a:pt x="245582" y="98907"/>
                    <a:pt x="242016" y="110070"/>
                    <a:pt x="233876" y="114566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DF1A747E-D389-8C83-34B1-4E2A53B4EE02}"/>
                </a:ext>
              </a:extLst>
            </p:cNvPr>
            <p:cNvSpPr/>
            <p:nvPr/>
          </p:nvSpPr>
          <p:spPr>
            <a:xfrm>
              <a:off x="1796034" y="2398840"/>
              <a:ext cx="201713" cy="128451"/>
            </a:xfrm>
            <a:custGeom>
              <a:avLst/>
              <a:gdLst>
                <a:gd name="connsiteX0" fmla="*/ 200947 w 201713"/>
                <a:gd name="connsiteY0" fmla="*/ 12946 h 128451"/>
                <a:gd name="connsiteX1" fmla="*/ 178776 w 201713"/>
                <a:gd name="connsiteY1" fmla="*/ 698 h 128451"/>
                <a:gd name="connsiteX2" fmla="*/ 171800 w 201713"/>
                <a:gd name="connsiteY2" fmla="*/ 4574 h 128451"/>
                <a:gd name="connsiteX3" fmla="*/ 12419 w 201713"/>
                <a:gd name="connsiteY3" fmla="*/ 93489 h 128451"/>
                <a:gd name="connsiteX4" fmla="*/ 713 w 201713"/>
                <a:gd name="connsiteY4" fmla="*/ 115505 h 128451"/>
                <a:gd name="connsiteX5" fmla="*/ 22884 w 201713"/>
                <a:gd name="connsiteY5" fmla="*/ 127753 h 128451"/>
                <a:gd name="connsiteX6" fmla="*/ 28543 w 201713"/>
                <a:gd name="connsiteY6" fmla="*/ 124963 h 128451"/>
                <a:gd name="connsiteX7" fmla="*/ 191025 w 201713"/>
                <a:gd name="connsiteY7" fmla="*/ 34419 h 128451"/>
                <a:gd name="connsiteX8" fmla="*/ 191025 w 201713"/>
                <a:gd name="connsiteY8" fmla="*/ 34264 h 128451"/>
                <a:gd name="connsiteX9" fmla="*/ 201025 w 201713"/>
                <a:gd name="connsiteY9" fmla="*/ 12869 h 1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713" h="128451">
                  <a:moveTo>
                    <a:pt x="200947" y="12946"/>
                  </a:moveTo>
                  <a:cubicBezTo>
                    <a:pt x="198234" y="3411"/>
                    <a:pt x="188234" y="-2015"/>
                    <a:pt x="178776" y="698"/>
                  </a:cubicBezTo>
                  <a:cubicBezTo>
                    <a:pt x="176063" y="1473"/>
                    <a:pt x="173738" y="2869"/>
                    <a:pt x="171800" y="4574"/>
                  </a:cubicBezTo>
                  <a:lnTo>
                    <a:pt x="12419" y="93489"/>
                  </a:lnTo>
                  <a:cubicBezTo>
                    <a:pt x="3271" y="96435"/>
                    <a:pt x="-2000" y="106203"/>
                    <a:pt x="713" y="115505"/>
                  </a:cubicBezTo>
                  <a:cubicBezTo>
                    <a:pt x="3426" y="125040"/>
                    <a:pt x="13426" y="130467"/>
                    <a:pt x="22884" y="127753"/>
                  </a:cubicBezTo>
                  <a:cubicBezTo>
                    <a:pt x="24977" y="127133"/>
                    <a:pt x="26837" y="126203"/>
                    <a:pt x="28543" y="124963"/>
                  </a:cubicBezTo>
                  <a:lnTo>
                    <a:pt x="191025" y="34419"/>
                  </a:lnTo>
                  <a:lnTo>
                    <a:pt x="191025" y="34264"/>
                  </a:lnTo>
                  <a:cubicBezTo>
                    <a:pt x="199087" y="30698"/>
                    <a:pt x="203505" y="21629"/>
                    <a:pt x="201025" y="1286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AC2ECBE-2D18-63DC-86B0-0B7BBB6AE6DE}"/>
                </a:ext>
              </a:extLst>
            </p:cNvPr>
            <p:cNvSpPr/>
            <p:nvPr/>
          </p:nvSpPr>
          <p:spPr>
            <a:xfrm>
              <a:off x="1977390" y="2230470"/>
              <a:ext cx="248033" cy="193275"/>
            </a:xfrm>
            <a:custGeom>
              <a:avLst/>
              <a:gdLst>
                <a:gd name="connsiteX0" fmla="*/ 42847 w 248033"/>
                <a:gd name="connsiteY0" fmla="*/ 193177 h 193275"/>
                <a:gd name="connsiteX1" fmla="*/ 231686 w 248033"/>
                <a:gd name="connsiteY1" fmla="*/ 182867 h 193275"/>
                <a:gd name="connsiteX2" fmla="*/ 246880 w 248033"/>
                <a:gd name="connsiteY2" fmla="*/ 154340 h 193275"/>
                <a:gd name="connsiteX3" fmla="*/ 207422 w 248033"/>
                <a:gd name="connsiteY3" fmla="*/ 17982 h 193275"/>
                <a:gd name="connsiteX4" fmla="*/ 180523 w 248033"/>
                <a:gd name="connsiteY4" fmla="*/ 1393 h 193275"/>
                <a:gd name="connsiteX5" fmla="*/ 10832 w 248033"/>
                <a:gd name="connsiteY5" fmla="*/ 78060 h 193275"/>
                <a:gd name="connsiteX6" fmla="*/ 1142 w 248033"/>
                <a:gd name="connsiteY6" fmla="*/ 105270 h 193275"/>
                <a:gd name="connsiteX7" fmla="*/ 21374 w 248033"/>
                <a:gd name="connsiteY7" fmla="*/ 175270 h 193275"/>
                <a:gd name="connsiteX8" fmla="*/ 42770 w 248033"/>
                <a:gd name="connsiteY8" fmla="*/ 193255 h 19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033" h="193275">
                  <a:moveTo>
                    <a:pt x="42847" y="193177"/>
                  </a:moveTo>
                  <a:lnTo>
                    <a:pt x="231686" y="182867"/>
                  </a:lnTo>
                  <a:cubicBezTo>
                    <a:pt x="243702" y="182247"/>
                    <a:pt x="250988" y="168526"/>
                    <a:pt x="246880" y="154340"/>
                  </a:cubicBezTo>
                  <a:lnTo>
                    <a:pt x="207422" y="17982"/>
                  </a:lnTo>
                  <a:cubicBezTo>
                    <a:pt x="203469" y="4416"/>
                    <a:pt x="190910" y="-3336"/>
                    <a:pt x="180523" y="1393"/>
                  </a:cubicBezTo>
                  <a:lnTo>
                    <a:pt x="10832" y="78060"/>
                  </a:lnTo>
                  <a:cubicBezTo>
                    <a:pt x="1994" y="82091"/>
                    <a:pt x="-2192" y="93719"/>
                    <a:pt x="1142" y="105270"/>
                  </a:cubicBezTo>
                  <a:lnTo>
                    <a:pt x="21374" y="175270"/>
                  </a:lnTo>
                  <a:cubicBezTo>
                    <a:pt x="24553" y="186200"/>
                    <a:pt x="33545" y="193720"/>
                    <a:pt x="42770" y="193255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2FBF108-2729-3BBD-60B3-A9769E26EC7D}"/>
                </a:ext>
              </a:extLst>
            </p:cNvPr>
            <p:cNvSpPr/>
            <p:nvPr/>
          </p:nvSpPr>
          <p:spPr>
            <a:xfrm>
              <a:off x="1999616" y="2377730"/>
              <a:ext cx="225506" cy="45885"/>
            </a:xfrm>
            <a:custGeom>
              <a:avLst/>
              <a:gdLst>
                <a:gd name="connsiteX0" fmla="*/ 698 w 225506"/>
                <a:gd name="connsiteY0" fmla="*/ 33049 h 45885"/>
                <a:gd name="connsiteX1" fmla="*/ 12946 w 225506"/>
                <a:gd name="connsiteY1" fmla="*/ 10879 h 45885"/>
                <a:gd name="connsiteX2" fmla="*/ 20931 w 225506"/>
                <a:gd name="connsiteY2" fmla="*/ 10413 h 45885"/>
                <a:gd name="connsiteX3" fmla="*/ 203180 w 225506"/>
                <a:gd name="connsiteY3" fmla="*/ 568 h 45885"/>
                <a:gd name="connsiteX4" fmla="*/ 224808 w 225506"/>
                <a:gd name="connsiteY4" fmla="*/ 12894 h 45885"/>
                <a:gd name="connsiteX5" fmla="*/ 212560 w 225506"/>
                <a:gd name="connsiteY5" fmla="*/ 35065 h 45885"/>
                <a:gd name="connsiteX6" fmla="*/ 206281 w 225506"/>
                <a:gd name="connsiteY6" fmla="*/ 35685 h 45885"/>
                <a:gd name="connsiteX7" fmla="*/ 20543 w 225506"/>
                <a:gd name="connsiteY7" fmla="*/ 45840 h 45885"/>
                <a:gd name="connsiteX8" fmla="*/ 20543 w 225506"/>
                <a:gd name="connsiteY8" fmla="*/ 45685 h 45885"/>
                <a:gd name="connsiteX9" fmla="*/ 621 w 225506"/>
                <a:gd name="connsiteY9" fmla="*/ 32972 h 4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506" h="45885">
                  <a:moveTo>
                    <a:pt x="698" y="33049"/>
                  </a:moveTo>
                  <a:cubicBezTo>
                    <a:pt x="-2015" y="23514"/>
                    <a:pt x="3411" y="13592"/>
                    <a:pt x="12946" y="10879"/>
                  </a:cubicBezTo>
                  <a:cubicBezTo>
                    <a:pt x="15660" y="10103"/>
                    <a:pt x="18373" y="10026"/>
                    <a:pt x="20931" y="10413"/>
                  </a:cubicBezTo>
                  <a:lnTo>
                    <a:pt x="203180" y="568"/>
                  </a:lnTo>
                  <a:cubicBezTo>
                    <a:pt x="212560" y="-1835"/>
                    <a:pt x="222173" y="3592"/>
                    <a:pt x="224808" y="12894"/>
                  </a:cubicBezTo>
                  <a:cubicBezTo>
                    <a:pt x="227522" y="22429"/>
                    <a:pt x="222095" y="32352"/>
                    <a:pt x="212560" y="35065"/>
                  </a:cubicBezTo>
                  <a:cubicBezTo>
                    <a:pt x="210467" y="35685"/>
                    <a:pt x="208374" y="35840"/>
                    <a:pt x="206281" y="35685"/>
                  </a:cubicBezTo>
                  <a:lnTo>
                    <a:pt x="20543" y="45840"/>
                  </a:lnTo>
                  <a:lnTo>
                    <a:pt x="20543" y="45685"/>
                  </a:lnTo>
                  <a:cubicBezTo>
                    <a:pt x="11784" y="47003"/>
                    <a:pt x="3179" y="41731"/>
                    <a:pt x="621" y="3297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40ED19B-D386-3175-7B5E-411828C188B6}"/>
                </a:ext>
              </a:extLst>
            </p:cNvPr>
            <p:cNvSpPr/>
            <p:nvPr/>
          </p:nvSpPr>
          <p:spPr>
            <a:xfrm>
              <a:off x="1929084" y="2305459"/>
              <a:ext cx="122810" cy="162354"/>
            </a:xfrm>
            <a:custGeom>
              <a:avLst/>
              <a:gdLst>
                <a:gd name="connsiteX0" fmla="*/ 106503 w 122810"/>
                <a:gd name="connsiteY0" fmla="*/ 146096 h 162354"/>
                <a:gd name="connsiteX1" fmla="*/ 53246 w 122810"/>
                <a:gd name="connsiteY1" fmla="*/ 161522 h 162354"/>
                <a:gd name="connsiteX2" fmla="*/ 21928 w 122810"/>
                <a:gd name="connsiteY2" fmla="*/ 138576 h 162354"/>
                <a:gd name="connsiteX3" fmla="*/ 533 w 122810"/>
                <a:gd name="connsiteY3" fmla="*/ 40048 h 162354"/>
                <a:gd name="connsiteX4" fmla="*/ 15959 w 122810"/>
                <a:gd name="connsiteY4" fmla="*/ 13227 h 162354"/>
                <a:gd name="connsiteX5" fmla="*/ 58828 w 122810"/>
                <a:gd name="connsiteY5" fmla="*/ 823 h 162354"/>
                <a:gd name="connsiteX6" fmla="*/ 86115 w 122810"/>
                <a:gd name="connsiteY6" fmla="*/ 15242 h 162354"/>
                <a:gd name="connsiteX7" fmla="*/ 120689 w 122810"/>
                <a:gd name="connsiteY7" fmla="*/ 109971 h 162354"/>
                <a:gd name="connsiteX8" fmla="*/ 106503 w 122810"/>
                <a:gd name="connsiteY8" fmla="*/ 146096 h 16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810" h="162354">
                  <a:moveTo>
                    <a:pt x="106503" y="146096"/>
                  </a:moveTo>
                  <a:lnTo>
                    <a:pt x="53246" y="161522"/>
                  </a:lnTo>
                  <a:cubicBezTo>
                    <a:pt x="39603" y="165476"/>
                    <a:pt x="25494" y="154933"/>
                    <a:pt x="21928" y="138576"/>
                  </a:cubicBezTo>
                  <a:lnTo>
                    <a:pt x="533" y="40048"/>
                  </a:lnTo>
                  <a:cubicBezTo>
                    <a:pt x="-2025" y="28265"/>
                    <a:pt x="4874" y="16405"/>
                    <a:pt x="15959" y="13227"/>
                  </a:cubicBezTo>
                  <a:lnTo>
                    <a:pt x="58828" y="823"/>
                  </a:lnTo>
                  <a:cubicBezTo>
                    <a:pt x="69836" y="-2355"/>
                    <a:pt x="82006" y="3924"/>
                    <a:pt x="86115" y="15242"/>
                  </a:cubicBezTo>
                  <a:lnTo>
                    <a:pt x="120689" y="109971"/>
                  </a:lnTo>
                  <a:cubicBezTo>
                    <a:pt x="126425" y="125708"/>
                    <a:pt x="120146" y="142142"/>
                    <a:pt x="106503" y="14609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0E24C93-BB30-2441-A55B-B7FF0D8EA692}"/>
                </a:ext>
              </a:extLst>
            </p:cNvPr>
            <p:cNvSpPr/>
            <p:nvPr/>
          </p:nvSpPr>
          <p:spPr>
            <a:xfrm rot="20632199">
              <a:off x="1950489" y="2303661"/>
              <a:ext cx="63101" cy="126124"/>
            </a:xfrm>
            <a:custGeom>
              <a:avLst/>
              <a:gdLst>
                <a:gd name="connsiteX0" fmla="*/ 45117 w 63101"/>
                <a:gd name="connsiteY0" fmla="*/ 0 h 126124"/>
                <a:gd name="connsiteX1" fmla="*/ 63101 w 63101"/>
                <a:gd name="connsiteY1" fmla="*/ 17985 h 126124"/>
                <a:gd name="connsiteX2" fmla="*/ 63101 w 63101"/>
                <a:gd name="connsiteY2" fmla="*/ 108140 h 126124"/>
                <a:gd name="connsiteX3" fmla="*/ 45117 w 63101"/>
                <a:gd name="connsiteY3" fmla="*/ 126125 h 126124"/>
                <a:gd name="connsiteX4" fmla="*/ 17985 w 63101"/>
                <a:gd name="connsiteY4" fmla="*/ 126125 h 126124"/>
                <a:gd name="connsiteX5" fmla="*/ 0 w 63101"/>
                <a:gd name="connsiteY5" fmla="*/ 108140 h 126124"/>
                <a:gd name="connsiteX6" fmla="*/ 0 w 63101"/>
                <a:gd name="connsiteY6" fmla="*/ 17985 h 126124"/>
                <a:gd name="connsiteX7" fmla="*/ 17985 w 63101"/>
                <a:gd name="connsiteY7" fmla="*/ 0 h 12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01" h="126124">
                  <a:moveTo>
                    <a:pt x="45117" y="0"/>
                  </a:moveTo>
                  <a:cubicBezTo>
                    <a:pt x="55049" y="0"/>
                    <a:pt x="63101" y="8052"/>
                    <a:pt x="63101" y="17985"/>
                  </a:cubicBezTo>
                  <a:lnTo>
                    <a:pt x="63101" y="108140"/>
                  </a:lnTo>
                  <a:cubicBezTo>
                    <a:pt x="63101" y="118073"/>
                    <a:pt x="55049" y="126125"/>
                    <a:pt x="45117" y="126125"/>
                  </a:cubicBezTo>
                  <a:lnTo>
                    <a:pt x="17985" y="126125"/>
                  </a:lnTo>
                  <a:cubicBezTo>
                    <a:pt x="8052" y="126125"/>
                    <a:pt x="0" y="118073"/>
                    <a:pt x="0" y="108140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0E540DA-324B-609D-D937-A3B540193BD9}"/>
                </a:ext>
              </a:extLst>
            </p:cNvPr>
            <p:cNvSpPr/>
            <p:nvPr/>
          </p:nvSpPr>
          <p:spPr>
            <a:xfrm>
              <a:off x="1632638" y="1274104"/>
              <a:ext cx="177443" cy="407987"/>
            </a:xfrm>
            <a:custGeom>
              <a:avLst/>
              <a:gdLst>
                <a:gd name="connsiteX0" fmla="*/ 88915 w 177443"/>
                <a:gd name="connsiteY0" fmla="*/ 407987 h 407987"/>
                <a:gd name="connsiteX1" fmla="*/ 177443 w 177443"/>
                <a:gd name="connsiteY1" fmla="*/ 297599 h 407987"/>
                <a:gd name="connsiteX2" fmla="*/ 108373 w 177443"/>
                <a:gd name="connsiteY2" fmla="*/ 0 h 407987"/>
                <a:gd name="connsiteX3" fmla="*/ 0 w 177443"/>
                <a:gd name="connsiteY3" fmla="*/ 25116 h 407987"/>
                <a:gd name="connsiteX4" fmla="*/ 88915 w 177443"/>
                <a:gd name="connsiteY4" fmla="*/ 407987 h 40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43" h="407987">
                  <a:moveTo>
                    <a:pt x="88915" y="407987"/>
                  </a:moveTo>
                  <a:lnTo>
                    <a:pt x="177443" y="297599"/>
                  </a:lnTo>
                  <a:lnTo>
                    <a:pt x="108373" y="0"/>
                  </a:lnTo>
                  <a:lnTo>
                    <a:pt x="0" y="25116"/>
                  </a:lnTo>
                  <a:lnTo>
                    <a:pt x="88915" y="407987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B77682D-6991-35DC-11FB-77A1A88312EB}"/>
                </a:ext>
              </a:extLst>
            </p:cNvPr>
            <p:cNvSpPr/>
            <p:nvPr/>
          </p:nvSpPr>
          <p:spPr>
            <a:xfrm>
              <a:off x="1544962" y="1244957"/>
              <a:ext cx="182249" cy="408297"/>
            </a:xfrm>
            <a:custGeom>
              <a:avLst/>
              <a:gdLst>
                <a:gd name="connsiteX0" fmla="*/ 86512 w 182249"/>
                <a:gd name="connsiteY0" fmla="*/ 408297 h 408297"/>
                <a:gd name="connsiteX1" fmla="*/ 0 w 182249"/>
                <a:gd name="connsiteY1" fmla="*/ 296281 h 408297"/>
                <a:gd name="connsiteX2" fmla="*/ 74419 w 182249"/>
                <a:gd name="connsiteY2" fmla="*/ 0 h 408297"/>
                <a:gd name="connsiteX3" fmla="*/ 182249 w 182249"/>
                <a:gd name="connsiteY3" fmla="*/ 27054 h 408297"/>
                <a:gd name="connsiteX4" fmla="*/ 86512 w 182249"/>
                <a:gd name="connsiteY4" fmla="*/ 408297 h 40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249" h="408297">
                  <a:moveTo>
                    <a:pt x="86512" y="408297"/>
                  </a:moveTo>
                  <a:lnTo>
                    <a:pt x="0" y="296281"/>
                  </a:lnTo>
                  <a:lnTo>
                    <a:pt x="74419" y="0"/>
                  </a:lnTo>
                  <a:lnTo>
                    <a:pt x="182249" y="27054"/>
                  </a:lnTo>
                  <a:lnTo>
                    <a:pt x="86512" y="408297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05FA9B8F-EC81-0ED0-C709-A907388EFB48}"/>
                </a:ext>
              </a:extLst>
            </p:cNvPr>
            <p:cNvSpPr/>
            <p:nvPr/>
          </p:nvSpPr>
          <p:spPr>
            <a:xfrm>
              <a:off x="1460988" y="1170196"/>
              <a:ext cx="226400" cy="189074"/>
            </a:xfrm>
            <a:custGeom>
              <a:avLst/>
              <a:gdLst>
                <a:gd name="connsiteX0" fmla="*/ 207386 w 226400"/>
                <a:gd name="connsiteY0" fmla="*/ 152901 h 189074"/>
                <a:gd name="connsiteX1" fmla="*/ 21726 w 226400"/>
                <a:gd name="connsiteY1" fmla="*/ 188792 h 189074"/>
                <a:gd name="connsiteX2" fmla="*/ 20 w 226400"/>
                <a:gd name="connsiteY2" fmla="*/ 164761 h 189074"/>
                <a:gd name="connsiteX3" fmla="*/ 5137 w 226400"/>
                <a:gd name="connsiteY3" fmla="*/ 22900 h 189074"/>
                <a:gd name="connsiteX4" fmla="*/ 27230 w 226400"/>
                <a:gd name="connsiteY4" fmla="*/ 264 h 189074"/>
                <a:gd name="connsiteX5" fmla="*/ 210409 w 226400"/>
                <a:gd name="connsiteY5" fmla="*/ 33365 h 189074"/>
                <a:gd name="connsiteX6" fmla="*/ 226378 w 226400"/>
                <a:gd name="connsiteY6" fmla="*/ 57396 h 189074"/>
                <a:gd name="connsiteX7" fmla="*/ 223743 w 226400"/>
                <a:gd name="connsiteY7" fmla="*/ 130187 h 189074"/>
                <a:gd name="connsiteX8" fmla="*/ 207386 w 226400"/>
                <a:gd name="connsiteY8" fmla="*/ 152823 h 18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400" h="189074">
                  <a:moveTo>
                    <a:pt x="207386" y="152901"/>
                  </a:moveTo>
                  <a:lnTo>
                    <a:pt x="21726" y="188792"/>
                  </a:lnTo>
                  <a:cubicBezTo>
                    <a:pt x="9943" y="191040"/>
                    <a:pt x="-522" y="179567"/>
                    <a:pt x="20" y="164761"/>
                  </a:cubicBezTo>
                  <a:lnTo>
                    <a:pt x="5137" y="22900"/>
                  </a:lnTo>
                  <a:cubicBezTo>
                    <a:pt x="5679" y="8791"/>
                    <a:pt x="15989" y="-1829"/>
                    <a:pt x="27230" y="264"/>
                  </a:cubicBezTo>
                  <a:lnTo>
                    <a:pt x="210409" y="33365"/>
                  </a:lnTo>
                  <a:cubicBezTo>
                    <a:pt x="219944" y="35070"/>
                    <a:pt x="226843" y="45458"/>
                    <a:pt x="226378" y="57396"/>
                  </a:cubicBezTo>
                  <a:lnTo>
                    <a:pt x="223743" y="130187"/>
                  </a:lnTo>
                  <a:cubicBezTo>
                    <a:pt x="223355" y="141583"/>
                    <a:pt x="216456" y="151040"/>
                    <a:pt x="207386" y="152823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48FE1BB7-2C7E-DEA6-AED3-4F004D7D059E}"/>
                </a:ext>
              </a:extLst>
            </p:cNvPr>
            <p:cNvSpPr/>
            <p:nvPr/>
          </p:nvSpPr>
          <p:spPr>
            <a:xfrm>
              <a:off x="1462312" y="1287275"/>
              <a:ext cx="222277" cy="72112"/>
            </a:xfrm>
            <a:custGeom>
              <a:avLst/>
              <a:gdLst>
                <a:gd name="connsiteX0" fmla="*/ 222264 w 222277"/>
                <a:gd name="connsiteY0" fmla="*/ 18535 h 72112"/>
                <a:gd name="connsiteX1" fmla="*/ 204977 w 222277"/>
                <a:gd name="connsiteY1" fmla="*/ 7 h 72112"/>
                <a:gd name="connsiteX2" fmla="*/ 197147 w 222277"/>
                <a:gd name="connsiteY2" fmla="*/ 1558 h 72112"/>
                <a:gd name="connsiteX3" fmla="*/ 17999 w 222277"/>
                <a:gd name="connsiteY3" fmla="*/ 36287 h 72112"/>
                <a:gd name="connsiteX4" fmla="*/ 14 w 222277"/>
                <a:gd name="connsiteY4" fmla="*/ 53574 h 72112"/>
                <a:gd name="connsiteX5" fmla="*/ 17301 w 222277"/>
                <a:gd name="connsiteY5" fmla="*/ 72101 h 72112"/>
                <a:gd name="connsiteX6" fmla="*/ 23502 w 222277"/>
                <a:gd name="connsiteY6" fmla="*/ 71171 h 72112"/>
                <a:gd name="connsiteX7" fmla="*/ 206062 w 222277"/>
                <a:gd name="connsiteY7" fmla="*/ 35822 h 72112"/>
                <a:gd name="connsiteX8" fmla="*/ 206062 w 222277"/>
                <a:gd name="connsiteY8" fmla="*/ 35666 h 72112"/>
                <a:gd name="connsiteX9" fmla="*/ 222264 w 222277"/>
                <a:gd name="connsiteY9" fmla="*/ 18457 h 7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277" h="72112">
                  <a:moveTo>
                    <a:pt x="222264" y="18535"/>
                  </a:moveTo>
                  <a:cubicBezTo>
                    <a:pt x="222651" y="8612"/>
                    <a:pt x="214899" y="317"/>
                    <a:pt x="204977" y="7"/>
                  </a:cubicBezTo>
                  <a:cubicBezTo>
                    <a:pt x="202186" y="-70"/>
                    <a:pt x="199550" y="472"/>
                    <a:pt x="197147" y="1558"/>
                  </a:cubicBezTo>
                  <a:lnTo>
                    <a:pt x="17999" y="36287"/>
                  </a:lnTo>
                  <a:cubicBezTo>
                    <a:pt x="8386" y="36287"/>
                    <a:pt x="324" y="43806"/>
                    <a:pt x="14" y="53574"/>
                  </a:cubicBezTo>
                  <a:cubicBezTo>
                    <a:pt x="-374" y="63496"/>
                    <a:pt x="7378" y="71791"/>
                    <a:pt x="17301" y="72101"/>
                  </a:cubicBezTo>
                  <a:cubicBezTo>
                    <a:pt x="19471" y="72178"/>
                    <a:pt x="21564" y="71868"/>
                    <a:pt x="23502" y="71171"/>
                  </a:cubicBezTo>
                  <a:lnTo>
                    <a:pt x="206062" y="35822"/>
                  </a:lnTo>
                  <a:lnTo>
                    <a:pt x="206062" y="35666"/>
                  </a:lnTo>
                  <a:cubicBezTo>
                    <a:pt x="214899" y="34814"/>
                    <a:pt x="221954" y="27604"/>
                    <a:pt x="222264" y="1845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558248B3-80E2-018A-0D3D-A78BBDB249D2}"/>
                </a:ext>
              </a:extLst>
            </p:cNvPr>
            <p:cNvSpPr/>
            <p:nvPr/>
          </p:nvSpPr>
          <p:spPr>
            <a:xfrm>
              <a:off x="1688280" y="1184941"/>
              <a:ext cx="225854" cy="189081"/>
            </a:xfrm>
            <a:custGeom>
              <a:avLst/>
              <a:gdLst>
                <a:gd name="connsiteX0" fmla="*/ 14746 w 225854"/>
                <a:gd name="connsiteY0" fmla="*/ 139396 h 189081"/>
                <a:gd name="connsiteX1" fmla="*/ 197383 w 225854"/>
                <a:gd name="connsiteY1" fmla="*/ 188544 h 189081"/>
                <a:gd name="connsiteX2" fmla="*/ 220716 w 225854"/>
                <a:gd name="connsiteY2" fmla="*/ 166141 h 189081"/>
                <a:gd name="connsiteX3" fmla="*/ 225833 w 225854"/>
                <a:gd name="connsiteY3" fmla="*/ 24279 h 189081"/>
                <a:gd name="connsiteX4" fmla="*/ 205445 w 225854"/>
                <a:gd name="connsiteY4" fmla="*/ 93 h 189081"/>
                <a:gd name="connsiteX5" fmla="*/ 20327 w 225854"/>
                <a:gd name="connsiteY5" fmla="*/ 20016 h 189081"/>
                <a:gd name="connsiteX6" fmla="*/ 2653 w 225854"/>
                <a:gd name="connsiteY6" fmla="*/ 42807 h 189081"/>
                <a:gd name="connsiteX7" fmla="*/ 17 w 225854"/>
                <a:gd name="connsiteY7" fmla="*/ 115598 h 189081"/>
                <a:gd name="connsiteX8" fmla="*/ 14746 w 225854"/>
                <a:gd name="connsiteY8" fmla="*/ 139319 h 18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854" h="189081">
                  <a:moveTo>
                    <a:pt x="14746" y="139396"/>
                  </a:moveTo>
                  <a:lnTo>
                    <a:pt x="197383" y="188544"/>
                  </a:lnTo>
                  <a:cubicBezTo>
                    <a:pt x="209011" y="191645"/>
                    <a:pt x="220174" y="180947"/>
                    <a:pt x="220716" y="166141"/>
                  </a:cubicBezTo>
                  <a:lnTo>
                    <a:pt x="225833" y="24279"/>
                  </a:lnTo>
                  <a:cubicBezTo>
                    <a:pt x="226375" y="10171"/>
                    <a:pt x="216840" y="-1147"/>
                    <a:pt x="205445" y="93"/>
                  </a:cubicBezTo>
                  <a:lnTo>
                    <a:pt x="20327" y="20016"/>
                  </a:lnTo>
                  <a:cubicBezTo>
                    <a:pt x="10715" y="21023"/>
                    <a:pt x="3040" y="30869"/>
                    <a:pt x="2653" y="42807"/>
                  </a:cubicBezTo>
                  <a:lnTo>
                    <a:pt x="17" y="115598"/>
                  </a:lnTo>
                  <a:cubicBezTo>
                    <a:pt x="-370" y="126993"/>
                    <a:pt x="5831" y="136916"/>
                    <a:pt x="14746" y="139319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F4834B17-92A9-F5A0-9D6B-9CB2BD494331}"/>
                </a:ext>
              </a:extLst>
            </p:cNvPr>
            <p:cNvSpPr/>
            <p:nvPr/>
          </p:nvSpPr>
          <p:spPr>
            <a:xfrm>
              <a:off x="1688064" y="1288591"/>
              <a:ext cx="219235" cy="85445"/>
            </a:xfrm>
            <a:custGeom>
              <a:avLst/>
              <a:gdLst>
                <a:gd name="connsiteX0" fmla="*/ 0 w 219235"/>
                <a:gd name="connsiteY0" fmla="*/ 17296 h 85445"/>
                <a:gd name="connsiteX1" fmla="*/ 18527 w 219235"/>
                <a:gd name="connsiteY1" fmla="*/ 9 h 85445"/>
                <a:gd name="connsiteX2" fmla="*/ 26279 w 219235"/>
                <a:gd name="connsiteY2" fmla="*/ 2102 h 85445"/>
                <a:gd name="connsiteX3" fmla="*/ 202482 w 219235"/>
                <a:gd name="connsiteY3" fmla="*/ 49622 h 85445"/>
                <a:gd name="connsiteX4" fmla="*/ 219226 w 219235"/>
                <a:gd name="connsiteY4" fmla="*/ 68149 h 85445"/>
                <a:gd name="connsiteX5" fmla="*/ 200699 w 219235"/>
                <a:gd name="connsiteY5" fmla="*/ 85436 h 85445"/>
                <a:gd name="connsiteX6" fmla="*/ 194575 w 219235"/>
                <a:gd name="connsiteY6" fmla="*/ 84118 h 85445"/>
                <a:gd name="connsiteX7" fmla="*/ 14961 w 219235"/>
                <a:gd name="connsiteY7" fmla="*/ 35823 h 85445"/>
                <a:gd name="connsiteX8" fmla="*/ 14961 w 219235"/>
                <a:gd name="connsiteY8" fmla="*/ 35668 h 85445"/>
                <a:gd name="connsiteX9" fmla="*/ 78 w 219235"/>
                <a:gd name="connsiteY9" fmla="*/ 17374 h 8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235" h="85445">
                  <a:moveTo>
                    <a:pt x="0" y="17296"/>
                  </a:moveTo>
                  <a:cubicBezTo>
                    <a:pt x="388" y="7374"/>
                    <a:pt x="8682" y="-301"/>
                    <a:pt x="18527" y="9"/>
                  </a:cubicBezTo>
                  <a:cubicBezTo>
                    <a:pt x="21318" y="87"/>
                    <a:pt x="23954" y="862"/>
                    <a:pt x="26279" y="2102"/>
                  </a:cubicBezTo>
                  <a:lnTo>
                    <a:pt x="202482" y="49622"/>
                  </a:lnTo>
                  <a:cubicBezTo>
                    <a:pt x="212095" y="50242"/>
                    <a:pt x="219536" y="58382"/>
                    <a:pt x="219226" y="68149"/>
                  </a:cubicBezTo>
                  <a:cubicBezTo>
                    <a:pt x="218839" y="78072"/>
                    <a:pt x="210544" y="85746"/>
                    <a:pt x="200699" y="85436"/>
                  </a:cubicBezTo>
                  <a:cubicBezTo>
                    <a:pt x="198529" y="85436"/>
                    <a:pt x="196436" y="84893"/>
                    <a:pt x="194575" y="84118"/>
                  </a:cubicBezTo>
                  <a:lnTo>
                    <a:pt x="14961" y="35823"/>
                  </a:lnTo>
                  <a:lnTo>
                    <a:pt x="14961" y="35668"/>
                  </a:lnTo>
                  <a:cubicBezTo>
                    <a:pt x="6202" y="34195"/>
                    <a:pt x="-310" y="26443"/>
                    <a:pt x="78" y="1737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D8473727-D044-D992-5776-A5F60B48F1AE}"/>
                </a:ext>
              </a:extLst>
            </p:cNvPr>
            <p:cNvSpPr/>
            <p:nvPr/>
          </p:nvSpPr>
          <p:spPr>
            <a:xfrm>
              <a:off x="1630728" y="1200991"/>
              <a:ext cx="103014" cy="154664"/>
            </a:xfrm>
            <a:custGeom>
              <a:avLst/>
              <a:gdLst>
                <a:gd name="connsiteX0" fmla="*/ 78112 w 103014"/>
                <a:gd name="connsiteY0" fmla="*/ 154664 h 154664"/>
                <a:gd name="connsiteX1" fmla="*/ 22763 w 103014"/>
                <a:gd name="connsiteY1" fmla="*/ 152649 h 154664"/>
                <a:gd name="connsiteX2" fmla="*/ 204 w 103014"/>
                <a:gd name="connsiteY2" fmla="*/ 121021 h 154664"/>
                <a:gd name="connsiteX3" fmla="*/ 10670 w 103014"/>
                <a:gd name="connsiteY3" fmla="*/ 20710 h 154664"/>
                <a:gd name="connsiteX4" fmla="*/ 33693 w 103014"/>
                <a:gd name="connsiteY4" fmla="*/ 12 h 154664"/>
                <a:gd name="connsiteX5" fmla="*/ 78267 w 103014"/>
                <a:gd name="connsiteY5" fmla="*/ 1640 h 154664"/>
                <a:gd name="connsiteX6" fmla="*/ 99740 w 103014"/>
                <a:gd name="connsiteY6" fmla="*/ 23888 h 154664"/>
                <a:gd name="connsiteX7" fmla="*/ 102996 w 103014"/>
                <a:gd name="connsiteY7" fmla="*/ 124664 h 154664"/>
                <a:gd name="connsiteX8" fmla="*/ 78189 w 103014"/>
                <a:gd name="connsiteY8" fmla="*/ 154587 h 154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014" h="154664">
                  <a:moveTo>
                    <a:pt x="78112" y="154664"/>
                  </a:moveTo>
                  <a:lnTo>
                    <a:pt x="22763" y="152649"/>
                  </a:lnTo>
                  <a:cubicBezTo>
                    <a:pt x="8499" y="152106"/>
                    <a:pt x="-1579" y="137687"/>
                    <a:pt x="204" y="121021"/>
                  </a:cubicBezTo>
                  <a:lnTo>
                    <a:pt x="10670" y="20710"/>
                  </a:lnTo>
                  <a:cubicBezTo>
                    <a:pt x="11910" y="8694"/>
                    <a:pt x="22220" y="-376"/>
                    <a:pt x="33693" y="12"/>
                  </a:cubicBezTo>
                  <a:lnTo>
                    <a:pt x="78267" y="1640"/>
                  </a:lnTo>
                  <a:cubicBezTo>
                    <a:pt x="89740" y="2027"/>
                    <a:pt x="99352" y="11873"/>
                    <a:pt x="99740" y="23888"/>
                  </a:cubicBezTo>
                  <a:lnTo>
                    <a:pt x="102996" y="124664"/>
                  </a:lnTo>
                  <a:cubicBezTo>
                    <a:pt x="103538" y="141408"/>
                    <a:pt x="92453" y="155052"/>
                    <a:pt x="78189" y="1545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5C1DD8D3-8552-B7C1-1A17-CACD15D0A65E}"/>
                </a:ext>
              </a:extLst>
            </p:cNvPr>
            <p:cNvSpPr/>
            <p:nvPr/>
          </p:nvSpPr>
          <p:spPr>
            <a:xfrm rot="16323000">
              <a:off x="1621470" y="1226537"/>
              <a:ext cx="126124" cy="63101"/>
            </a:xfrm>
            <a:custGeom>
              <a:avLst/>
              <a:gdLst>
                <a:gd name="connsiteX0" fmla="*/ 108140 w 126124"/>
                <a:gd name="connsiteY0" fmla="*/ 0 h 63101"/>
                <a:gd name="connsiteX1" fmla="*/ 126125 w 126124"/>
                <a:gd name="connsiteY1" fmla="*/ 17985 h 63101"/>
                <a:gd name="connsiteX2" fmla="*/ 126125 w 126124"/>
                <a:gd name="connsiteY2" fmla="*/ 45117 h 63101"/>
                <a:gd name="connsiteX3" fmla="*/ 108140 w 126124"/>
                <a:gd name="connsiteY3" fmla="*/ 63101 h 63101"/>
                <a:gd name="connsiteX4" fmla="*/ 17985 w 126124"/>
                <a:gd name="connsiteY4" fmla="*/ 63101 h 63101"/>
                <a:gd name="connsiteX5" fmla="*/ 0 w 126124"/>
                <a:gd name="connsiteY5" fmla="*/ 45117 h 63101"/>
                <a:gd name="connsiteX6" fmla="*/ 0 w 126124"/>
                <a:gd name="connsiteY6" fmla="*/ 17985 h 63101"/>
                <a:gd name="connsiteX7" fmla="*/ 17985 w 126124"/>
                <a:gd name="connsiteY7" fmla="*/ 0 h 6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124" h="63101">
                  <a:moveTo>
                    <a:pt x="108140" y="0"/>
                  </a:moveTo>
                  <a:cubicBezTo>
                    <a:pt x="118073" y="0"/>
                    <a:pt x="126125" y="8052"/>
                    <a:pt x="126125" y="17985"/>
                  </a:cubicBezTo>
                  <a:lnTo>
                    <a:pt x="126125" y="45117"/>
                  </a:lnTo>
                  <a:cubicBezTo>
                    <a:pt x="126125" y="55049"/>
                    <a:pt x="118073" y="63101"/>
                    <a:pt x="108140" y="63101"/>
                  </a:cubicBezTo>
                  <a:lnTo>
                    <a:pt x="17985" y="63101"/>
                  </a:lnTo>
                  <a:cubicBezTo>
                    <a:pt x="8052" y="63101"/>
                    <a:pt x="0" y="55049"/>
                    <a:pt x="0" y="45117"/>
                  </a:cubicBezTo>
                  <a:lnTo>
                    <a:pt x="0" y="17985"/>
                  </a:lnTo>
                  <a:cubicBezTo>
                    <a:pt x="0" y="8052"/>
                    <a:pt x="8052" y="0"/>
                    <a:pt x="17985" y="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C0A15515-0371-1980-FE05-CEF8AB97EFD8}"/>
                </a:ext>
              </a:extLst>
            </p:cNvPr>
            <p:cNvSpPr/>
            <p:nvPr/>
          </p:nvSpPr>
          <p:spPr>
            <a:xfrm>
              <a:off x="1618684" y="540688"/>
              <a:ext cx="159768" cy="377754"/>
            </a:xfrm>
            <a:custGeom>
              <a:avLst/>
              <a:gdLst>
                <a:gd name="connsiteX0" fmla="*/ 159769 w 159768"/>
                <a:gd name="connsiteY0" fmla="*/ 377755 h 377754"/>
                <a:gd name="connsiteX1" fmla="*/ 72171 w 159768"/>
                <a:gd name="connsiteY1" fmla="*/ 0 h 377754"/>
                <a:gd name="connsiteX2" fmla="*/ 0 w 159768"/>
                <a:gd name="connsiteY2" fmla="*/ 377755 h 377754"/>
                <a:gd name="connsiteX3" fmla="*/ 159769 w 159768"/>
                <a:gd name="connsiteY3" fmla="*/ 377755 h 37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768" h="377754">
                  <a:moveTo>
                    <a:pt x="159769" y="377755"/>
                  </a:moveTo>
                  <a:cubicBezTo>
                    <a:pt x="146978" y="263258"/>
                    <a:pt x="121164" y="150156"/>
                    <a:pt x="72171" y="0"/>
                  </a:cubicBezTo>
                  <a:cubicBezTo>
                    <a:pt x="29147" y="148218"/>
                    <a:pt x="8915" y="257676"/>
                    <a:pt x="0" y="377755"/>
                  </a:cubicBezTo>
                  <a:lnTo>
                    <a:pt x="159769" y="377755"/>
                  </a:lnTo>
                  <a:close/>
                </a:path>
              </a:pathLst>
            </a:custGeom>
            <a:solidFill>
              <a:srgbClr val="FFBD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6B72E0A5-1558-DD51-73DC-A2BCDD7CA39B}"/>
                </a:ext>
              </a:extLst>
            </p:cNvPr>
            <p:cNvSpPr/>
            <p:nvPr/>
          </p:nvSpPr>
          <p:spPr>
            <a:xfrm>
              <a:off x="1454187" y="455572"/>
              <a:ext cx="474964" cy="451786"/>
            </a:xfrm>
            <a:custGeom>
              <a:avLst/>
              <a:gdLst>
                <a:gd name="connsiteX0" fmla="*/ 237444 w 474964"/>
                <a:gd name="connsiteY0" fmla="*/ 0 h 451786"/>
                <a:gd name="connsiteX1" fmla="*/ 310855 w 474964"/>
                <a:gd name="connsiteY1" fmla="*/ 148683 h 451786"/>
                <a:gd name="connsiteX2" fmla="*/ 474965 w 474964"/>
                <a:gd name="connsiteY2" fmla="*/ 172559 h 451786"/>
                <a:gd name="connsiteX3" fmla="*/ 356204 w 474964"/>
                <a:gd name="connsiteY3" fmla="*/ 288297 h 451786"/>
                <a:gd name="connsiteX4" fmla="*/ 384266 w 474964"/>
                <a:gd name="connsiteY4" fmla="*/ 451786 h 451786"/>
                <a:gd name="connsiteX5" fmla="*/ 237444 w 474964"/>
                <a:gd name="connsiteY5" fmla="*/ 374576 h 451786"/>
                <a:gd name="connsiteX6" fmla="*/ 90698 w 474964"/>
                <a:gd name="connsiteY6" fmla="*/ 451786 h 451786"/>
                <a:gd name="connsiteX7" fmla="*/ 118761 w 474964"/>
                <a:gd name="connsiteY7" fmla="*/ 288297 h 451786"/>
                <a:gd name="connsiteX8" fmla="*/ 0 w 474964"/>
                <a:gd name="connsiteY8" fmla="*/ 172559 h 451786"/>
                <a:gd name="connsiteX9" fmla="*/ 164110 w 474964"/>
                <a:gd name="connsiteY9" fmla="*/ 148683 h 451786"/>
                <a:gd name="connsiteX10" fmla="*/ 237444 w 474964"/>
                <a:gd name="connsiteY10" fmla="*/ 0 h 4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964" h="451786">
                  <a:moveTo>
                    <a:pt x="237444" y="0"/>
                  </a:moveTo>
                  <a:lnTo>
                    <a:pt x="310855" y="148683"/>
                  </a:lnTo>
                  <a:lnTo>
                    <a:pt x="474965" y="172559"/>
                  </a:lnTo>
                  <a:lnTo>
                    <a:pt x="356204" y="288297"/>
                  </a:lnTo>
                  <a:lnTo>
                    <a:pt x="384266" y="451786"/>
                  </a:lnTo>
                  <a:lnTo>
                    <a:pt x="237444" y="374576"/>
                  </a:lnTo>
                  <a:lnTo>
                    <a:pt x="90698" y="451786"/>
                  </a:lnTo>
                  <a:lnTo>
                    <a:pt x="118761" y="288297"/>
                  </a:lnTo>
                  <a:lnTo>
                    <a:pt x="0" y="172559"/>
                  </a:lnTo>
                  <a:lnTo>
                    <a:pt x="164110" y="148683"/>
                  </a:lnTo>
                  <a:lnTo>
                    <a:pt x="237444" y="0"/>
                  </a:lnTo>
                  <a:close/>
                </a:path>
              </a:pathLst>
            </a:custGeom>
            <a:solidFill>
              <a:srgbClr val="FFDE8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E91AFC5-3B51-B2DA-D8ED-7CC21CC99BF6}"/>
                </a:ext>
              </a:extLst>
            </p:cNvPr>
            <p:cNvSpPr/>
            <p:nvPr/>
          </p:nvSpPr>
          <p:spPr>
            <a:xfrm>
              <a:off x="1879669" y="5069786"/>
              <a:ext cx="384741" cy="385898"/>
            </a:xfrm>
            <a:custGeom>
              <a:avLst/>
              <a:gdLst>
                <a:gd name="connsiteX0" fmla="*/ 214445 w 384741"/>
                <a:gd name="connsiteY0" fmla="*/ 385898 h 385898"/>
                <a:gd name="connsiteX1" fmla="*/ 204755 w 384741"/>
                <a:gd name="connsiteY1" fmla="*/ 380937 h 385898"/>
                <a:gd name="connsiteX2" fmla="*/ 133669 w 384741"/>
                <a:gd name="connsiteY2" fmla="*/ 282332 h 385898"/>
                <a:gd name="connsiteX3" fmla="*/ 12195 w 384741"/>
                <a:gd name="connsiteY3" fmla="*/ 284967 h 385898"/>
                <a:gd name="connsiteX4" fmla="*/ 1342 w 384741"/>
                <a:gd name="connsiteY4" fmla="*/ 278533 h 385898"/>
                <a:gd name="connsiteX5" fmla="*/ 2273 w 384741"/>
                <a:gd name="connsiteY5" fmla="*/ 265975 h 385898"/>
                <a:gd name="connsiteX6" fmla="*/ 74056 w 384741"/>
                <a:gd name="connsiteY6" fmla="*/ 167912 h 385898"/>
                <a:gd name="connsiteX7" fmla="*/ 33978 w 384741"/>
                <a:gd name="connsiteY7" fmla="*/ 53183 h 385898"/>
                <a:gd name="connsiteX8" fmla="*/ 36692 w 384741"/>
                <a:gd name="connsiteY8" fmla="*/ 40935 h 385898"/>
                <a:gd name="connsiteX9" fmla="*/ 48940 w 384741"/>
                <a:gd name="connsiteY9" fmla="*/ 37989 h 385898"/>
                <a:gd name="connsiteX10" fmla="*/ 164367 w 384741"/>
                <a:gd name="connsiteY10" fmla="*/ 75974 h 385898"/>
                <a:gd name="connsiteX11" fmla="*/ 261112 w 384741"/>
                <a:gd name="connsiteY11" fmla="*/ 2407 h 385898"/>
                <a:gd name="connsiteX12" fmla="*/ 273670 w 384741"/>
                <a:gd name="connsiteY12" fmla="*/ 1244 h 385898"/>
                <a:gd name="connsiteX13" fmla="*/ 280259 w 384741"/>
                <a:gd name="connsiteY13" fmla="*/ 11942 h 385898"/>
                <a:gd name="connsiteX14" fmla="*/ 279794 w 384741"/>
                <a:gd name="connsiteY14" fmla="*/ 133493 h 385898"/>
                <a:gd name="connsiteX15" fmla="*/ 379640 w 384741"/>
                <a:gd name="connsiteY15" fmla="*/ 202719 h 385898"/>
                <a:gd name="connsiteX16" fmla="*/ 384601 w 384741"/>
                <a:gd name="connsiteY16" fmla="*/ 214269 h 385898"/>
                <a:gd name="connsiteX17" fmla="*/ 376461 w 384741"/>
                <a:gd name="connsiteY17" fmla="*/ 223881 h 385898"/>
                <a:gd name="connsiteX18" fmla="*/ 260724 w 384741"/>
                <a:gd name="connsiteY18" fmla="*/ 261014 h 385898"/>
                <a:gd name="connsiteX19" fmla="*/ 225685 w 384741"/>
                <a:gd name="connsiteY19" fmla="*/ 377371 h 385898"/>
                <a:gd name="connsiteX20" fmla="*/ 216228 w 384741"/>
                <a:gd name="connsiteY20" fmla="*/ 385665 h 385898"/>
                <a:gd name="connsiteX21" fmla="*/ 214290 w 384741"/>
                <a:gd name="connsiteY21" fmla="*/ 385821 h 385898"/>
                <a:gd name="connsiteX22" fmla="*/ 139716 w 384741"/>
                <a:gd name="connsiteY22" fmla="*/ 258378 h 385898"/>
                <a:gd name="connsiteX23" fmla="*/ 149406 w 384741"/>
                <a:gd name="connsiteY23" fmla="*/ 263339 h 385898"/>
                <a:gd name="connsiteX24" fmla="*/ 210026 w 384741"/>
                <a:gd name="connsiteY24" fmla="*/ 347448 h 385898"/>
                <a:gd name="connsiteX25" fmla="*/ 239871 w 384741"/>
                <a:gd name="connsiteY25" fmla="*/ 248223 h 385898"/>
                <a:gd name="connsiteX26" fmla="*/ 247623 w 384741"/>
                <a:gd name="connsiteY26" fmla="*/ 240316 h 385898"/>
                <a:gd name="connsiteX27" fmla="*/ 346306 w 384741"/>
                <a:gd name="connsiteY27" fmla="*/ 208688 h 385898"/>
                <a:gd name="connsiteX28" fmla="*/ 261112 w 384741"/>
                <a:gd name="connsiteY28" fmla="*/ 149618 h 385898"/>
                <a:gd name="connsiteX29" fmla="*/ 255995 w 384741"/>
                <a:gd name="connsiteY29" fmla="*/ 139772 h 385898"/>
                <a:gd name="connsiteX30" fmla="*/ 256383 w 384741"/>
                <a:gd name="connsiteY30" fmla="*/ 36128 h 385898"/>
                <a:gd name="connsiteX31" fmla="*/ 173902 w 384741"/>
                <a:gd name="connsiteY31" fmla="*/ 98842 h 385898"/>
                <a:gd name="connsiteX32" fmla="*/ 162972 w 384741"/>
                <a:gd name="connsiteY32" fmla="*/ 100702 h 385898"/>
                <a:gd name="connsiteX33" fmla="*/ 64521 w 384741"/>
                <a:gd name="connsiteY33" fmla="*/ 68299 h 385898"/>
                <a:gd name="connsiteX34" fmla="*/ 98708 w 384741"/>
                <a:gd name="connsiteY34" fmla="*/ 166129 h 385898"/>
                <a:gd name="connsiteX35" fmla="*/ 97080 w 384741"/>
                <a:gd name="connsiteY35" fmla="*/ 177059 h 385898"/>
                <a:gd name="connsiteX36" fmla="*/ 35839 w 384741"/>
                <a:gd name="connsiteY36" fmla="*/ 260703 h 385898"/>
                <a:gd name="connsiteX37" fmla="*/ 139483 w 384741"/>
                <a:gd name="connsiteY37" fmla="*/ 258455 h 385898"/>
                <a:gd name="connsiteX38" fmla="*/ 139716 w 384741"/>
                <a:gd name="connsiteY38" fmla="*/ 258455 h 38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4741" h="385898">
                  <a:moveTo>
                    <a:pt x="214445" y="385898"/>
                  </a:moveTo>
                  <a:cubicBezTo>
                    <a:pt x="210646" y="385898"/>
                    <a:pt x="207003" y="384115"/>
                    <a:pt x="204755" y="380937"/>
                  </a:cubicBezTo>
                  <a:lnTo>
                    <a:pt x="133669" y="282332"/>
                  </a:lnTo>
                  <a:lnTo>
                    <a:pt x="12195" y="284967"/>
                  </a:lnTo>
                  <a:cubicBezTo>
                    <a:pt x="7777" y="284967"/>
                    <a:pt x="3513" y="282564"/>
                    <a:pt x="1342" y="278533"/>
                  </a:cubicBezTo>
                  <a:cubicBezTo>
                    <a:pt x="-750" y="274502"/>
                    <a:pt x="-363" y="269618"/>
                    <a:pt x="2273" y="265975"/>
                  </a:cubicBezTo>
                  <a:lnTo>
                    <a:pt x="74056" y="167912"/>
                  </a:lnTo>
                  <a:lnTo>
                    <a:pt x="33978" y="53183"/>
                  </a:lnTo>
                  <a:cubicBezTo>
                    <a:pt x="32506" y="48919"/>
                    <a:pt x="33591" y="44113"/>
                    <a:pt x="36692" y="40935"/>
                  </a:cubicBezTo>
                  <a:cubicBezTo>
                    <a:pt x="39870" y="37679"/>
                    <a:pt x="44599" y="36516"/>
                    <a:pt x="48940" y="37989"/>
                  </a:cubicBezTo>
                  <a:lnTo>
                    <a:pt x="164367" y="75974"/>
                  </a:lnTo>
                  <a:lnTo>
                    <a:pt x="261112" y="2407"/>
                  </a:lnTo>
                  <a:cubicBezTo>
                    <a:pt x="264755" y="-306"/>
                    <a:pt x="269561" y="-771"/>
                    <a:pt x="273670" y="1244"/>
                  </a:cubicBezTo>
                  <a:cubicBezTo>
                    <a:pt x="277701" y="3260"/>
                    <a:pt x="280259" y="7446"/>
                    <a:pt x="280259" y="11942"/>
                  </a:cubicBezTo>
                  <a:lnTo>
                    <a:pt x="279794" y="133493"/>
                  </a:lnTo>
                  <a:lnTo>
                    <a:pt x="379640" y="202719"/>
                  </a:lnTo>
                  <a:cubicBezTo>
                    <a:pt x="383361" y="205277"/>
                    <a:pt x="385299" y="209773"/>
                    <a:pt x="384601" y="214269"/>
                  </a:cubicBezTo>
                  <a:cubicBezTo>
                    <a:pt x="383903" y="218765"/>
                    <a:pt x="380802" y="222486"/>
                    <a:pt x="376461" y="223881"/>
                  </a:cubicBezTo>
                  <a:lnTo>
                    <a:pt x="260724" y="261014"/>
                  </a:lnTo>
                  <a:lnTo>
                    <a:pt x="225685" y="377371"/>
                  </a:lnTo>
                  <a:cubicBezTo>
                    <a:pt x="224367" y="381712"/>
                    <a:pt x="220724" y="384968"/>
                    <a:pt x="216228" y="385665"/>
                  </a:cubicBezTo>
                  <a:cubicBezTo>
                    <a:pt x="215608" y="385743"/>
                    <a:pt x="214910" y="385821"/>
                    <a:pt x="214290" y="385821"/>
                  </a:cubicBezTo>
                  <a:close/>
                  <a:moveTo>
                    <a:pt x="139716" y="258378"/>
                  </a:moveTo>
                  <a:cubicBezTo>
                    <a:pt x="143514" y="258378"/>
                    <a:pt x="147158" y="260238"/>
                    <a:pt x="149406" y="263339"/>
                  </a:cubicBezTo>
                  <a:lnTo>
                    <a:pt x="210026" y="347448"/>
                  </a:lnTo>
                  <a:lnTo>
                    <a:pt x="239871" y="248223"/>
                  </a:lnTo>
                  <a:cubicBezTo>
                    <a:pt x="241034" y="244502"/>
                    <a:pt x="243902" y="241479"/>
                    <a:pt x="247623" y="240316"/>
                  </a:cubicBezTo>
                  <a:lnTo>
                    <a:pt x="346306" y="208688"/>
                  </a:lnTo>
                  <a:lnTo>
                    <a:pt x="261112" y="149618"/>
                  </a:lnTo>
                  <a:cubicBezTo>
                    <a:pt x="257933" y="147369"/>
                    <a:pt x="255995" y="143726"/>
                    <a:pt x="255995" y="139772"/>
                  </a:cubicBezTo>
                  <a:lnTo>
                    <a:pt x="256383" y="36128"/>
                  </a:lnTo>
                  <a:lnTo>
                    <a:pt x="173902" y="98842"/>
                  </a:lnTo>
                  <a:cubicBezTo>
                    <a:pt x="170801" y="101245"/>
                    <a:pt x="166692" y="101865"/>
                    <a:pt x="162972" y="100702"/>
                  </a:cubicBezTo>
                  <a:lnTo>
                    <a:pt x="64521" y="68299"/>
                  </a:lnTo>
                  <a:lnTo>
                    <a:pt x="98708" y="166129"/>
                  </a:lnTo>
                  <a:cubicBezTo>
                    <a:pt x="100025" y="169850"/>
                    <a:pt x="99405" y="173958"/>
                    <a:pt x="97080" y="177059"/>
                  </a:cubicBezTo>
                  <a:lnTo>
                    <a:pt x="35839" y="260703"/>
                  </a:lnTo>
                  <a:lnTo>
                    <a:pt x="139483" y="258455"/>
                  </a:lnTo>
                  <a:cubicBezTo>
                    <a:pt x="139483" y="258455"/>
                    <a:pt x="139638" y="258455"/>
                    <a:pt x="139716" y="25845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A49553D-B1DA-33C2-48F3-B1835F53A682}"/>
                </a:ext>
              </a:extLst>
            </p:cNvPr>
            <p:cNvSpPr/>
            <p:nvPr/>
          </p:nvSpPr>
          <p:spPr>
            <a:xfrm>
              <a:off x="1955239" y="5147049"/>
              <a:ext cx="204284" cy="204912"/>
            </a:xfrm>
            <a:custGeom>
              <a:avLst/>
              <a:gdLst>
                <a:gd name="connsiteX0" fmla="*/ 64146 w 204284"/>
                <a:gd name="connsiteY0" fmla="*/ 204913 h 204912"/>
                <a:gd name="connsiteX1" fmla="*/ 53603 w 204284"/>
                <a:gd name="connsiteY1" fmla="*/ 198479 h 204912"/>
                <a:gd name="connsiteX2" fmla="*/ 1355 w 204284"/>
                <a:gd name="connsiteY2" fmla="*/ 98168 h 204912"/>
                <a:gd name="connsiteX3" fmla="*/ 3448 w 204284"/>
                <a:gd name="connsiteY3" fmla="*/ 84292 h 204912"/>
                <a:gd name="connsiteX4" fmla="*/ 82673 w 204284"/>
                <a:gd name="connsiteY4" fmla="*/ 3593 h 204912"/>
                <a:gd name="connsiteX5" fmla="*/ 96472 w 204284"/>
                <a:gd name="connsiteY5" fmla="*/ 1268 h 204912"/>
                <a:gd name="connsiteX6" fmla="*/ 197713 w 204284"/>
                <a:gd name="connsiteY6" fmla="*/ 51733 h 204912"/>
                <a:gd name="connsiteX7" fmla="*/ 204147 w 204284"/>
                <a:gd name="connsiteY7" fmla="*/ 64136 h 204912"/>
                <a:gd name="connsiteX8" fmla="*/ 187480 w 204284"/>
                <a:gd name="connsiteY8" fmla="*/ 175998 h 204912"/>
                <a:gd name="connsiteX9" fmla="*/ 177635 w 204284"/>
                <a:gd name="connsiteY9" fmla="*/ 185998 h 204912"/>
                <a:gd name="connsiteX10" fmla="*/ 66084 w 204284"/>
                <a:gd name="connsiteY10" fmla="*/ 204680 h 204912"/>
                <a:gd name="connsiteX11" fmla="*/ 64146 w 204284"/>
                <a:gd name="connsiteY11" fmla="*/ 204835 h 204912"/>
                <a:gd name="connsiteX12" fmla="*/ 26471 w 204284"/>
                <a:gd name="connsiteY12" fmla="*/ 94834 h 204912"/>
                <a:gd name="connsiteX13" fmla="*/ 70735 w 204284"/>
                <a:gd name="connsiteY13" fmla="*/ 179796 h 204912"/>
                <a:gd name="connsiteX14" fmla="*/ 165232 w 204284"/>
                <a:gd name="connsiteY14" fmla="*/ 163982 h 204912"/>
                <a:gd name="connsiteX15" fmla="*/ 179340 w 204284"/>
                <a:gd name="connsiteY15" fmla="*/ 69253 h 204912"/>
                <a:gd name="connsiteX16" fmla="*/ 93603 w 204284"/>
                <a:gd name="connsiteY16" fmla="*/ 26539 h 204912"/>
                <a:gd name="connsiteX17" fmla="*/ 26471 w 204284"/>
                <a:gd name="connsiteY17" fmla="*/ 94912 h 20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4284" h="204912">
                  <a:moveTo>
                    <a:pt x="64146" y="204913"/>
                  </a:moveTo>
                  <a:cubicBezTo>
                    <a:pt x="59727" y="204913"/>
                    <a:pt x="55696" y="202510"/>
                    <a:pt x="53603" y="198479"/>
                  </a:cubicBezTo>
                  <a:lnTo>
                    <a:pt x="1355" y="98168"/>
                  </a:lnTo>
                  <a:cubicBezTo>
                    <a:pt x="-1048" y="93594"/>
                    <a:pt x="-196" y="88013"/>
                    <a:pt x="3448" y="84292"/>
                  </a:cubicBezTo>
                  <a:lnTo>
                    <a:pt x="82673" y="3593"/>
                  </a:lnTo>
                  <a:cubicBezTo>
                    <a:pt x="86317" y="-127"/>
                    <a:pt x="91898" y="-1058"/>
                    <a:pt x="96472" y="1268"/>
                  </a:cubicBezTo>
                  <a:lnTo>
                    <a:pt x="197713" y="51733"/>
                  </a:lnTo>
                  <a:cubicBezTo>
                    <a:pt x="202364" y="54059"/>
                    <a:pt x="204922" y="59020"/>
                    <a:pt x="204147" y="64136"/>
                  </a:cubicBezTo>
                  <a:lnTo>
                    <a:pt x="187480" y="175998"/>
                  </a:lnTo>
                  <a:cubicBezTo>
                    <a:pt x="186705" y="181114"/>
                    <a:pt x="182751" y="185145"/>
                    <a:pt x="177635" y="185998"/>
                  </a:cubicBezTo>
                  <a:lnTo>
                    <a:pt x="66084" y="204680"/>
                  </a:lnTo>
                  <a:cubicBezTo>
                    <a:pt x="65386" y="204758"/>
                    <a:pt x="64766" y="204835"/>
                    <a:pt x="64146" y="204835"/>
                  </a:cubicBezTo>
                  <a:close/>
                  <a:moveTo>
                    <a:pt x="26471" y="94834"/>
                  </a:moveTo>
                  <a:lnTo>
                    <a:pt x="70735" y="179796"/>
                  </a:lnTo>
                  <a:lnTo>
                    <a:pt x="165232" y="163982"/>
                  </a:lnTo>
                  <a:lnTo>
                    <a:pt x="179340" y="69253"/>
                  </a:lnTo>
                  <a:lnTo>
                    <a:pt x="93603" y="26539"/>
                  </a:lnTo>
                  <a:lnTo>
                    <a:pt x="26471" y="94912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C802AA6-6969-DB4C-8EC7-223DFF5115E3}"/>
                </a:ext>
              </a:extLst>
            </p:cNvPr>
            <p:cNvSpPr/>
            <p:nvPr/>
          </p:nvSpPr>
          <p:spPr>
            <a:xfrm>
              <a:off x="1992048" y="3131758"/>
              <a:ext cx="53604" cy="53677"/>
            </a:xfrm>
            <a:custGeom>
              <a:avLst/>
              <a:gdLst>
                <a:gd name="connsiteX0" fmla="*/ 43616 w 53604"/>
                <a:gd name="connsiteY0" fmla="*/ 53678 h 53677"/>
                <a:gd name="connsiteX1" fmla="*/ 36484 w 53604"/>
                <a:gd name="connsiteY1" fmla="*/ 47476 h 53677"/>
                <a:gd name="connsiteX2" fmla="*/ 37182 w 53604"/>
                <a:gd name="connsiteY2" fmla="*/ 16701 h 53677"/>
                <a:gd name="connsiteX3" fmla="*/ 6406 w 53604"/>
                <a:gd name="connsiteY3" fmla="*/ 18174 h 53677"/>
                <a:gd name="connsiteX4" fmla="*/ 49 w 53604"/>
                <a:gd name="connsiteY4" fmla="*/ 10189 h 53677"/>
                <a:gd name="connsiteX5" fmla="*/ 8034 w 53604"/>
                <a:gd name="connsiteY5" fmla="*/ 3833 h 53677"/>
                <a:gd name="connsiteX6" fmla="*/ 44468 w 53604"/>
                <a:gd name="connsiteY6" fmla="*/ 267 h 53677"/>
                <a:gd name="connsiteX7" fmla="*/ 51445 w 53604"/>
                <a:gd name="connsiteY7" fmla="*/ 2049 h 53677"/>
                <a:gd name="connsiteX8" fmla="*/ 53383 w 53604"/>
                <a:gd name="connsiteY8" fmla="*/ 8949 h 53677"/>
                <a:gd name="connsiteX9" fmla="*/ 50748 w 53604"/>
                <a:gd name="connsiteY9" fmla="*/ 45461 h 53677"/>
                <a:gd name="connsiteX10" fmla="*/ 44623 w 53604"/>
                <a:gd name="connsiteY10" fmla="*/ 53600 h 53677"/>
                <a:gd name="connsiteX11" fmla="*/ 43616 w 53604"/>
                <a:gd name="connsiteY11" fmla="*/ 53600 h 5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604" h="53677">
                  <a:moveTo>
                    <a:pt x="43616" y="53678"/>
                  </a:moveTo>
                  <a:cubicBezTo>
                    <a:pt x="40050" y="53678"/>
                    <a:pt x="37027" y="51042"/>
                    <a:pt x="36484" y="47476"/>
                  </a:cubicBezTo>
                  <a:cubicBezTo>
                    <a:pt x="36406" y="46779"/>
                    <a:pt x="34623" y="33755"/>
                    <a:pt x="37182" y="16701"/>
                  </a:cubicBezTo>
                  <a:cubicBezTo>
                    <a:pt x="20205" y="19647"/>
                    <a:pt x="7104" y="18251"/>
                    <a:pt x="6406" y="18174"/>
                  </a:cubicBezTo>
                  <a:cubicBezTo>
                    <a:pt x="2453" y="17709"/>
                    <a:pt x="-416" y="14143"/>
                    <a:pt x="49" y="10189"/>
                  </a:cubicBezTo>
                  <a:cubicBezTo>
                    <a:pt x="515" y="6236"/>
                    <a:pt x="4081" y="3367"/>
                    <a:pt x="8034" y="3833"/>
                  </a:cubicBezTo>
                  <a:cubicBezTo>
                    <a:pt x="8189" y="3833"/>
                    <a:pt x="25166" y="5616"/>
                    <a:pt x="44468" y="267"/>
                  </a:cubicBezTo>
                  <a:cubicBezTo>
                    <a:pt x="46949" y="-431"/>
                    <a:pt x="49585" y="267"/>
                    <a:pt x="51445" y="2049"/>
                  </a:cubicBezTo>
                  <a:cubicBezTo>
                    <a:pt x="53306" y="3833"/>
                    <a:pt x="54003" y="6468"/>
                    <a:pt x="53383" y="8949"/>
                  </a:cubicBezTo>
                  <a:cubicBezTo>
                    <a:pt x="48577" y="28329"/>
                    <a:pt x="50748" y="45306"/>
                    <a:pt x="50748" y="45461"/>
                  </a:cubicBezTo>
                  <a:cubicBezTo>
                    <a:pt x="51290" y="49414"/>
                    <a:pt x="48499" y="53058"/>
                    <a:pt x="44623" y="53600"/>
                  </a:cubicBezTo>
                  <a:cubicBezTo>
                    <a:pt x="44313" y="53600"/>
                    <a:pt x="43926" y="53600"/>
                    <a:pt x="43616" y="5360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06D117B-B6F8-E501-D2FE-08799CEA371A}"/>
                </a:ext>
              </a:extLst>
            </p:cNvPr>
            <p:cNvSpPr/>
            <p:nvPr/>
          </p:nvSpPr>
          <p:spPr>
            <a:xfrm>
              <a:off x="2034949" y="2953052"/>
              <a:ext cx="63329" cy="50134"/>
            </a:xfrm>
            <a:custGeom>
              <a:avLst/>
              <a:gdLst>
                <a:gd name="connsiteX0" fmla="*/ 39862 w 63329"/>
                <a:gd name="connsiteY0" fmla="*/ 50134 h 50134"/>
                <a:gd name="connsiteX1" fmla="*/ 34824 w 63329"/>
                <a:gd name="connsiteY1" fmla="*/ 48119 h 50134"/>
                <a:gd name="connsiteX2" fmla="*/ 4513 w 63329"/>
                <a:gd name="connsiteY2" fmla="*/ 27653 h 50134"/>
                <a:gd name="connsiteX3" fmla="*/ 560 w 63329"/>
                <a:gd name="connsiteY3" fmla="*/ 18274 h 50134"/>
                <a:gd name="connsiteX4" fmla="*/ 9940 w 63329"/>
                <a:gd name="connsiteY4" fmla="*/ 14320 h 50134"/>
                <a:gd name="connsiteX5" fmla="*/ 36219 w 63329"/>
                <a:gd name="connsiteY5" fmla="*/ 30289 h 50134"/>
                <a:gd name="connsiteX6" fmla="*/ 50328 w 63329"/>
                <a:gd name="connsiteY6" fmla="*/ 2925 h 50134"/>
                <a:gd name="connsiteX7" fmla="*/ 60405 w 63329"/>
                <a:gd name="connsiteY7" fmla="*/ 1374 h 50134"/>
                <a:gd name="connsiteX8" fmla="*/ 61956 w 63329"/>
                <a:gd name="connsiteY8" fmla="*/ 11452 h 50134"/>
                <a:gd name="connsiteX9" fmla="*/ 46762 w 63329"/>
                <a:gd name="connsiteY9" fmla="*/ 44786 h 50134"/>
                <a:gd name="connsiteX10" fmla="*/ 41723 w 63329"/>
                <a:gd name="connsiteY10" fmla="*/ 49902 h 50134"/>
                <a:gd name="connsiteX11" fmla="*/ 39785 w 63329"/>
                <a:gd name="connsiteY11" fmla="*/ 50134 h 5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329" h="50134">
                  <a:moveTo>
                    <a:pt x="39862" y="50134"/>
                  </a:moveTo>
                  <a:cubicBezTo>
                    <a:pt x="38002" y="50134"/>
                    <a:pt x="36219" y="49437"/>
                    <a:pt x="34824" y="48119"/>
                  </a:cubicBezTo>
                  <a:cubicBezTo>
                    <a:pt x="20327" y="34165"/>
                    <a:pt x="4668" y="27653"/>
                    <a:pt x="4513" y="27653"/>
                  </a:cubicBezTo>
                  <a:cubicBezTo>
                    <a:pt x="792" y="26181"/>
                    <a:pt x="-991" y="21917"/>
                    <a:pt x="560" y="18274"/>
                  </a:cubicBezTo>
                  <a:cubicBezTo>
                    <a:pt x="2033" y="14553"/>
                    <a:pt x="6296" y="12770"/>
                    <a:pt x="9940" y="14320"/>
                  </a:cubicBezTo>
                  <a:cubicBezTo>
                    <a:pt x="10560" y="14553"/>
                    <a:pt x="22731" y="19592"/>
                    <a:pt x="36219" y="30289"/>
                  </a:cubicBezTo>
                  <a:cubicBezTo>
                    <a:pt x="42188" y="14087"/>
                    <a:pt x="49940" y="3467"/>
                    <a:pt x="50328" y="2925"/>
                  </a:cubicBezTo>
                  <a:cubicBezTo>
                    <a:pt x="52653" y="-254"/>
                    <a:pt x="57227" y="-951"/>
                    <a:pt x="60405" y="1374"/>
                  </a:cubicBezTo>
                  <a:cubicBezTo>
                    <a:pt x="63584" y="3700"/>
                    <a:pt x="64281" y="8273"/>
                    <a:pt x="61956" y="11452"/>
                  </a:cubicBezTo>
                  <a:cubicBezTo>
                    <a:pt x="61878" y="11607"/>
                    <a:pt x="51800" y="25406"/>
                    <a:pt x="46762" y="44786"/>
                  </a:cubicBezTo>
                  <a:cubicBezTo>
                    <a:pt x="46142" y="47266"/>
                    <a:pt x="44204" y="49204"/>
                    <a:pt x="41723" y="49902"/>
                  </a:cubicBezTo>
                  <a:cubicBezTo>
                    <a:pt x="41103" y="50057"/>
                    <a:pt x="40405" y="50134"/>
                    <a:pt x="39785" y="501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F5DA46F3-7FAB-A92F-848E-084FD65C4A14}"/>
                </a:ext>
              </a:extLst>
            </p:cNvPr>
            <p:cNvSpPr/>
            <p:nvPr/>
          </p:nvSpPr>
          <p:spPr>
            <a:xfrm>
              <a:off x="2173205" y="3074602"/>
              <a:ext cx="49693" cy="63624"/>
            </a:xfrm>
            <a:custGeom>
              <a:avLst/>
              <a:gdLst>
                <a:gd name="connsiteX0" fmla="*/ 30056 w 49693"/>
                <a:gd name="connsiteY0" fmla="*/ 63624 h 63624"/>
                <a:gd name="connsiteX1" fmla="*/ 23467 w 49693"/>
                <a:gd name="connsiteY1" fmla="*/ 59283 h 63624"/>
                <a:gd name="connsiteX2" fmla="*/ 2149 w 49693"/>
                <a:gd name="connsiteY2" fmla="*/ 29515 h 63624"/>
                <a:gd name="connsiteX3" fmla="*/ 211 w 49693"/>
                <a:gd name="connsiteY3" fmla="*/ 22616 h 63624"/>
                <a:gd name="connsiteX4" fmla="*/ 5172 w 49693"/>
                <a:gd name="connsiteY4" fmla="*/ 17500 h 63624"/>
                <a:gd name="connsiteX5" fmla="*/ 38118 w 49693"/>
                <a:gd name="connsiteY5" fmla="*/ 1531 h 63624"/>
                <a:gd name="connsiteX6" fmla="*/ 48196 w 49693"/>
                <a:gd name="connsiteY6" fmla="*/ 2771 h 63624"/>
                <a:gd name="connsiteX7" fmla="*/ 46956 w 49693"/>
                <a:gd name="connsiteY7" fmla="*/ 12849 h 63624"/>
                <a:gd name="connsiteX8" fmla="*/ 19979 w 49693"/>
                <a:gd name="connsiteY8" fmla="*/ 27655 h 63624"/>
                <a:gd name="connsiteX9" fmla="*/ 36645 w 49693"/>
                <a:gd name="connsiteY9" fmla="*/ 53547 h 63624"/>
                <a:gd name="connsiteX10" fmla="*/ 32925 w 49693"/>
                <a:gd name="connsiteY10" fmla="*/ 63004 h 63624"/>
                <a:gd name="connsiteX11" fmla="*/ 30056 w 49693"/>
                <a:gd name="connsiteY11" fmla="*/ 63624 h 6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93" h="63624">
                  <a:moveTo>
                    <a:pt x="30056" y="63624"/>
                  </a:moveTo>
                  <a:cubicBezTo>
                    <a:pt x="27266" y="63624"/>
                    <a:pt x="24630" y="61996"/>
                    <a:pt x="23467" y="59283"/>
                  </a:cubicBezTo>
                  <a:cubicBezTo>
                    <a:pt x="23467" y="59128"/>
                    <a:pt x="16413" y="43546"/>
                    <a:pt x="2149" y="29515"/>
                  </a:cubicBezTo>
                  <a:cubicBezTo>
                    <a:pt x="366" y="27732"/>
                    <a:pt x="-409" y="25097"/>
                    <a:pt x="211" y="22616"/>
                  </a:cubicBezTo>
                  <a:cubicBezTo>
                    <a:pt x="831" y="20136"/>
                    <a:pt x="2769" y="18198"/>
                    <a:pt x="5172" y="17500"/>
                  </a:cubicBezTo>
                  <a:cubicBezTo>
                    <a:pt x="24397" y="11996"/>
                    <a:pt x="37963" y="1608"/>
                    <a:pt x="38118" y="1531"/>
                  </a:cubicBezTo>
                  <a:cubicBezTo>
                    <a:pt x="41297" y="-950"/>
                    <a:pt x="45793" y="-330"/>
                    <a:pt x="48196" y="2771"/>
                  </a:cubicBezTo>
                  <a:cubicBezTo>
                    <a:pt x="50599" y="5949"/>
                    <a:pt x="50057" y="10446"/>
                    <a:pt x="46956" y="12849"/>
                  </a:cubicBezTo>
                  <a:cubicBezTo>
                    <a:pt x="46413" y="13236"/>
                    <a:pt x="36025" y="21298"/>
                    <a:pt x="19979" y="27655"/>
                  </a:cubicBezTo>
                  <a:cubicBezTo>
                    <a:pt x="31064" y="40911"/>
                    <a:pt x="36336" y="52926"/>
                    <a:pt x="36645" y="53547"/>
                  </a:cubicBezTo>
                  <a:cubicBezTo>
                    <a:pt x="38274" y="57190"/>
                    <a:pt x="36645" y="61454"/>
                    <a:pt x="32925" y="63004"/>
                  </a:cubicBezTo>
                  <a:cubicBezTo>
                    <a:pt x="31994" y="63392"/>
                    <a:pt x="30987" y="63624"/>
                    <a:pt x="30056" y="6362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7235D493-4491-32DC-0515-DF644444DCFE}"/>
                </a:ext>
              </a:extLst>
            </p:cNvPr>
            <p:cNvSpPr/>
            <p:nvPr/>
          </p:nvSpPr>
          <p:spPr>
            <a:xfrm>
              <a:off x="2076864" y="3128578"/>
              <a:ext cx="101139" cy="73834"/>
            </a:xfrm>
            <a:custGeom>
              <a:avLst/>
              <a:gdLst>
                <a:gd name="connsiteX0" fmla="*/ 7172 w 101139"/>
                <a:gd name="connsiteY0" fmla="*/ 73834 h 73834"/>
                <a:gd name="connsiteX1" fmla="*/ 1978 w 101139"/>
                <a:gd name="connsiteY1" fmla="*/ 71586 h 73834"/>
                <a:gd name="connsiteX2" fmla="*/ 2211 w 101139"/>
                <a:gd name="connsiteY2" fmla="*/ 61431 h 73834"/>
                <a:gd name="connsiteX3" fmla="*/ 30118 w 101139"/>
                <a:gd name="connsiteY3" fmla="*/ 6392 h 73834"/>
                <a:gd name="connsiteX4" fmla="*/ 35312 w 101139"/>
                <a:gd name="connsiteY4" fmla="*/ 268 h 73834"/>
                <a:gd name="connsiteX5" fmla="*/ 42909 w 101139"/>
                <a:gd name="connsiteY5" fmla="*/ 2749 h 73834"/>
                <a:gd name="connsiteX6" fmla="*/ 95467 w 101139"/>
                <a:gd name="connsiteY6" fmla="*/ 35152 h 73834"/>
                <a:gd name="connsiteX7" fmla="*/ 100971 w 101139"/>
                <a:gd name="connsiteY7" fmla="*/ 43679 h 73834"/>
                <a:gd name="connsiteX8" fmla="*/ 92444 w 101139"/>
                <a:gd name="connsiteY8" fmla="*/ 49183 h 73834"/>
                <a:gd name="connsiteX9" fmla="*/ 41514 w 101139"/>
                <a:gd name="connsiteY9" fmla="*/ 22361 h 73834"/>
                <a:gd name="connsiteX10" fmla="*/ 12133 w 101139"/>
                <a:gd name="connsiteY10" fmla="*/ 71819 h 73834"/>
                <a:gd name="connsiteX11" fmla="*/ 7172 w 101139"/>
                <a:gd name="connsiteY11" fmla="*/ 73834 h 7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139" h="73834">
                  <a:moveTo>
                    <a:pt x="7172" y="73834"/>
                  </a:moveTo>
                  <a:cubicBezTo>
                    <a:pt x="5234" y="73834"/>
                    <a:pt x="3374" y="73059"/>
                    <a:pt x="1978" y="71586"/>
                  </a:cubicBezTo>
                  <a:cubicBezTo>
                    <a:pt x="-735" y="68718"/>
                    <a:pt x="-657" y="64144"/>
                    <a:pt x="2211" y="61431"/>
                  </a:cubicBezTo>
                  <a:cubicBezTo>
                    <a:pt x="2443" y="61199"/>
                    <a:pt x="26397" y="37943"/>
                    <a:pt x="30118" y="6392"/>
                  </a:cubicBezTo>
                  <a:cubicBezTo>
                    <a:pt x="30428" y="3524"/>
                    <a:pt x="32521" y="1121"/>
                    <a:pt x="35312" y="268"/>
                  </a:cubicBezTo>
                  <a:cubicBezTo>
                    <a:pt x="38103" y="-507"/>
                    <a:pt x="41126" y="423"/>
                    <a:pt x="42909" y="2749"/>
                  </a:cubicBezTo>
                  <a:cubicBezTo>
                    <a:pt x="62676" y="27865"/>
                    <a:pt x="95080" y="35074"/>
                    <a:pt x="95467" y="35152"/>
                  </a:cubicBezTo>
                  <a:cubicBezTo>
                    <a:pt x="99343" y="36005"/>
                    <a:pt x="101824" y="39803"/>
                    <a:pt x="100971" y="43679"/>
                  </a:cubicBezTo>
                  <a:cubicBezTo>
                    <a:pt x="100119" y="47555"/>
                    <a:pt x="96320" y="50113"/>
                    <a:pt x="92444" y="49183"/>
                  </a:cubicBezTo>
                  <a:cubicBezTo>
                    <a:pt x="91126" y="48873"/>
                    <a:pt x="63762" y="42826"/>
                    <a:pt x="41514" y="22361"/>
                  </a:cubicBezTo>
                  <a:cubicBezTo>
                    <a:pt x="33219" y="51431"/>
                    <a:pt x="13064" y="70889"/>
                    <a:pt x="12133" y="71819"/>
                  </a:cubicBezTo>
                  <a:cubicBezTo>
                    <a:pt x="10738" y="73137"/>
                    <a:pt x="8955" y="73834"/>
                    <a:pt x="7172" y="7383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C4ED32E-4FAA-7C81-B23B-CE2386EE114B}"/>
                </a:ext>
              </a:extLst>
            </p:cNvPr>
            <p:cNvSpPr/>
            <p:nvPr/>
          </p:nvSpPr>
          <p:spPr>
            <a:xfrm>
              <a:off x="1973909" y="3000195"/>
              <a:ext cx="73010" cy="101829"/>
            </a:xfrm>
            <a:custGeom>
              <a:avLst/>
              <a:gdLst>
                <a:gd name="connsiteX0" fmla="*/ 7181 w 73010"/>
                <a:gd name="connsiteY0" fmla="*/ 101829 h 101829"/>
                <a:gd name="connsiteX1" fmla="*/ 2374 w 73010"/>
                <a:gd name="connsiteY1" fmla="*/ 99968 h 101829"/>
                <a:gd name="connsiteX2" fmla="*/ 1832 w 73010"/>
                <a:gd name="connsiteY2" fmla="*/ 89813 h 101829"/>
                <a:gd name="connsiteX3" fmla="*/ 50514 w 73010"/>
                <a:gd name="connsiteY3" fmla="*/ 59115 h 101829"/>
                <a:gd name="connsiteX4" fmla="*/ 22375 w 73010"/>
                <a:gd name="connsiteY4" fmla="*/ 8882 h 101829"/>
                <a:gd name="connsiteX5" fmla="*/ 27724 w 73010"/>
                <a:gd name="connsiteY5" fmla="*/ 200 h 101829"/>
                <a:gd name="connsiteX6" fmla="*/ 36406 w 73010"/>
                <a:gd name="connsiteY6" fmla="*/ 5472 h 101829"/>
                <a:gd name="connsiteX7" fmla="*/ 70127 w 73010"/>
                <a:gd name="connsiteY7" fmla="*/ 57177 h 101829"/>
                <a:gd name="connsiteX8" fmla="*/ 72763 w 73010"/>
                <a:gd name="connsiteY8" fmla="*/ 64697 h 101829"/>
                <a:gd name="connsiteX9" fmla="*/ 66794 w 73010"/>
                <a:gd name="connsiteY9" fmla="*/ 70046 h 101829"/>
                <a:gd name="connsiteX10" fmla="*/ 12452 w 73010"/>
                <a:gd name="connsiteY10" fmla="*/ 99348 h 101829"/>
                <a:gd name="connsiteX11" fmla="*/ 7103 w 73010"/>
                <a:gd name="connsiteY11" fmla="*/ 101751 h 10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010" h="101829">
                  <a:moveTo>
                    <a:pt x="7181" y="101829"/>
                  </a:moveTo>
                  <a:cubicBezTo>
                    <a:pt x="5475" y="101829"/>
                    <a:pt x="3692" y="101209"/>
                    <a:pt x="2374" y="99968"/>
                  </a:cubicBezTo>
                  <a:cubicBezTo>
                    <a:pt x="-571" y="97333"/>
                    <a:pt x="-804" y="92759"/>
                    <a:pt x="1832" y="89813"/>
                  </a:cubicBezTo>
                  <a:cubicBezTo>
                    <a:pt x="2762" y="88806"/>
                    <a:pt x="21677" y="68185"/>
                    <a:pt x="50514" y="59115"/>
                  </a:cubicBezTo>
                  <a:cubicBezTo>
                    <a:pt x="29429" y="37410"/>
                    <a:pt x="22685" y="10200"/>
                    <a:pt x="22375" y="8882"/>
                  </a:cubicBezTo>
                  <a:cubicBezTo>
                    <a:pt x="21444" y="5006"/>
                    <a:pt x="23848" y="1131"/>
                    <a:pt x="27724" y="200"/>
                  </a:cubicBezTo>
                  <a:cubicBezTo>
                    <a:pt x="31600" y="-730"/>
                    <a:pt x="35476" y="1673"/>
                    <a:pt x="36406" y="5472"/>
                  </a:cubicBezTo>
                  <a:cubicBezTo>
                    <a:pt x="36483" y="5782"/>
                    <a:pt x="44623" y="38108"/>
                    <a:pt x="70127" y="57177"/>
                  </a:cubicBezTo>
                  <a:cubicBezTo>
                    <a:pt x="72452" y="58883"/>
                    <a:pt x="73538" y="61906"/>
                    <a:pt x="72763" y="64697"/>
                  </a:cubicBezTo>
                  <a:cubicBezTo>
                    <a:pt x="72065" y="67488"/>
                    <a:pt x="69662" y="69658"/>
                    <a:pt x="66794" y="70046"/>
                  </a:cubicBezTo>
                  <a:cubicBezTo>
                    <a:pt x="35165" y="74619"/>
                    <a:pt x="12685" y="99116"/>
                    <a:pt x="12452" y="99348"/>
                  </a:cubicBezTo>
                  <a:cubicBezTo>
                    <a:pt x="11057" y="100899"/>
                    <a:pt x="9041" y="101751"/>
                    <a:pt x="7103" y="10175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473C22F-C13D-2425-6C9A-525FB1D9D2A2}"/>
                </a:ext>
              </a:extLst>
            </p:cNvPr>
            <p:cNvSpPr/>
            <p:nvPr/>
          </p:nvSpPr>
          <p:spPr>
            <a:xfrm>
              <a:off x="2132580" y="2961307"/>
              <a:ext cx="80883" cy="80948"/>
            </a:xfrm>
            <a:custGeom>
              <a:avLst/>
              <a:gdLst>
                <a:gd name="connsiteX0" fmla="*/ 7192 w 80883"/>
                <a:gd name="connsiteY0" fmla="*/ 80949 h 80948"/>
                <a:gd name="connsiteX1" fmla="*/ 2154 w 80883"/>
                <a:gd name="connsiteY1" fmla="*/ 78933 h 80948"/>
                <a:gd name="connsiteX2" fmla="*/ 526 w 80883"/>
                <a:gd name="connsiteY2" fmla="*/ 71104 h 80948"/>
                <a:gd name="connsiteX3" fmla="*/ 2309 w 80883"/>
                <a:gd name="connsiteY3" fmla="*/ 9398 h 80948"/>
                <a:gd name="connsiteX4" fmla="*/ 6960 w 80883"/>
                <a:gd name="connsiteY4" fmla="*/ 328 h 80948"/>
                <a:gd name="connsiteX5" fmla="*/ 16030 w 80883"/>
                <a:gd name="connsiteY5" fmla="*/ 4979 h 80948"/>
                <a:gd name="connsiteX6" fmla="*/ 18200 w 80883"/>
                <a:gd name="connsiteY6" fmla="*/ 62499 h 80948"/>
                <a:gd name="connsiteX7" fmla="*/ 75720 w 80883"/>
                <a:gd name="connsiteY7" fmla="*/ 63197 h 80948"/>
                <a:gd name="connsiteX8" fmla="*/ 80604 w 80883"/>
                <a:gd name="connsiteY8" fmla="*/ 72112 h 80948"/>
                <a:gd name="connsiteX9" fmla="*/ 71689 w 80883"/>
                <a:gd name="connsiteY9" fmla="*/ 76995 h 80948"/>
                <a:gd name="connsiteX10" fmla="*/ 10061 w 80883"/>
                <a:gd name="connsiteY10" fmla="*/ 80329 h 80948"/>
                <a:gd name="connsiteX11" fmla="*/ 7192 w 80883"/>
                <a:gd name="connsiteY11" fmla="*/ 80949 h 8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883" h="80948">
                  <a:moveTo>
                    <a:pt x="7192" y="80949"/>
                  </a:moveTo>
                  <a:cubicBezTo>
                    <a:pt x="5332" y="80949"/>
                    <a:pt x="3549" y="80251"/>
                    <a:pt x="2154" y="78933"/>
                  </a:cubicBezTo>
                  <a:cubicBezTo>
                    <a:pt x="61" y="76918"/>
                    <a:pt x="-560" y="73817"/>
                    <a:pt x="526" y="71104"/>
                  </a:cubicBezTo>
                  <a:cubicBezTo>
                    <a:pt x="12309" y="41569"/>
                    <a:pt x="2386" y="9708"/>
                    <a:pt x="2309" y="9398"/>
                  </a:cubicBezTo>
                  <a:cubicBezTo>
                    <a:pt x="1068" y="5599"/>
                    <a:pt x="3161" y="1568"/>
                    <a:pt x="6960" y="328"/>
                  </a:cubicBezTo>
                  <a:cubicBezTo>
                    <a:pt x="10758" y="-835"/>
                    <a:pt x="14789" y="1181"/>
                    <a:pt x="16030" y="4979"/>
                  </a:cubicBezTo>
                  <a:cubicBezTo>
                    <a:pt x="16417" y="6297"/>
                    <a:pt x="24867" y="32964"/>
                    <a:pt x="18200" y="62499"/>
                  </a:cubicBezTo>
                  <a:cubicBezTo>
                    <a:pt x="47503" y="55135"/>
                    <a:pt x="74402" y="62809"/>
                    <a:pt x="75720" y="63197"/>
                  </a:cubicBezTo>
                  <a:cubicBezTo>
                    <a:pt x="79519" y="64360"/>
                    <a:pt x="81689" y="68313"/>
                    <a:pt x="80604" y="72112"/>
                  </a:cubicBezTo>
                  <a:cubicBezTo>
                    <a:pt x="79441" y="75910"/>
                    <a:pt x="75488" y="78158"/>
                    <a:pt x="71689" y="76995"/>
                  </a:cubicBezTo>
                  <a:cubicBezTo>
                    <a:pt x="71379" y="76918"/>
                    <a:pt x="39286" y="67771"/>
                    <a:pt x="10061" y="80329"/>
                  </a:cubicBezTo>
                  <a:cubicBezTo>
                    <a:pt x="9130" y="80716"/>
                    <a:pt x="8200" y="80949"/>
                    <a:pt x="7192" y="8094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6CAEFB3-C463-4686-6ED4-D2D9C644F570}"/>
                </a:ext>
              </a:extLst>
            </p:cNvPr>
            <p:cNvSpPr/>
            <p:nvPr/>
          </p:nvSpPr>
          <p:spPr>
            <a:xfrm>
              <a:off x="2045586" y="3025512"/>
              <a:ext cx="105737" cy="105737"/>
            </a:xfrm>
            <a:custGeom>
              <a:avLst/>
              <a:gdLst>
                <a:gd name="connsiteX0" fmla="*/ 52869 w 105737"/>
                <a:gd name="connsiteY0" fmla="*/ 105737 h 105737"/>
                <a:gd name="connsiteX1" fmla="*/ 0 w 105737"/>
                <a:gd name="connsiteY1" fmla="*/ 52869 h 105737"/>
                <a:gd name="connsiteX2" fmla="*/ 52869 w 105737"/>
                <a:gd name="connsiteY2" fmla="*/ 0 h 105737"/>
                <a:gd name="connsiteX3" fmla="*/ 105737 w 105737"/>
                <a:gd name="connsiteY3" fmla="*/ 52869 h 105737"/>
                <a:gd name="connsiteX4" fmla="*/ 52869 w 105737"/>
                <a:gd name="connsiteY4" fmla="*/ 105737 h 105737"/>
                <a:gd name="connsiteX5" fmla="*/ 52869 w 105737"/>
                <a:gd name="connsiteY5" fmla="*/ 14341 h 105737"/>
                <a:gd name="connsiteX6" fmla="*/ 14419 w 105737"/>
                <a:gd name="connsiteY6" fmla="*/ 52791 h 105737"/>
                <a:gd name="connsiteX7" fmla="*/ 52869 w 105737"/>
                <a:gd name="connsiteY7" fmla="*/ 91241 h 105737"/>
                <a:gd name="connsiteX8" fmla="*/ 91318 w 105737"/>
                <a:gd name="connsiteY8" fmla="*/ 52791 h 105737"/>
                <a:gd name="connsiteX9" fmla="*/ 52869 w 105737"/>
                <a:gd name="connsiteY9" fmla="*/ 14341 h 10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37" h="105737">
                  <a:moveTo>
                    <a:pt x="52869" y="105737"/>
                  </a:moveTo>
                  <a:cubicBezTo>
                    <a:pt x="23721" y="105737"/>
                    <a:pt x="0" y="82016"/>
                    <a:pt x="0" y="52869"/>
                  </a:cubicBezTo>
                  <a:cubicBezTo>
                    <a:pt x="0" y="23721"/>
                    <a:pt x="23721" y="0"/>
                    <a:pt x="52869" y="0"/>
                  </a:cubicBezTo>
                  <a:cubicBezTo>
                    <a:pt x="82016" y="0"/>
                    <a:pt x="105737" y="23721"/>
                    <a:pt x="105737" y="52869"/>
                  </a:cubicBezTo>
                  <a:cubicBezTo>
                    <a:pt x="105737" y="82016"/>
                    <a:pt x="82016" y="105737"/>
                    <a:pt x="52869" y="105737"/>
                  </a:cubicBezTo>
                  <a:close/>
                  <a:moveTo>
                    <a:pt x="52869" y="14341"/>
                  </a:moveTo>
                  <a:cubicBezTo>
                    <a:pt x="31628" y="14341"/>
                    <a:pt x="14419" y="31628"/>
                    <a:pt x="14419" y="52791"/>
                  </a:cubicBezTo>
                  <a:cubicBezTo>
                    <a:pt x="14419" y="73954"/>
                    <a:pt x="31706" y="91241"/>
                    <a:pt x="52869" y="91241"/>
                  </a:cubicBezTo>
                  <a:cubicBezTo>
                    <a:pt x="74031" y="91241"/>
                    <a:pt x="91318" y="73954"/>
                    <a:pt x="91318" y="52791"/>
                  </a:cubicBezTo>
                  <a:cubicBezTo>
                    <a:pt x="91318" y="31628"/>
                    <a:pt x="74031" y="14341"/>
                    <a:pt x="52869" y="14341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B305A470-488B-8C67-46F7-90DF8BE30A65}"/>
                </a:ext>
              </a:extLst>
            </p:cNvPr>
            <p:cNvSpPr/>
            <p:nvPr/>
          </p:nvSpPr>
          <p:spPr>
            <a:xfrm>
              <a:off x="1970934" y="2950783"/>
              <a:ext cx="255040" cy="255040"/>
            </a:xfrm>
            <a:custGeom>
              <a:avLst/>
              <a:gdLst>
                <a:gd name="connsiteX0" fmla="*/ 127520 w 255040"/>
                <a:gd name="connsiteY0" fmla="*/ 255040 h 255040"/>
                <a:gd name="connsiteX1" fmla="*/ 0 w 255040"/>
                <a:gd name="connsiteY1" fmla="*/ 127520 h 255040"/>
                <a:gd name="connsiteX2" fmla="*/ 127520 w 255040"/>
                <a:gd name="connsiteY2" fmla="*/ 0 h 255040"/>
                <a:gd name="connsiteX3" fmla="*/ 255041 w 255040"/>
                <a:gd name="connsiteY3" fmla="*/ 127520 h 255040"/>
                <a:gd name="connsiteX4" fmla="*/ 127520 w 255040"/>
                <a:gd name="connsiteY4" fmla="*/ 255040 h 255040"/>
                <a:gd name="connsiteX5" fmla="*/ 127520 w 255040"/>
                <a:gd name="connsiteY5" fmla="*/ 14419 h 255040"/>
                <a:gd name="connsiteX6" fmla="*/ 14419 w 255040"/>
                <a:gd name="connsiteY6" fmla="*/ 127520 h 255040"/>
                <a:gd name="connsiteX7" fmla="*/ 127520 w 255040"/>
                <a:gd name="connsiteY7" fmla="*/ 240622 h 255040"/>
                <a:gd name="connsiteX8" fmla="*/ 240622 w 255040"/>
                <a:gd name="connsiteY8" fmla="*/ 127520 h 255040"/>
                <a:gd name="connsiteX9" fmla="*/ 127520 w 255040"/>
                <a:gd name="connsiteY9" fmla="*/ 14419 h 25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40" h="255040">
                  <a:moveTo>
                    <a:pt x="127520" y="255040"/>
                  </a:moveTo>
                  <a:cubicBezTo>
                    <a:pt x="57210" y="255040"/>
                    <a:pt x="0" y="197831"/>
                    <a:pt x="0" y="127520"/>
                  </a:cubicBezTo>
                  <a:cubicBezTo>
                    <a:pt x="0" y="57210"/>
                    <a:pt x="57210" y="0"/>
                    <a:pt x="127520" y="0"/>
                  </a:cubicBezTo>
                  <a:cubicBezTo>
                    <a:pt x="197831" y="0"/>
                    <a:pt x="255041" y="57210"/>
                    <a:pt x="255041" y="127520"/>
                  </a:cubicBezTo>
                  <a:cubicBezTo>
                    <a:pt x="255041" y="197831"/>
                    <a:pt x="197831" y="255040"/>
                    <a:pt x="127520" y="255040"/>
                  </a:cubicBezTo>
                  <a:close/>
                  <a:moveTo>
                    <a:pt x="127520" y="14419"/>
                  </a:moveTo>
                  <a:cubicBezTo>
                    <a:pt x="65194" y="14419"/>
                    <a:pt x="14419" y="65194"/>
                    <a:pt x="14419" y="127520"/>
                  </a:cubicBezTo>
                  <a:cubicBezTo>
                    <a:pt x="14419" y="189846"/>
                    <a:pt x="65194" y="240622"/>
                    <a:pt x="127520" y="240622"/>
                  </a:cubicBezTo>
                  <a:cubicBezTo>
                    <a:pt x="189846" y="240622"/>
                    <a:pt x="240622" y="189846"/>
                    <a:pt x="240622" y="127520"/>
                  </a:cubicBezTo>
                  <a:cubicBezTo>
                    <a:pt x="240622" y="65194"/>
                    <a:pt x="189846" y="14419"/>
                    <a:pt x="127520" y="14419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68CCE78-CF1E-074A-E435-1AD93EB87384}"/>
                </a:ext>
              </a:extLst>
            </p:cNvPr>
            <p:cNvSpPr/>
            <p:nvPr/>
          </p:nvSpPr>
          <p:spPr>
            <a:xfrm>
              <a:off x="1503799" y="5974525"/>
              <a:ext cx="142093" cy="141008"/>
            </a:xfrm>
            <a:custGeom>
              <a:avLst/>
              <a:gdLst>
                <a:gd name="connsiteX0" fmla="*/ 5349 w 142093"/>
                <a:gd name="connsiteY0" fmla="*/ 0 h 141008"/>
                <a:gd name="connsiteX1" fmla="*/ 0 w 142093"/>
                <a:gd name="connsiteY1" fmla="*/ 23643 h 141008"/>
                <a:gd name="connsiteX2" fmla="*/ 22868 w 142093"/>
                <a:gd name="connsiteY2" fmla="*/ 28760 h 141008"/>
                <a:gd name="connsiteX3" fmla="*/ 17675 w 142093"/>
                <a:gd name="connsiteY3" fmla="*/ 51628 h 141008"/>
                <a:gd name="connsiteX4" fmla="*/ 40543 w 142093"/>
                <a:gd name="connsiteY4" fmla="*/ 56745 h 141008"/>
                <a:gd name="connsiteX5" fmla="*/ 35349 w 142093"/>
                <a:gd name="connsiteY5" fmla="*/ 79613 h 141008"/>
                <a:gd name="connsiteX6" fmla="*/ 58217 w 142093"/>
                <a:gd name="connsiteY6" fmla="*/ 84807 h 141008"/>
                <a:gd name="connsiteX7" fmla="*/ 53101 w 142093"/>
                <a:gd name="connsiteY7" fmla="*/ 107598 h 141008"/>
                <a:gd name="connsiteX8" fmla="*/ 75892 w 142093"/>
                <a:gd name="connsiteY8" fmla="*/ 112791 h 141008"/>
                <a:gd name="connsiteX9" fmla="*/ 70776 w 142093"/>
                <a:gd name="connsiteY9" fmla="*/ 135660 h 141008"/>
                <a:gd name="connsiteX10" fmla="*/ 94419 w 142093"/>
                <a:gd name="connsiteY10" fmla="*/ 141009 h 141008"/>
                <a:gd name="connsiteX11" fmla="*/ 142094 w 142093"/>
                <a:gd name="connsiteY11" fmla="*/ 11938 h 141008"/>
                <a:gd name="connsiteX12" fmla="*/ 5349 w 142093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093" h="141008">
                  <a:moveTo>
                    <a:pt x="5349" y="0"/>
                  </a:moveTo>
                  <a:lnTo>
                    <a:pt x="0" y="23643"/>
                  </a:lnTo>
                  <a:lnTo>
                    <a:pt x="22868" y="28760"/>
                  </a:lnTo>
                  <a:lnTo>
                    <a:pt x="17675" y="51628"/>
                  </a:lnTo>
                  <a:lnTo>
                    <a:pt x="40543" y="56745"/>
                  </a:lnTo>
                  <a:lnTo>
                    <a:pt x="35349" y="79613"/>
                  </a:lnTo>
                  <a:lnTo>
                    <a:pt x="58217" y="84807"/>
                  </a:lnTo>
                  <a:lnTo>
                    <a:pt x="53101" y="107598"/>
                  </a:lnTo>
                  <a:lnTo>
                    <a:pt x="75892" y="112791"/>
                  </a:lnTo>
                  <a:lnTo>
                    <a:pt x="70776" y="135660"/>
                  </a:lnTo>
                  <a:lnTo>
                    <a:pt x="94419" y="141009"/>
                  </a:lnTo>
                  <a:lnTo>
                    <a:pt x="142094" y="11938"/>
                  </a:lnTo>
                  <a:lnTo>
                    <a:pt x="5349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3329B529-C8DD-D3AE-6AD4-5A116D52C6E6}"/>
                </a:ext>
              </a:extLst>
            </p:cNvPr>
            <p:cNvSpPr/>
            <p:nvPr/>
          </p:nvSpPr>
          <p:spPr>
            <a:xfrm>
              <a:off x="1974113" y="5650414"/>
              <a:ext cx="142326" cy="141008"/>
            </a:xfrm>
            <a:custGeom>
              <a:avLst/>
              <a:gdLst>
                <a:gd name="connsiteX0" fmla="*/ 47907 w 142326"/>
                <a:gd name="connsiteY0" fmla="*/ 0 h 141008"/>
                <a:gd name="connsiteX1" fmla="*/ 71551 w 142326"/>
                <a:gd name="connsiteY1" fmla="*/ 5349 h 141008"/>
                <a:gd name="connsiteX2" fmla="*/ 66435 w 142326"/>
                <a:gd name="connsiteY2" fmla="*/ 28217 h 141008"/>
                <a:gd name="connsiteX3" fmla="*/ 89303 w 142326"/>
                <a:gd name="connsiteY3" fmla="*/ 33333 h 141008"/>
                <a:gd name="connsiteX4" fmla="*/ 84109 w 142326"/>
                <a:gd name="connsiteY4" fmla="*/ 56202 h 141008"/>
                <a:gd name="connsiteX5" fmla="*/ 106978 w 142326"/>
                <a:gd name="connsiteY5" fmla="*/ 61318 h 141008"/>
                <a:gd name="connsiteX6" fmla="*/ 101784 w 142326"/>
                <a:gd name="connsiteY6" fmla="*/ 84187 h 141008"/>
                <a:gd name="connsiteX7" fmla="*/ 124652 w 142326"/>
                <a:gd name="connsiteY7" fmla="*/ 89380 h 141008"/>
                <a:gd name="connsiteX8" fmla="*/ 119536 w 142326"/>
                <a:gd name="connsiteY8" fmla="*/ 112171 h 141008"/>
                <a:gd name="connsiteX9" fmla="*/ 142327 w 142326"/>
                <a:gd name="connsiteY9" fmla="*/ 117365 h 141008"/>
                <a:gd name="connsiteX10" fmla="*/ 137055 w 142326"/>
                <a:gd name="connsiteY10" fmla="*/ 141009 h 141008"/>
                <a:gd name="connsiteX11" fmla="*/ 0 w 142326"/>
                <a:gd name="connsiteY11" fmla="*/ 128683 h 141008"/>
                <a:gd name="connsiteX12" fmla="*/ 47907 w 142326"/>
                <a:gd name="connsiteY12" fmla="*/ 0 h 14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326" h="141008">
                  <a:moveTo>
                    <a:pt x="47907" y="0"/>
                  </a:moveTo>
                  <a:lnTo>
                    <a:pt x="71551" y="5349"/>
                  </a:lnTo>
                  <a:lnTo>
                    <a:pt x="66435" y="28217"/>
                  </a:lnTo>
                  <a:lnTo>
                    <a:pt x="89303" y="33333"/>
                  </a:lnTo>
                  <a:lnTo>
                    <a:pt x="84109" y="56202"/>
                  </a:lnTo>
                  <a:lnTo>
                    <a:pt x="106978" y="61318"/>
                  </a:lnTo>
                  <a:lnTo>
                    <a:pt x="101784" y="84187"/>
                  </a:lnTo>
                  <a:lnTo>
                    <a:pt x="124652" y="89380"/>
                  </a:lnTo>
                  <a:lnTo>
                    <a:pt x="119536" y="112171"/>
                  </a:lnTo>
                  <a:lnTo>
                    <a:pt x="142327" y="117365"/>
                  </a:lnTo>
                  <a:lnTo>
                    <a:pt x="137055" y="141009"/>
                  </a:lnTo>
                  <a:lnTo>
                    <a:pt x="0" y="128683"/>
                  </a:lnTo>
                  <a:lnTo>
                    <a:pt x="47907" y="0"/>
                  </a:ln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9B74F387-7F17-92A0-315B-031D39A9A54B}"/>
                </a:ext>
              </a:extLst>
            </p:cNvPr>
            <p:cNvSpPr/>
            <p:nvPr/>
          </p:nvSpPr>
          <p:spPr>
            <a:xfrm rot="19662599">
              <a:off x="1595614" y="5799293"/>
              <a:ext cx="429150" cy="166357"/>
            </a:xfrm>
            <a:custGeom>
              <a:avLst/>
              <a:gdLst>
                <a:gd name="connsiteX0" fmla="*/ 0 w 429150"/>
                <a:gd name="connsiteY0" fmla="*/ 0 h 166357"/>
                <a:gd name="connsiteX1" fmla="*/ 429150 w 429150"/>
                <a:gd name="connsiteY1" fmla="*/ 0 h 166357"/>
                <a:gd name="connsiteX2" fmla="*/ 429150 w 429150"/>
                <a:gd name="connsiteY2" fmla="*/ 166358 h 166357"/>
                <a:gd name="connsiteX3" fmla="*/ 0 w 429150"/>
                <a:gd name="connsiteY3" fmla="*/ 166358 h 16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150" h="166357">
                  <a:moveTo>
                    <a:pt x="0" y="0"/>
                  </a:moveTo>
                  <a:lnTo>
                    <a:pt x="429150" y="0"/>
                  </a:lnTo>
                  <a:lnTo>
                    <a:pt x="429150" y="166358"/>
                  </a:lnTo>
                  <a:lnTo>
                    <a:pt x="0" y="166358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01548EF-7471-DD4C-716F-9F2ACC787B88}"/>
                </a:ext>
              </a:extLst>
            </p:cNvPr>
            <p:cNvSpPr/>
            <p:nvPr/>
          </p:nvSpPr>
          <p:spPr>
            <a:xfrm>
              <a:off x="1626901" y="5871036"/>
              <a:ext cx="90543" cy="197520"/>
            </a:xfrm>
            <a:custGeom>
              <a:avLst/>
              <a:gdLst>
                <a:gd name="connsiteX0" fmla="*/ 90543 w 90543"/>
                <a:gd name="connsiteY0" fmla="*/ 169148 h 197520"/>
                <a:gd name="connsiteX1" fmla="*/ 45582 w 90543"/>
                <a:gd name="connsiteY1" fmla="*/ 197521 h 197520"/>
                <a:gd name="connsiteX2" fmla="*/ 0 w 90543"/>
                <a:gd name="connsiteY2" fmla="*/ 28372 h 197520"/>
                <a:gd name="connsiteX3" fmla="*/ 44962 w 90543"/>
                <a:gd name="connsiteY3" fmla="*/ 0 h 197520"/>
                <a:gd name="connsiteX4" fmla="*/ 90543 w 90543"/>
                <a:gd name="connsiteY4" fmla="*/ 169148 h 19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20">
                  <a:moveTo>
                    <a:pt x="90543" y="169148"/>
                  </a:moveTo>
                  <a:lnTo>
                    <a:pt x="45582" y="197521"/>
                  </a:lnTo>
                  <a:lnTo>
                    <a:pt x="0" y="28372"/>
                  </a:lnTo>
                  <a:lnTo>
                    <a:pt x="44962" y="0"/>
                  </a:lnTo>
                  <a:lnTo>
                    <a:pt x="90543" y="169148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21E685E-F812-C4B7-E003-C2CA4DD8823C}"/>
                </a:ext>
              </a:extLst>
            </p:cNvPr>
            <p:cNvSpPr/>
            <p:nvPr/>
          </p:nvSpPr>
          <p:spPr>
            <a:xfrm>
              <a:off x="1715739" y="5814911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9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9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C32F78E-F7C5-4172-29A2-1560BC832365}"/>
                </a:ext>
              </a:extLst>
            </p:cNvPr>
            <p:cNvSpPr/>
            <p:nvPr/>
          </p:nvSpPr>
          <p:spPr>
            <a:xfrm>
              <a:off x="1804577" y="5758787"/>
              <a:ext cx="90465" cy="197598"/>
            </a:xfrm>
            <a:custGeom>
              <a:avLst/>
              <a:gdLst>
                <a:gd name="connsiteX0" fmla="*/ 90466 w 90465"/>
                <a:gd name="connsiteY0" fmla="*/ 169149 h 197598"/>
                <a:gd name="connsiteX1" fmla="*/ 45504 w 90465"/>
                <a:gd name="connsiteY1" fmla="*/ 197598 h 197598"/>
                <a:gd name="connsiteX2" fmla="*/ 0 w 90465"/>
                <a:gd name="connsiteY2" fmla="*/ 28373 h 197598"/>
                <a:gd name="connsiteX3" fmla="*/ 44962 w 90465"/>
                <a:gd name="connsiteY3" fmla="*/ 0 h 197598"/>
                <a:gd name="connsiteX4" fmla="*/ 90466 w 90465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197598">
                  <a:moveTo>
                    <a:pt x="90466" y="169149"/>
                  </a:moveTo>
                  <a:lnTo>
                    <a:pt x="45504" y="197598"/>
                  </a:lnTo>
                  <a:lnTo>
                    <a:pt x="0" y="28373"/>
                  </a:lnTo>
                  <a:lnTo>
                    <a:pt x="44962" y="0"/>
                  </a:lnTo>
                  <a:lnTo>
                    <a:pt x="90466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BEC659A4-04E9-33FE-C5B2-B6B0D4C6D6EE}"/>
                </a:ext>
              </a:extLst>
            </p:cNvPr>
            <p:cNvSpPr/>
            <p:nvPr/>
          </p:nvSpPr>
          <p:spPr>
            <a:xfrm>
              <a:off x="1893337" y="5702662"/>
              <a:ext cx="90543" cy="197598"/>
            </a:xfrm>
            <a:custGeom>
              <a:avLst/>
              <a:gdLst>
                <a:gd name="connsiteX0" fmla="*/ 90543 w 90543"/>
                <a:gd name="connsiteY0" fmla="*/ 169149 h 197598"/>
                <a:gd name="connsiteX1" fmla="*/ 45582 w 90543"/>
                <a:gd name="connsiteY1" fmla="*/ 197598 h 197598"/>
                <a:gd name="connsiteX2" fmla="*/ 0 w 90543"/>
                <a:gd name="connsiteY2" fmla="*/ 28450 h 197598"/>
                <a:gd name="connsiteX3" fmla="*/ 44961 w 90543"/>
                <a:gd name="connsiteY3" fmla="*/ 0 h 197598"/>
                <a:gd name="connsiteX4" fmla="*/ 90543 w 90543"/>
                <a:gd name="connsiteY4" fmla="*/ 169149 h 19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3" h="197598">
                  <a:moveTo>
                    <a:pt x="90543" y="169149"/>
                  </a:moveTo>
                  <a:lnTo>
                    <a:pt x="45582" y="197598"/>
                  </a:lnTo>
                  <a:lnTo>
                    <a:pt x="0" y="28450"/>
                  </a:lnTo>
                  <a:lnTo>
                    <a:pt x="44961" y="0"/>
                  </a:lnTo>
                  <a:lnTo>
                    <a:pt x="90543" y="16914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CDA172C1-5809-279D-1926-6DCA1AE329B7}"/>
                </a:ext>
              </a:extLst>
            </p:cNvPr>
            <p:cNvSpPr/>
            <p:nvPr/>
          </p:nvSpPr>
          <p:spPr>
            <a:xfrm>
              <a:off x="1378527" y="4264745"/>
              <a:ext cx="109535" cy="104651"/>
            </a:xfrm>
            <a:custGeom>
              <a:avLst/>
              <a:gdLst>
                <a:gd name="connsiteX0" fmla="*/ 84807 w 109535"/>
                <a:gd name="connsiteY0" fmla="*/ 0 h 104651"/>
                <a:gd name="connsiteX1" fmla="*/ 65892 w 109535"/>
                <a:gd name="connsiteY1" fmla="*/ 1860 h 104651"/>
                <a:gd name="connsiteX2" fmla="*/ 67675 w 109535"/>
                <a:gd name="connsiteY2" fmla="*/ 20155 h 104651"/>
                <a:gd name="connsiteX3" fmla="*/ 49458 w 109535"/>
                <a:gd name="connsiteY3" fmla="*/ 21938 h 104651"/>
                <a:gd name="connsiteX4" fmla="*/ 51241 w 109535"/>
                <a:gd name="connsiteY4" fmla="*/ 40155 h 104651"/>
                <a:gd name="connsiteX5" fmla="*/ 32946 w 109535"/>
                <a:gd name="connsiteY5" fmla="*/ 41938 h 104651"/>
                <a:gd name="connsiteX6" fmla="*/ 34729 w 109535"/>
                <a:gd name="connsiteY6" fmla="*/ 60233 h 104651"/>
                <a:gd name="connsiteX7" fmla="*/ 16512 w 109535"/>
                <a:gd name="connsiteY7" fmla="*/ 62016 h 104651"/>
                <a:gd name="connsiteX8" fmla="*/ 18295 w 109535"/>
                <a:gd name="connsiteY8" fmla="*/ 80233 h 104651"/>
                <a:gd name="connsiteX9" fmla="*/ 0 w 109535"/>
                <a:gd name="connsiteY9" fmla="*/ 82016 h 104651"/>
                <a:gd name="connsiteX10" fmla="*/ 1860 w 109535"/>
                <a:gd name="connsiteY10" fmla="*/ 100931 h 104651"/>
                <a:gd name="connsiteX11" fmla="*/ 109536 w 109535"/>
                <a:gd name="connsiteY11" fmla="*/ 104652 h 104651"/>
                <a:gd name="connsiteX12" fmla="*/ 84807 w 109535"/>
                <a:gd name="connsiteY12" fmla="*/ 0 h 10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535" h="104651">
                  <a:moveTo>
                    <a:pt x="84807" y="0"/>
                  </a:moveTo>
                  <a:lnTo>
                    <a:pt x="65892" y="1860"/>
                  </a:lnTo>
                  <a:lnTo>
                    <a:pt x="67675" y="20155"/>
                  </a:lnTo>
                  <a:lnTo>
                    <a:pt x="49458" y="21938"/>
                  </a:lnTo>
                  <a:lnTo>
                    <a:pt x="51241" y="40155"/>
                  </a:lnTo>
                  <a:lnTo>
                    <a:pt x="32946" y="41938"/>
                  </a:lnTo>
                  <a:lnTo>
                    <a:pt x="34729" y="60233"/>
                  </a:lnTo>
                  <a:lnTo>
                    <a:pt x="16512" y="62016"/>
                  </a:lnTo>
                  <a:lnTo>
                    <a:pt x="18295" y="80233"/>
                  </a:lnTo>
                  <a:lnTo>
                    <a:pt x="0" y="82016"/>
                  </a:lnTo>
                  <a:lnTo>
                    <a:pt x="1860" y="100931"/>
                  </a:lnTo>
                  <a:lnTo>
                    <a:pt x="109536" y="104652"/>
                  </a:lnTo>
                  <a:lnTo>
                    <a:pt x="84807" y="0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D1566131-4AAC-1A39-EDCE-B41E4647D8A3}"/>
                </a:ext>
              </a:extLst>
            </p:cNvPr>
            <p:cNvSpPr/>
            <p:nvPr/>
          </p:nvSpPr>
          <p:spPr>
            <a:xfrm>
              <a:off x="1723026" y="4562499"/>
              <a:ext cx="109380" cy="104884"/>
            </a:xfrm>
            <a:custGeom>
              <a:avLst/>
              <a:gdLst>
                <a:gd name="connsiteX0" fmla="*/ 107520 w 109380"/>
                <a:gd name="connsiteY0" fmla="*/ 3954 h 104884"/>
                <a:gd name="connsiteX1" fmla="*/ 109381 w 109380"/>
                <a:gd name="connsiteY1" fmla="*/ 22868 h 104884"/>
                <a:gd name="connsiteX2" fmla="*/ 91086 w 109380"/>
                <a:gd name="connsiteY2" fmla="*/ 24651 h 104884"/>
                <a:gd name="connsiteX3" fmla="*/ 92869 w 109380"/>
                <a:gd name="connsiteY3" fmla="*/ 42946 h 104884"/>
                <a:gd name="connsiteX4" fmla="*/ 74652 w 109380"/>
                <a:gd name="connsiteY4" fmla="*/ 44729 h 104884"/>
                <a:gd name="connsiteX5" fmla="*/ 76435 w 109380"/>
                <a:gd name="connsiteY5" fmla="*/ 62946 h 104884"/>
                <a:gd name="connsiteX6" fmla="*/ 58140 w 109380"/>
                <a:gd name="connsiteY6" fmla="*/ 64729 h 104884"/>
                <a:gd name="connsiteX7" fmla="*/ 59923 w 109380"/>
                <a:gd name="connsiteY7" fmla="*/ 83024 h 104884"/>
                <a:gd name="connsiteX8" fmla="*/ 41706 w 109380"/>
                <a:gd name="connsiteY8" fmla="*/ 84807 h 104884"/>
                <a:gd name="connsiteX9" fmla="*/ 43489 w 109380"/>
                <a:gd name="connsiteY9" fmla="*/ 103024 h 104884"/>
                <a:gd name="connsiteX10" fmla="*/ 24574 w 109380"/>
                <a:gd name="connsiteY10" fmla="*/ 104885 h 104884"/>
                <a:gd name="connsiteX11" fmla="*/ 0 w 109380"/>
                <a:gd name="connsiteY11" fmla="*/ 0 h 104884"/>
                <a:gd name="connsiteX12" fmla="*/ 107520 w 109380"/>
                <a:gd name="connsiteY12" fmla="*/ 3954 h 10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380" h="104884">
                  <a:moveTo>
                    <a:pt x="107520" y="3954"/>
                  </a:moveTo>
                  <a:lnTo>
                    <a:pt x="109381" y="22868"/>
                  </a:lnTo>
                  <a:lnTo>
                    <a:pt x="91086" y="24651"/>
                  </a:lnTo>
                  <a:lnTo>
                    <a:pt x="92869" y="42946"/>
                  </a:lnTo>
                  <a:lnTo>
                    <a:pt x="74652" y="44729"/>
                  </a:lnTo>
                  <a:lnTo>
                    <a:pt x="76435" y="62946"/>
                  </a:lnTo>
                  <a:lnTo>
                    <a:pt x="58140" y="64729"/>
                  </a:lnTo>
                  <a:lnTo>
                    <a:pt x="59923" y="83024"/>
                  </a:lnTo>
                  <a:lnTo>
                    <a:pt x="41706" y="84807"/>
                  </a:lnTo>
                  <a:lnTo>
                    <a:pt x="43489" y="103024"/>
                  </a:lnTo>
                  <a:lnTo>
                    <a:pt x="24574" y="104885"/>
                  </a:lnTo>
                  <a:lnTo>
                    <a:pt x="0" y="0"/>
                  </a:lnTo>
                  <a:lnTo>
                    <a:pt x="107520" y="3954"/>
                  </a:lnTo>
                  <a:close/>
                </a:path>
              </a:pathLst>
            </a:custGeom>
            <a:solidFill>
              <a:srgbClr val="B370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B54E0878-5AEC-C16B-4476-229596045936}"/>
                </a:ext>
              </a:extLst>
            </p:cNvPr>
            <p:cNvSpPr/>
            <p:nvPr/>
          </p:nvSpPr>
          <p:spPr>
            <a:xfrm rot="18564599">
              <a:off x="1540333" y="4297953"/>
              <a:ext cx="130310" cy="336203"/>
            </a:xfrm>
            <a:custGeom>
              <a:avLst/>
              <a:gdLst>
                <a:gd name="connsiteX0" fmla="*/ 0 w 130310"/>
                <a:gd name="connsiteY0" fmla="*/ 0 h 336203"/>
                <a:gd name="connsiteX1" fmla="*/ 130311 w 130310"/>
                <a:gd name="connsiteY1" fmla="*/ 0 h 336203"/>
                <a:gd name="connsiteX2" fmla="*/ 130311 w 130310"/>
                <a:gd name="connsiteY2" fmla="*/ 336204 h 336203"/>
                <a:gd name="connsiteX3" fmla="*/ 0 w 130310"/>
                <a:gd name="connsiteY3" fmla="*/ 336204 h 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10" h="336203">
                  <a:moveTo>
                    <a:pt x="0" y="0"/>
                  </a:moveTo>
                  <a:lnTo>
                    <a:pt x="130311" y="0"/>
                  </a:lnTo>
                  <a:lnTo>
                    <a:pt x="130311" y="336204"/>
                  </a:lnTo>
                  <a:lnTo>
                    <a:pt x="0" y="336204"/>
                  </a:lnTo>
                  <a:close/>
                </a:path>
              </a:pathLst>
            </a:custGeom>
            <a:solidFill>
              <a:srgbClr val="F2AB5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E3B303CF-B133-94CF-089C-99C21D435FB4}"/>
                </a:ext>
              </a:extLst>
            </p:cNvPr>
            <p:cNvSpPr/>
            <p:nvPr/>
          </p:nvSpPr>
          <p:spPr>
            <a:xfrm>
              <a:off x="1433566" y="4333893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5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5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DB7AA54-FBEE-0E67-1EC3-56E16EDCA975}"/>
                </a:ext>
              </a:extLst>
            </p:cNvPr>
            <p:cNvSpPr/>
            <p:nvPr/>
          </p:nvSpPr>
          <p:spPr>
            <a:xfrm>
              <a:off x="1497133" y="4386142"/>
              <a:ext cx="146745" cy="101938"/>
            </a:xfrm>
            <a:custGeom>
              <a:avLst/>
              <a:gdLst>
                <a:gd name="connsiteX0" fmla="*/ 32171 w 146745"/>
                <a:gd name="connsiteY0" fmla="*/ 101939 h 101938"/>
                <a:gd name="connsiteX1" fmla="*/ 0 w 146745"/>
                <a:gd name="connsiteY1" fmla="*/ 75505 h 101938"/>
                <a:gd name="connsiteX2" fmla="*/ 114574 w 146745"/>
                <a:gd name="connsiteY2" fmla="*/ 0 h 101938"/>
                <a:gd name="connsiteX3" fmla="*/ 146745 w 146745"/>
                <a:gd name="connsiteY3" fmla="*/ 26434 h 101938"/>
                <a:gd name="connsiteX4" fmla="*/ 32171 w 146745"/>
                <a:gd name="connsiteY4" fmla="*/ 101939 h 10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938">
                  <a:moveTo>
                    <a:pt x="32171" y="101939"/>
                  </a:moveTo>
                  <a:lnTo>
                    <a:pt x="0" y="75505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939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DF806C71-13BA-80A5-3EEF-66F4D0F3219A}"/>
                </a:ext>
              </a:extLst>
            </p:cNvPr>
            <p:cNvSpPr/>
            <p:nvPr/>
          </p:nvSpPr>
          <p:spPr>
            <a:xfrm>
              <a:off x="1560699" y="4438390"/>
              <a:ext cx="146745" cy="101860"/>
            </a:xfrm>
            <a:custGeom>
              <a:avLst/>
              <a:gdLst>
                <a:gd name="connsiteX0" fmla="*/ 32171 w 146745"/>
                <a:gd name="connsiteY0" fmla="*/ 101861 h 101860"/>
                <a:gd name="connsiteX1" fmla="*/ 0 w 146745"/>
                <a:gd name="connsiteY1" fmla="*/ 75427 h 101860"/>
                <a:gd name="connsiteX2" fmla="*/ 114574 w 146745"/>
                <a:gd name="connsiteY2" fmla="*/ 0 h 101860"/>
                <a:gd name="connsiteX3" fmla="*/ 146745 w 146745"/>
                <a:gd name="connsiteY3" fmla="*/ 26434 h 101860"/>
                <a:gd name="connsiteX4" fmla="*/ 32171 w 146745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5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574" y="0"/>
                  </a:lnTo>
                  <a:lnTo>
                    <a:pt x="146745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2C57EB0E-9623-F051-6774-56EBA9817264}"/>
                </a:ext>
              </a:extLst>
            </p:cNvPr>
            <p:cNvSpPr/>
            <p:nvPr/>
          </p:nvSpPr>
          <p:spPr>
            <a:xfrm>
              <a:off x="1624265" y="4490638"/>
              <a:ext cx="146822" cy="101860"/>
            </a:xfrm>
            <a:custGeom>
              <a:avLst/>
              <a:gdLst>
                <a:gd name="connsiteX0" fmla="*/ 32171 w 146822"/>
                <a:gd name="connsiteY0" fmla="*/ 101861 h 101860"/>
                <a:gd name="connsiteX1" fmla="*/ 0 w 146822"/>
                <a:gd name="connsiteY1" fmla="*/ 75427 h 101860"/>
                <a:gd name="connsiteX2" fmla="*/ 114652 w 146822"/>
                <a:gd name="connsiteY2" fmla="*/ 0 h 101860"/>
                <a:gd name="connsiteX3" fmla="*/ 146823 w 146822"/>
                <a:gd name="connsiteY3" fmla="*/ 26434 h 101860"/>
                <a:gd name="connsiteX4" fmla="*/ 32171 w 146822"/>
                <a:gd name="connsiteY4" fmla="*/ 101861 h 1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22" h="101860">
                  <a:moveTo>
                    <a:pt x="32171" y="101861"/>
                  </a:moveTo>
                  <a:lnTo>
                    <a:pt x="0" y="75427"/>
                  </a:lnTo>
                  <a:lnTo>
                    <a:pt x="114652" y="0"/>
                  </a:lnTo>
                  <a:lnTo>
                    <a:pt x="146823" y="26434"/>
                  </a:lnTo>
                  <a:lnTo>
                    <a:pt x="32171" y="101861"/>
                  </a:ln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DE63B8CB-5C59-5182-33F5-1009227C35AC}"/>
                </a:ext>
              </a:extLst>
            </p:cNvPr>
            <p:cNvSpPr/>
            <p:nvPr/>
          </p:nvSpPr>
          <p:spPr>
            <a:xfrm>
              <a:off x="822785" y="4611315"/>
              <a:ext cx="412100" cy="384376"/>
            </a:xfrm>
            <a:custGeom>
              <a:avLst/>
              <a:gdLst>
                <a:gd name="connsiteX0" fmla="*/ 402873 w 412100"/>
                <a:gd name="connsiteY0" fmla="*/ 206845 h 384376"/>
                <a:gd name="connsiteX1" fmla="*/ 375431 w 412100"/>
                <a:gd name="connsiteY1" fmla="*/ 203357 h 384376"/>
                <a:gd name="connsiteX2" fmla="*/ 379230 w 412100"/>
                <a:gd name="connsiteY2" fmla="*/ 173666 h 384376"/>
                <a:gd name="connsiteX3" fmla="*/ 370315 w 412100"/>
                <a:gd name="connsiteY3" fmla="*/ 162194 h 384376"/>
                <a:gd name="connsiteX4" fmla="*/ 358842 w 412100"/>
                <a:gd name="connsiteY4" fmla="*/ 171108 h 384376"/>
                <a:gd name="connsiteX5" fmla="*/ 355044 w 412100"/>
                <a:gd name="connsiteY5" fmla="*/ 200798 h 384376"/>
                <a:gd name="connsiteX6" fmla="*/ 323338 w 412100"/>
                <a:gd name="connsiteY6" fmla="*/ 196767 h 384376"/>
                <a:gd name="connsiteX7" fmla="*/ 314346 w 412100"/>
                <a:gd name="connsiteY7" fmla="*/ 146147 h 384376"/>
                <a:gd name="connsiteX8" fmla="*/ 285198 w 412100"/>
                <a:gd name="connsiteY8" fmla="*/ 104829 h 384376"/>
                <a:gd name="connsiteX9" fmla="*/ 304268 w 412100"/>
                <a:gd name="connsiteY9" fmla="*/ 79712 h 384376"/>
                <a:gd name="connsiteX10" fmla="*/ 329462 w 412100"/>
                <a:gd name="connsiteY10" fmla="*/ 98860 h 384376"/>
                <a:gd name="connsiteX11" fmla="*/ 339695 w 412100"/>
                <a:gd name="connsiteY11" fmla="*/ 100178 h 384376"/>
                <a:gd name="connsiteX12" fmla="*/ 343881 w 412100"/>
                <a:gd name="connsiteY12" fmla="*/ 96922 h 384376"/>
                <a:gd name="connsiteX13" fmla="*/ 341943 w 412100"/>
                <a:gd name="connsiteY13" fmla="*/ 82503 h 384376"/>
                <a:gd name="connsiteX14" fmla="*/ 316749 w 412100"/>
                <a:gd name="connsiteY14" fmla="*/ 63356 h 384376"/>
                <a:gd name="connsiteX15" fmla="*/ 333493 w 412100"/>
                <a:gd name="connsiteY15" fmla="*/ 41340 h 384376"/>
                <a:gd name="connsiteX16" fmla="*/ 331555 w 412100"/>
                <a:gd name="connsiteY16" fmla="*/ 26921 h 384376"/>
                <a:gd name="connsiteX17" fmla="*/ 317136 w 412100"/>
                <a:gd name="connsiteY17" fmla="*/ 28859 h 384376"/>
                <a:gd name="connsiteX18" fmla="*/ 300392 w 412100"/>
                <a:gd name="connsiteY18" fmla="*/ 50875 h 384376"/>
                <a:gd name="connsiteX19" fmla="*/ 276593 w 412100"/>
                <a:gd name="connsiteY19" fmla="*/ 32813 h 384376"/>
                <a:gd name="connsiteX20" fmla="*/ 262175 w 412100"/>
                <a:gd name="connsiteY20" fmla="*/ 34751 h 384376"/>
                <a:gd name="connsiteX21" fmla="*/ 264113 w 412100"/>
                <a:gd name="connsiteY21" fmla="*/ 49170 h 384376"/>
                <a:gd name="connsiteX22" fmla="*/ 287911 w 412100"/>
                <a:gd name="connsiteY22" fmla="*/ 67232 h 384376"/>
                <a:gd name="connsiteX23" fmla="*/ 268996 w 412100"/>
                <a:gd name="connsiteY23" fmla="*/ 92193 h 384376"/>
                <a:gd name="connsiteX24" fmla="*/ 169461 w 412100"/>
                <a:gd name="connsiteY24" fmla="*/ 78782 h 384376"/>
                <a:gd name="connsiteX25" fmla="*/ 157678 w 412100"/>
                <a:gd name="connsiteY25" fmla="*/ 50720 h 384376"/>
                <a:gd name="connsiteX26" fmla="*/ 186825 w 412100"/>
                <a:gd name="connsiteY26" fmla="*/ 38472 h 384376"/>
                <a:gd name="connsiteX27" fmla="*/ 192329 w 412100"/>
                <a:gd name="connsiteY27" fmla="*/ 25061 h 384376"/>
                <a:gd name="connsiteX28" fmla="*/ 178918 w 412100"/>
                <a:gd name="connsiteY28" fmla="*/ 19557 h 384376"/>
                <a:gd name="connsiteX29" fmla="*/ 149771 w 412100"/>
                <a:gd name="connsiteY29" fmla="*/ 31805 h 384376"/>
                <a:gd name="connsiteX30" fmla="*/ 139073 w 412100"/>
                <a:gd name="connsiteY30" fmla="*/ 6301 h 384376"/>
                <a:gd name="connsiteX31" fmla="*/ 125662 w 412100"/>
                <a:gd name="connsiteY31" fmla="*/ 797 h 384376"/>
                <a:gd name="connsiteX32" fmla="*/ 120158 w 412100"/>
                <a:gd name="connsiteY32" fmla="*/ 14208 h 384376"/>
                <a:gd name="connsiteX33" fmla="*/ 130856 w 412100"/>
                <a:gd name="connsiteY33" fmla="*/ 39712 h 384376"/>
                <a:gd name="connsiteX34" fmla="*/ 103259 w 412100"/>
                <a:gd name="connsiteY34" fmla="*/ 51263 h 384376"/>
                <a:gd name="connsiteX35" fmla="*/ 97755 w 412100"/>
                <a:gd name="connsiteY35" fmla="*/ 64673 h 384376"/>
                <a:gd name="connsiteX36" fmla="*/ 111166 w 412100"/>
                <a:gd name="connsiteY36" fmla="*/ 70178 h 384376"/>
                <a:gd name="connsiteX37" fmla="*/ 138763 w 412100"/>
                <a:gd name="connsiteY37" fmla="*/ 58627 h 384376"/>
                <a:gd name="connsiteX38" fmla="*/ 150546 w 412100"/>
                <a:gd name="connsiteY38" fmla="*/ 86612 h 384376"/>
                <a:gd name="connsiteX39" fmla="*/ 89073 w 412100"/>
                <a:gd name="connsiteY39" fmla="*/ 167000 h 384376"/>
                <a:gd name="connsiteX40" fmla="*/ 59383 w 412100"/>
                <a:gd name="connsiteY40" fmla="*/ 163201 h 384376"/>
                <a:gd name="connsiteX41" fmla="*/ 63336 w 412100"/>
                <a:gd name="connsiteY41" fmla="*/ 131806 h 384376"/>
                <a:gd name="connsiteX42" fmla="*/ 54421 w 412100"/>
                <a:gd name="connsiteY42" fmla="*/ 120333 h 384376"/>
                <a:gd name="connsiteX43" fmla="*/ 42948 w 412100"/>
                <a:gd name="connsiteY43" fmla="*/ 129248 h 384376"/>
                <a:gd name="connsiteX44" fmla="*/ 38995 w 412100"/>
                <a:gd name="connsiteY44" fmla="*/ 160643 h 384376"/>
                <a:gd name="connsiteX45" fmla="*/ 11553 w 412100"/>
                <a:gd name="connsiteY45" fmla="*/ 157155 h 384376"/>
                <a:gd name="connsiteX46" fmla="*/ 80 w 412100"/>
                <a:gd name="connsiteY46" fmla="*/ 166070 h 384376"/>
                <a:gd name="connsiteX47" fmla="*/ 8995 w 412100"/>
                <a:gd name="connsiteY47" fmla="*/ 177542 h 384376"/>
                <a:gd name="connsiteX48" fmla="*/ 36437 w 412100"/>
                <a:gd name="connsiteY48" fmla="*/ 181031 h 384376"/>
                <a:gd name="connsiteX49" fmla="*/ 32638 w 412100"/>
                <a:gd name="connsiteY49" fmla="*/ 210721 h 384376"/>
                <a:gd name="connsiteX50" fmla="*/ 41553 w 412100"/>
                <a:gd name="connsiteY50" fmla="*/ 222194 h 384376"/>
                <a:gd name="connsiteX51" fmla="*/ 46824 w 412100"/>
                <a:gd name="connsiteY51" fmla="*/ 221496 h 384376"/>
                <a:gd name="connsiteX52" fmla="*/ 53026 w 412100"/>
                <a:gd name="connsiteY52" fmla="*/ 213279 h 384376"/>
                <a:gd name="connsiteX53" fmla="*/ 56824 w 412100"/>
                <a:gd name="connsiteY53" fmla="*/ 183589 h 384376"/>
                <a:gd name="connsiteX54" fmla="*/ 86592 w 412100"/>
                <a:gd name="connsiteY54" fmla="*/ 187388 h 384376"/>
                <a:gd name="connsiteX55" fmla="*/ 95584 w 412100"/>
                <a:gd name="connsiteY55" fmla="*/ 238008 h 384376"/>
                <a:gd name="connsiteX56" fmla="*/ 126050 w 412100"/>
                <a:gd name="connsiteY56" fmla="*/ 280489 h 384376"/>
                <a:gd name="connsiteX57" fmla="*/ 107677 w 412100"/>
                <a:gd name="connsiteY57" fmla="*/ 304675 h 384376"/>
                <a:gd name="connsiteX58" fmla="*/ 82483 w 412100"/>
                <a:gd name="connsiteY58" fmla="*/ 285528 h 384376"/>
                <a:gd name="connsiteX59" fmla="*/ 68065 w 412100"/>
                <a:gd name="connsiteY59" fmla="*/ 287466 h 384376"/>
                <a:gd name="connsiteX60" fmla="*/ 70003 w 412100"/>
                <a:gd name="connsiteY60" fmla="*/ 301885 h 384376"/>
                <a:gd name="connsiteX61" fmla="*/ 95197 w 412100"/>
                <a:gd name="connsiteY61" fmla="*/ 321032 h 384376"/>
                <a:gd name="connsiteX62" fmla="*/ 78452 w 412100"/>
                <a:gd name="connsiteY62" fmla="*/ 343048 h 384376"/>
                <a:gd name="connsiteX63" fmla="*/ 80390 w 412100"/>
                <a:gd name="connsiteY63" fmla="*/ 357466 h 384376"/>
                <a:gd name="connsiteX64" fmla="*/ 90623 w 412100"/>
                <a:gd name="connsiteY64" fmla="*/ 358784 h 384376"/>
                <a:gd name="connsiteX65" fmla="*/ 94809 w 412100"/>
                <a:gd name="connsiteY65" fmla="*/ 355528 h 384376"/>
                <a:gd name="connsiteX66" fmla="*/ 111553 w 412100"/>
                <a:gd name="connsiteY66" fmla="*/ 333513 h 384376"/>
                <a:gd name="connsiteX67" fmla="*/ 135352 w 412100"/>
                <a:gd name="connsiteY67" fmla="*/ 351575 h 384376"/>
                <a:gd name="connsiteX68" fmla="*/ 145585 w 412100"/>
                <a:gd name="connsiteY68" fmla="*/ 352893 h 384376"/>
                <a:gd name="connsiteX69" fmla="*/ 149771 w 412100"/>
                <a:gd name="connsiteY69" fmla="*/ 349637 h 384376"/>
                <a:gd name="connsiteX70" fmla="*/ 147833 w 412100"/>
                <a:gd name="connsiteY70" fmla="*/ 335218 h 384376"/>
                <a:gd name="connsiteX71" fmla="*/ 124034 w 412100"/>
                <a:gd name="connsiteY71" fmla="*/ 317156 h 384376"/>
                <a:gd name="connsiteX72" fmla="*/ 142484 w 412100"/>
                <a:gd name="connsiteY72" fmla="*/ 292815 h 384376"/>
                <a:gd name="connsiteX73" fmla="*/ 242174 w 412100"/>
                <a:gd name="connsiteY73" fmla="*/ 304753 h 384376"/>
                <a:gd name="connsiteX74" fmla="*/ 254345 w 412100"/>
                <a:gd name="connsiteY74" fmla="*/ 333668 h 384376"/>
                <a:gd name="connsiteX75" fmla="*/ 225198 w 412100"/>
                <a:gd name="connsiteY75" fmla="*/ 345916 h 384376"/>
                <a:gd name="connsiteX76" fmla="*/ 219694 w 412100"/>
                <a:gd name="connsiteY76" fmla="*/ 359327 h 384376"/>
                <a:gd name="connsiteX77" fmla="*/ 233105 w 412100"/>
                <a:gd name="connsiteY77" fmla="*/ 364831 h 384376"/>
                <a:gd name="connsiteX78" fmla="*/ 262252 w 412100"/>
                <a:gd name="connsiteY78" fmla="*/ 352583 h 384376"/>
                <a:gd name="connsiteX79" fmla="*/ 272950 w 412100"/>
                <a:gd name="connsiteY79" fmla="*/ 378086 h 384376"/>
                <a:gd name="connsiteX80" fmla="*/ 286361 w 412100"/>
                <a:gd name="connsiteY80" fmla="*/ 383591 h 384376"/>
                <a:gd name="connsiteX81" fmla="*/ 291865 w 412100"/>
                <a:gd name="connsiteY81" fmla="*/ 370180 h 384376"/>
                <a:gd name="connsiteX82" fmla="*/ 281167 w 412100"/>
                <a:gd name="connsiteY82" fmla="*/ 344675 h 384376"/>
                <a:gd name="connsiteX83" fmla="*/ 308764 w 412100"/>
                <a:gd name="connsiteY83" fmla="*/ 333125 h 384376"/>
                <a:gd name="connsiteX84" fmla="*/ 314268 w 412100"/>
                <a:gd name="connsiteY84" fmla="*/ 319714 h 384376"/>
                <a:gd name="connsiteX85" fmla="*/ 300857 w 412100"/>
                <a:gd name="connsiteY85" fmla="*/ 314210 h 384376"/>
                <a:gd name="connsiteX86" fmla="*/ 273260 w 412100"/>
                <a:gd name="connsiteY86" fmla="*/ 325761 h 384376"/>
                <a:gd name="connsiteX87" fmla="*/ 261089 w 412100"/>
                <a:gd name="connsiteY87" fmla="*/ 296768 h 384376"/>
                <a:gd name="connsiteX88" fmla="*/ 321012 w 412100"/>
                <a:gd name="connsiteY88" fmla="*/ 217155 h 384376"/>
                <a:gd name="connsiteX89" fmla="*/ 352718 w 412100"/>
                <a:gd name="connsiteY89" fmla="*/ 221186 h 384376"/>
                <a:gd name="connsiteX90" fmla="*/ 348764 w 412100"/>
                <a:gd name="connsiteY90" fmla="*/ 252582 h 384376"/>
                <a:gd name="connsiteX91" fmla="*/ 357679 w 412100"/>
                <a:gd name="connsiteY91" fmla="*/ 264055 h 384376"/>
                <a:gd name="connsiteX92" fmla="*/ 362951 w 412100"/>
                <a:gd name="connsiteY92" fmla="*/ 263357 h 384376"/>
                <a:gd name="connsiteX93" fmla="*/ 369152 w 412100"/>
                <a:gd name="connsiteY93" fmla="*/ 255140 h 384376"/>
                <a:gd name="connsiteX94" fmla="*/ 373106 w 412100"/>
                <a:gd name="connsiteY94" fmla="*/ 223745 h 384376"/>
                <a:gd name="connsiteX95" fmla="*/ 400548 w 412100"/>
                <a:gd name="connsiteY95" fmla="*/ 227233 h 384376"/>
                <a:gd name="connsiteX96" fmla="*/ 405819 w 412100"/>
                <a:gd name="connsiteY96" fmla="*/ 226535 h 384376"/>
                <a:gd name="connsiteX97" fmla="*/ 412021 w 412100"/>
                <a:gd name="connsiteY97" fmla="*/ 218318 h 384376"/>
                <a:gd name="connsiteX98" fmla="*/ 403106 w 412100"/>
                <a:gd name="connsiteY98" fmla="*/ 206845 h 384376"/>
                <a:gd name="connsiteX99" fmla="*/ 295431 w 412100"/>
                <a:gd name="connsiteY99" fmla="*/ 154054 h 384376"/>
                <a:gd name="connsiteX100" fmla="*/ 303028 w 412100"/>
                <a:gd name="connsiteY100" fmla="*/ 194132 h 384376"/>
                <a:gd name="connsiteX101" fmla="*/ 224810 w 412100"/>
                <a:gd name="connsiteY101" fmla="*/ 184209 h 384376"/>
                <a:gd name="connsiteX102" fmla="*/ 272717 w 412100"/>
                <a:gd name="connsiteY102" fmla="*/ 121108 h 384376"/>
                <a:gd name="connsiteX103" fmla="*/ 295431 w 412100"/>
                <a:gd name="connsiteY103" fmla="*/ 153977 h 384376"/>
                <a:gd name="connsiteX104" fmla="*/ 256438 w 412100"/>
                <a:gd name="connsiteY104" fmla="*/ 108627 h 384376"/>
                <a:gd name="connsiteX105" fmla="*/ 208453 w 412100"/>
                <a:gd name="connsiteY105" fmla="*/ 171806 h 384376"/>
                <a:gd name="connsiteX106" fmla="*/ 177368 w 412100"/>
                <a:gd name="connsiteY106" fmla="*/ 97852 h 384376"/>
                <a:gd name="connsiteX107" fmla="*/ 256438 w 412100"/>
                <a:gd name="connsiteY107" fmla="*/ 108627 h 384376"/>
                <a:gd name="connsiteX108" fmla="*/ 158375 w 412100"/>
                <a:gd name="connsiteY108" fmla="*/ 105604 h 384376"/>
                <a:gd name="connsiteX109" fmla="*/ 189538 w 412100"/>
                <a:gd name="connsiteY109" fmla="*/ 179791 h 384376"/>
                <a:gd name="connsiteX110" fmla="*/ 109460 w 412100"/>
                <a:gd name="connsiteY110" fmla="*/ 169635 h 384376"/>
                <a:gd name="connsiteX111" fmla="*/ 158453 w 412100"/>
                <a:gd name="connsiteY111" fmla="*/ 105604 h 384376"/>
                <a:gd name="connsiteX112" fmla="*/ 114344 w 412100"/>
                <a:gd name="connsiteY112" fmla="*/ 230101 h 384376"/>
                <a:gd name="connsiteX113" fmla="*/ 106747 w 412100"/>
                <a:gd name="connsiteY113" fmla="*/ 190023 h 384376"/>
                <a:gd name="connsiteX114" fmla="*/ 186903 w 412100"/>
                <a:gd name="connsiteY114" fmla="*/ 200178 h 384376"/>
                <a:gd name="connsiteX115" fmla="*/ 138298 w 412100"/>
                <a:gd name="connsiteY115" fmla="*/ 264210 h 384376"/>
                <a:gd name="connsiteX116" fmla="*/ 114344 w 412100"/>
                <a:gd name="connsiteY116" fmla="*/ 230179 h 384376"/>
                <a:gd name="connsiteX117" fmla="*/ 154810 w 412100"/>
                <a:gd name="connsiteY117" fmla="*/ 276380 h 384376"/>
                <a:gd name="connsiteX118" fmla="*/ 203260 w 412100"/>
                <a:gd name="connsiteY118" fmla="*/ 212582 h 384376"/>
                <a:gd name="connsiteX119" fmla="*/ 234035 w 412100"/>
                <a:gd name="connsiteY119" fmla="*/ 285838 h 384376"/>
                <a:gd name="connsiteX120" fmla="*/ 154810 w 412100"/>
                <a:gd name="connsiteY120" fmla="*/ 276380 h 384376"/>
                <a:gd name="connsiteX121" fmla="*/ 252872 w 412100"/>
                <a:gd name="connsiteY121" fmla="*/ 277698 h 384376"/>
                <a:gd name="connsiteX122" fmla="*/ 222174 w 412100"/>
                <a:gd name="connsiteY122" fmla="*/ 204597 h 384376"/>
                <a:gd name="connsiteX123" fmla="*/ 300314 w 412100"/>
                <a:gd name="connsiteY123" fmla="*/ 214520 h 384376"/>
                <a:gd name="connsiteX124" fmla="*/ 252872 w 412100"/>
                <a:gd name="connsiteY124" fmla="*/ 277698 h 38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412100" h="384376">
                  <a:moveTo>
                    <a:pt x="402873" y="206845"/>
                  </a:moveTo>
                  <a:lnTo>
                    <a:pt x="375431" y="203357"/>
                  </a:lnTo>
                  <a:lnTo>
                    <a:pt x="379230" y="173666"/>
                  </a:lnTo>
                  <a:cubicBezTo>
                    <a:pt x="379927" y="168008"/>
                    <a:pt x="375974" y="162891"/>
                    <a:pt x="370315" y="162194"/>
                  </a:cubicBezTo>
                  <a:cubicBezTo>
                    <a:pt x="364656" y="161496"/>
                    <a:pt x="359540" y="165449"/>
                    <a:pt x="358842" y="171108"/>
                  </a:cubicBezTo>
                  <a:lnTo>
                    <a:pt x="355044" y="200798"/>
                  </a:lnTo>
                  <a:lnTo>
                    <a:pt x="323338" y="196767"/>
                  </a:lnTo>
                  <a:cubicBezTo>
                    <a:pt x="324036" y="179946"/>
                    <a:pt x="321245" y="162659"/>
                    <a:pt x="314346" y="146147"/>
                  </a:cubicBezTo>
                  <a:cubicBezTo>
                    <a:pt x="307524" y="129868"/>
                    <a:pt x="297369" y="115992"/>
                    <a:pt x="285198" y="104829"/>
                  </a:cubicBezTo>
                  <a:lnTo>
                    <a:pt x="304268" y="79712"/>
                  </a:lnTo>
                  <a:lnTo>
                    <a:pt x="329462" y="98860"/>
                  </a:lnTo>
                  <a:cubicBezTo>
                    <a:pt x="332485" y="101186"/>
                    <a:pt x="336361" y="101495"/>
                    <a:pt x="339695" y="100178"/>
                  </a:cubicBezTo>
                  <a:cubicBezTo>
                    <a:pt x="341322" y="99480"/>
                    <a:pt x="342795" y="98395"/>
                    <a:pt x="343881" y="96922"/>
                  </a:cubicBezTo>
                  <a:cubicBezTo>
                    <a:pt x="347292" y="92426"/>
                    <a:pt x="346439" y="85991"/>
                    <a:pt x="341943" y="82503"/>
                  </a:cubicBezTo>
                  <a:lnTo>
                    <a:pt x="316749" y="63356"/>
                  </a:lnTo>
                  <a:lnTo>
                    <a:pt x="333493" y="41340"/>
                  </a:lnTo>
                  <a:cubicBezTo>
                    <a:pt x="336904" y="36844"/>
                    <a:pt x="336051" y="30410"/>
                    <a:pt x="331555" y="26921"/>
                  </a:cubicBezTo>
                  <a:cubicBezTo>
                    <a:pt x="326981" y="23510"/>
                    <a:pt x="320547" y="24363"/>
                    <a:pt x="317136" y="28859"/>
                  </a:cubicBezTo>
                  <a:lnTo>
                    <a:pt x="300392" y="50875"/>
                  </a:lnTo>
                  <a:lnTo>
                    <a:pt x="276593" y="32813"/>
                  </a:lnTo>
                  <a:cubicBezTo>
                    <a:pt x="272097" y="29402"/>
                    <a:pt x="265586" y="30255"/>
                    <a:pt x="262175" y="34751"/>
                  </a:cubicBezTo>
                  <a:cubicBezTo>
                    <a:pt x="258764" y="39247"/>
                    <a:pt x="259616" y="45681"/>
                    <a:pt x="264113" y="49170"/>
                  </a:cubicBezTo>
                  <a:lnTo>
                    <a:pt x="287911" y="67232"/>
                  </a:lnTo>
                  <a:lnTo>
                    <a:pt x="268996" y="92193"/>
                  </a:lnTo>
                  <a:cubicBezTo>
                    <a:pt x="240159" y="73743"/>
                    <a:pt x="203802" y="68007"/>
                    <a:pt x="169461" y="78782"/>
                  </a:cubicBezTo>
                  <a:lnTo>
                    <a:pt x="157678" y="50720"/>
                  </a:lnTo>
                  <a:lnTo>
                    <a:pt x="186825" y="38472"/>
                  </a:lnTo>
                  <a:cubicBezTo>
                    <a:pt x="192097" y="36301"/>
                    <a:pt x="194500" y="30255"/>
                    <a:pt x="192329" y="25061"/>
                  </a:cubicBezTo>
                  <a:cubicBezTo>
                    <a:pt x="190159" y="19790"/>
                    <a:pt x="184112" y="17387"/>
                    <a:pt x="178918" y="19557"/>
                  </a:cubicBezTo>
                  <a:lnTo>
                    <a:pt x="149771" y="31805"/>
                  </a:lnTo>
                  <a:lnTo>
                    <a:pt x="139073" y="6301"/>
                  </a:lnTo>
                  <a:cubicBezTo>
                    <a:pt x="136902" y="1029"/>
                    <a:pt x="130856" y="-1374"/>
                    <a:pt x="125662" y="797"/>
                  </a:cubicBezTo>
                  <a:cubicBezTo>
                    <a:pt x="120391" y="2967"/>
                    <a:pt x="117988" y="9014"/>
                    <a:pt x="120158" y="14208"/>
                  </a:cubicBezTo>
                  <a:lnTo>
                    <a:pt x="130856" y="39712"/>
                  </a:lnTo>
                  <a:lnTo>
                    <a:pt x="103259" y="51263"/>
                  </a:lnTo>
                  <a:cubicBezTo>
                    <a:pt x="97987" y="53433"/>
                    <a:pt x="95584" y="59480"/>
                    <a:pt x="97755" y="64673"/>
                  </a:cubicBezTo>
                  <a:cubicBezTo>
                    <a:pt x="99925" y="69945"/>
                    <a:pt x="105972" y="72348"/>
                    <a:pt x="111166" y="70178"/>
                  </a:cubicBezTo>
                  <a:lnTo>
                    <a:pt x="138763" y="58627"/>
                  </a:lnTo>
                  <a:lnTo>
                    <a:pt x="150546" y="86612"/>
                  </a:lnTo>
                  <a:cubicBezTo>
                    <a:pt x="118220" y="103278"/>
                    <a:pt x="96360" y="133279"/>
                    <a:pt x="89073" y="167000"/>
                  </a:cubicBezTo>
                  <a:lnTo>
                    <a:pt x="59383" y="163201"/>
                  </a:lnTo>
                  <a:lnTo>
                    <a:pt x="63336" y="131806"/>
                  </a:lnTo>
                  <a:cubicBezTo>
                    <a:pt x="64034" y="126147"/>
                    <a:pt x="60080" y="121031"/>
                    <a:pt x="54421" y="120333"/>
                  </a:cubicBezTo>
                  <a:cubicBezTo>
                    <a:pt x="48762" y="119635"/>
                    <a:pt x="43646" y="123589"/>
                    <a:pt x="42948" y="129248"/>
                  </a:cubicBezTo>
                  <a:lnTo>
                    <a:pt x="38995" y="160643"/>
                  </a:lnTo>
                  <a:lnTo>
                    <a:pt x="11553" y="157155"/>
                  </a:lnTo>
                  <a:cubicBezTo>
                    <a:pt x="5894" y="156457"/>
                    <a:pt x="777" y="160411"/>
                    <a:pt x="80" y="166070"/>
                  </a:cubicBezTo>
                  <a:cubicBezTo>
                    <a:pt x="-618" y="171728"/>
                    <a:pt x="3336" y="176845"/>
                    <a:pt x="8995" y="177542"/>
                  </a:cubicBezTo>
                  <a:lnTo>
                    <a:pt x="36437" y="181031"/>
                  </a:lnTo>
                  <a:lnTo>
                    <a:pt x="32638" y="210721"/>
                  </a:lnTo>
                  <a:cubicBezTo>
                    <a:pt x="31940" y="216380"/>
                    <a:pt x="35894" y="221496"/>
                    <a:pt x="41553" y="222194"/>
                  </a:cubicBezTo>
                  <a:cubicBezTo>
                    <a:pt x="43413" y="222427"/>
                    <a:pt x="45196" y="222194"/>
                    <a:pt x="46824" y="221496"/>
                  </a:cubicBezTo>
                  <a:cubicBezTo>
                    <a:pt x="50080" y="220101"/>
                    <a:pt x="52561" y="217078"/>
                    <a:pt x="53026" y="213279"/>
                  </a:cubicBezTo>
                  <a:lnTo>
                    <a:pt x="56824" y="183589"/>
                  </a:lnTo>
                  <a:lnTo>
                    <a:pt x="86592" y="187388"/>
                  </a:lnTo>
                  <a:cubicBezTo>
                    <a:pt x="85894" y="204209"/>
                    <a:pt x="88685" y="221496"/>
                    <a:pt x="95584" y="238008"/>
                  </a:cubicBezTo>
                  <a:cubicBezTo>
                    <a:pt x="102639" y="254830"/>
                    <a:pt x="113259" y="269093"/>
                    <a:pt x="126050" y="280489"/>
                  </a:cubicBezTo>
                  <a:lnTo>
                    <a:pt x="107677" y="304675"/>
                  </a:lnTo>
                  <a:lnTo>
                    <a:pt x="82483" y="285528"/>
                  </a:lnTo>
                  <a:cubicBezTo>
                    <a:pt x="77910" y="282117"/>
                    <a:pt x="71476" y="282970"/>
                    <a:pt x="68065" y="287466"/>
                  </a:cubicBezTo>
                  <a:cubicBezTo>
                    <a:pt x="64654" y="291962"/>
                    <a:pt x="65507" y="298396"/>
                    <a:pt x="70003" y="301885"/>
                  </a:cubicBezTo>
                  <a:lnTo>
                    <a:pt x="95197" y="321032"/>
                  </a:lnTo>
                  <a:lnTo>
                    <a:pt x="78452" y="343048"/>
                  </a:lnTo>
                  <a:cubicBezTo>
                    <a:pt x="75042" y="347544"/>
                    <a:pt x="75894" y="353978"/>
                    <a:pt x="80390" y="357466"/>
                  </a:cubicBezTo>
                  <a:cubicBezTo>
                    <a:pt x="83414" y="359792"/>
                    <a:pt x="87290" y="360102"/>
                    <a:pt x="90623" y="358784"/>
                  </a:cubicBezTo>
                  <a:cubicBezTo>
                    <a:pt x="92251" y="358087"/>
                    <a:pt x="93724" y="357001"/>
                    <a:pt x="94809" y="355528"/>
                  </a:cubicBezTo>
                  <a:lnTo>
                    <a:pt x="111553" y="333513"/>
                  </a:lnTo>
                  <a:lnTo>
                    <a:pt x="135352" y="351575"/>
                  </a:lnTo>
                  <a:cubicBezTo>
                    <a:pt x="138375" y="353900"/>
                    <a:pt x="142251" y="354211"/>
                    <a:pt x="145585" y="352893"/>
                  </a:cubicBezTo>
                  <a:cubicBezTo>
                    <a:pt x="147213" y="352195"/>
                    <a:pt x="148685" y="351110"/>
                    <a:pt x="149771" y="349637"/>
                  </a:cubicBezTo>
                  <a:cubicBezTo>
                    <a:pt x="153182" y="345141"/>
                    <a:pt x="152329" y="338707"/>
                    <a:pt x="147833" y="335218"/>
                  </a:cubicBezTo>
                  <a:lnTo>
                    <a:pt x="124034" y="317156"/>
                  </a:lnTo>
                  <a:lnTo>
                    <a:pt x="142484" y="292815"/>
                  </a:lnTo>
                  <a:cubicBezTo>
                    <a:pt x="171554" y="310799"/>
                    <a:pt x="207911" y="316071"/>
                    <a:pt x="242174" y="304753"/>
                  </a:cubicBezTo>
                  <a:lnTo>
                    <a:pt x="254345" y="333668"/>
                  </a:lnTo>
                  <a:lnTo>
                    <a:pt x="225198" y="345916"/>
                  </a:lnTo>
                  <a:cubicBezTo>
                    <a:pt x="219926" y="348086"/>
                    <a:pt x="217523" y="354133"/>
                    <a:pt x="219694" y="359327"/>
                  </a:cubicBezTo>
                  <a:cubicBezTo>
                    <a:pt x="221864" y="364598"/>
                    <a:pt x="227911" y="367001"/>
                    <a:pt x="233105" y="364831"/>
                  </a:cubicBezTo>
                  <a:lnTo>
                    <a:pt x="262252" y="352583"/>
                  </a:lnTo>
                  <a:lnTo>
                    <a:pt x="272950" y="378086"/>
                  </a:lnTo>
                  <a:cubicBezTo>
                    <a:pt x="275120" y="383281"/>
                    <a:pt x="281167" y="385761"/>
                    <a:pt x="286361" y="383591"/>
                  </a:cubicBezTo>
                  <a:cubicBezTo>
                    <a:pt x="291632" y="381420"/>
                    <a:pt x="294035" y="375373"/>
                    <a:pt x="291865" y="370180"/>
                  </a:cubicBezTo>
                  <a:lnTo>
                    <a:pt x="281167" y="344675"/>
                  </a:lnTo>
                  <a:lnTo>
                    <a:pt x="308764" y="333125"/>
                  </a:lnTo>
                  <a:cubicBezTo>
                    <a:pt x="313958" y="330955"/>
                    <a:pt x="316439" y="324908"/>
                    <a:pt x="314268" y="319714"/>
                  </a:cubicBezTo>
                  <a:cubicBezTo>
                    <a:pt x="312097" y="314443"/>
                    <a:pt x="306051" y="312040"/>
                    <a:pt x="300857" y="314210"/>
                  </a:cubicBezTo>
                  <a:lnTo>
                    <a:pt x="273260" y="325761"/>
                  </a:lnTo>
                  <a:lnTo>
                    <a:pt x="261089" y="296768"/>
                  </a:lnTo>
                  <a:cubicBezTo>
                    <a:pt x="292640" y="279946"/>
                    <a:pt x="313803" y="250334"/>
                    <a:pt x="321012" y="217155"/>
                  </a:cubicBezTo>
                  <a:lnTo>
                    <a:pt x="352718" y="221186"/>
                  </a:lnTo>
                  <a:lnTo>
                    <a:pt x="348764" y="252582"/>
                  </a:lnTo>
                  <a:cubicBezTo>
                    <a:pt x="348067" y="258241"/>
                    <a:pt x="352020" y="263357"/>
                    <a:pt x="357679" y="264055"/>
                  </a:cubicBezTo>
                  <a:cubicBezTo>
                    <a:pt x="359540" y="264287"/>
                    <a:pt x="361323" y="264055"/>
                    <a:pt x="362951" y="263357"/>
                  </a:cubicBezTo>
                  <a:cubicBezTo>
                    <a:pt x="366206" y="261962"/>
                    <a:pt x="368687" y="258938"/>
                    <a:pt x="369152" y="255140"/>
                  </a:cubicBezTo>
                  <a:lnTo>
                    <a:pt x="373106" y="223745"/>
                  </a:lnTo>
                  <a:lnTo>
                    <a:pt x="400548" y="227233"/>
                  </a:lnTo>
                  <a:cubicBezTo>
                    <a:pt x="402408" y="227465"/>
                    <a:pt x="404191" y="227233"/>
                    <a:pt x="405819" y="226535"/>
                  </a:cubicBezTo>
                  <a:cubicBezTo>
                    <a:pt x="409075" y="225140"/>
                    <a:pt x="411556" y="222116"/>
                    <a:pt x="412021" y="218318"/>
                  </a:cubicBezTo>
                  <a:cubicBezTo>
                    <a:pt x="412718" y="212659"/>
                    <a:pt x="408765" y="207543"/>
                    <a:pt x="403106" y="206845"/>
                  </a:cubicBezTo>
                  <a:close/>
                  <a:moveTo>
                    <a:pt x="295431" y="154054"/>
                  </a:moveTo>
                  <a:cubicBezTo>
                    <a:pt x="300935" y="167155"/>
                    <a:pt x="303338" y="180798"/>
                    <a:pt x="303028" y="194132"/>
                  </a:cubicBezTo>
                  <a:lnTo>
                    <a:pt x="224810" y="184209"/>
                  </a:lnTo>
                  <a:lnTo>
                    <a:pt x="272717" y="121108"/>
                  </a:lnTo>
                  <a:cubicBezTo>
                    <a:pt x="282175" y="130178"/>
                    <a:pt x="290004" y="141186"/>
                    <a:pt x="295431" y="153977"/>
                  </a:cubicBezTo>
                  <a:close/>
                  <a:moveTo>
                    <a:pt x="256438" y="108627"/>
                  </a:moveTo>
                  <a:lnTo>
                    <a:pt x="208453" y="171806"/>
                  </a:lnTo>
                  <a:lnTo>
                    <a:pt x="177368" y="97852"/>
                  </a:lnTo>
                  <a:cubicBezTo>
                    <a:pt x="204732" y="89867"/>
                    <a:pt x="233337" y="94441"/>
                    <a:pt x="256438" y="108627"/>
                  </a:cubicBezTo>
                  <a:close/>
                  <a:moveTo>
                    <a:pt x="158375" y="105604"/>
                  </a:moveTo>
                  <a:lnTo>
                    <a:pt x="189538" y="179791"/>
                  </a:lnTo>
                  <a:lnTo>
                    <a:pt x="109460" y="169635"/>
                  </a:lnTo>
                  <a:cubicBezTo>
                    <a:pt x="115740" y="142969"/>
                    <a:pt x="133026" y="119247"/>
                    <a:pt x="158453" y="105604"/>
                  </a:cubicBezTo>
                  <a:close/>
                  <a:moveTo>
                    <a:pt x="114344" y="230101"/>
                  </a:moveTo>
                  <a:cubicBezTo>
                    <a:pt x="108840" y="217000"/>
                    <a:pt x="106515" y="203357"/>
                    <a:pt x="106747" y="190023"/>
                  </a:cubicBezTo>
                  <a:lnTo>
                    <a:pt x="186903" y="200178"/>
                  </a:lnTo>
                  <a:lnTo>
                    <a:pt x="138298" y="264210"/>
                  </a:lnTo>
                  <a:cubicBezTo>
                    <a:pt x="128220" y="254985"/>
                    <a:pt x="119926" y="243512"/>
                    <a:pt x="114344" y="230179"/>
                  </a:cubicBezTo>
                  <a:close/>
                  <a:moveTo>
                    <a:pt x="154810" y="276380"/>
                  </a:moveTo>
                  <a:lnTo>
                    <a:pt x="203260" y="212582"/>
                  </a:lnTo>
                  <a:lnTo>
                    <a:pt x="234035" y="285838"/>
                  </a:lnTo>
                  <a:cubicBezTo>
                    <a:pt x="206748" y="294365"/>
                    <a:pt x="178066" y="290179"/>
                    <a:pt x="154810" y="276380"/>
                  </a:cubicBezTo>
                  <a:close/>
                  <a:moveTo>
                    <a:pt x="252872" y="277698"/>
                  </a:moveTo>
                  <a:lnTo>
                    <a:pt x="222174" y="204597"/>
                  </a:lnTo>
                  <a:lnTo>
                    <a:pt x="300314" y="214520"/>
                  </a:lnTo>
                  <a:cubicBezTo>
                    <a:pt x="294113" y="240644"/>
                    <a:pt x="277446" y="263900"/>
                    <a:pt x="252872" y="27769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BBC527C8-CE1C-BB5A-D217-A35DC5B989D0}"/>
                </a:ext>
              </a:extLst>
            </p:cNvPr>
            <p:cNvSpPr/>
            <p:nvPr/>
          </p:nvSpPr>
          <p:spPr>
            <a:xfrm rot="18310800">
              <a:off x="1467078" y="5083727"/>
              <a:ext cx="339614" cy="339614"/>
            </a:xfrm>
            <a:custGeom>
              <a:avLst/>
              <a:gdLst>
                <a:gd name="connsiteX0" fmla="*/ 0 w 339614"/>
                <a:gd name="connsiteY0" fmla="*/ 0 h 339614"/>
                <a:gd name="connsiteX1" fmla="*/ 339615 w 339614"/>
                <a:gd name="connsiteY1" fmla="*/ 0 h 339614"/>
                <a:gd name="connsiteX2" fmla="*/ 339615 w 339614"/>
                <a:gd name="connsiteY2" fmla="*/ 339615 h 339614"/>
                <a:gd name="connsiteX3" fmla="*/ 0 w 339614"/>
                <a:gd name="connsiteY3" fmla="*/ 339615 h 33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614" h="339614">
                  <a:moveTo>
                    <a:pt x="0" y="0"/>
                  </a:moveTo>
                  <a:lnTo>
                    <a:pt x="339615" y="0"/>
                  </a:lnTo>
                  <a:lnTo>
                    <a:pt x="339615" y="339615"/>
                  </a:lnTo>
                  <a:lnTo>
                    <a:pt x="0" y="339615"/>
                  </a:ln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2F42AE4A-E0F7-805A-3338-AC6080FC9EF0}"/>
                </a:ext>
              </a:extLst>
            </p:cNvPr>
            <p:cNvSpPr/>
            <p:nvPr/>
          </p:nvSpPr>
          <p:spPr>
            <a:xfrm>
              <a:off x="1491400" y="5148820"/>
              <a:ext cx="291080" cy="209111"/>
            </a:xfrm>
            <a:custGeom>
              <a:avLst/>
              <a:gdLst>
                <a:gd name="connsiteX0" fmla="*/ 284340 w 291080"/>
                <a:gd name="connsiteY0" fmla="*/ 209112 h 209111"/>
                <a:gd name="connsiteX1" fmla="*/ 280464 w 291080"/>
                <a:gd name="connsiteY1" fmla="*/ 207871 h 209111"/>
                <a:gd name="connsiteX2" fmla="*/ 2865 w 291080"/>
                <a:gd name="connsiteY2" fmla="*/ 12211 h 209111"/>
                <a:gd name="connsiteX3" fmla="*/ 1237 w 291080"/>
                <a:gd name="connsiteY3" fmla="*/ 2831 h 209111"/>
                <a:gd name="connsiteX4" fmla="*/ 10617 w 291080"/>
                <a:gd name="connsiteY4" fmla="*/ 1203 h 209111"/>
                <a:gd name="connsiteX5" fmla="*/ 288216 w 291080"/>
                <a:gd name="connsiteY5" fmla="*/ 196863 h 209111"/>
                <a:gd name="connsiteX6" fmla="*/ 289844 w 291080"/>
                <a:gd name="connsiteY6" fmla="*/ 206243 h 209111"/>
                <a:gd name="connsiteX7" fmla="*/ 284340 w 291080"/>
                <a:gd name="connsiteY7" fmla="*/ 209112 h 20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80" h="209111">
                  <a:moveTo>
                    <a:pt x="284340" y="209112"/>
                  </a:moveTo>
                  <a:cubicBezTo>
                    <a:pt x="283022" y="209112"/>
                    <a:pt x="281626" y="208724"/>
                    <a:pt x="280464" y="207871"/>
                  </a:cubicBezTo>
                  <a:lnTo>
                    <a:pt x="2865" y="12211"/>
                  </a:lnTo>
                  <a:cubicBezTo>
                    <a:pt x="-158" y="10040"/>
                    <a:pt x="-934" y="5854"/>
                    <a:pt x="1237" y="2831"/>
                  </a:cubicBezTo>
                  <a:cubicBezTo>
                    <a:pt x="3407" y="-192"/>
                    <a:pt x="7594" y="-890"/>
                    <a:pt x="10617" y="1203"/>
                  </a:cubicBezTo>
                  <a:lnTo>
                    <a:pt x="288216" y="196863"/>
                  </a:lnTo>
                  <a:cubicBezTo>
                    <a:pt x="291239" y="199034"/>
                    <a:pt x="292014" y="203220"/>
                    <a:pt x="289844" y="206243"/>
                  </a:cubicBezTo>
                  <a:cubicBezTo>
                    <a:pt x="288526" y="208104"/>
                    <a:pt x="286433" y="209112"/>
                    <a:pt x="284340" y="2091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5A7048EA-DE84-CEA3-00EA-EBCC62FF2DC5}"/>
                </a:ext>
              </a:extLst>
            </p:cNvPr>
            <p:cNvSpPr/>
            <p:nvPr/>
          </p:nvSpPr>
          <p:spPr>
            <a:xfrm>
              <a:off x="1497136" y="5083005"/>
              <a:ext cx="209141" cy="291049"/>
            </a:xfrm>
            <a:custGeom>
              <a:avLst/>
              <a:gdLst>
                <a:gd name="connsiteX0" fmla="*/ 6741 w 209141"/>
                <a:gd name="connsiteY0" fmla="*/ 291050 h 291049"/>
                <a:gd name="connsiteX1" fmla="*/ 2865 w 209141"/>
                <a:gd name="connsiteY1" fmla="*/ 289810 h 291049"/>
                <a:gd name="connsiteX2" fmla="*/ 1237 w 209141"/>
                <a:gd name="connsiteY2" fmla="*/ 280430 h 291049"/>
                <a:gd name="connsiteX3" fmla="*/ 196897 w 209141"/>
                <a:gd name="connsiteY3" fmla="*/ 2831 h 291049"/>
                <a:gd name="connsiteX4" fmla="*/ 206277 w 209141"/>
                <a:gd name="connsiteY4" fmla="*/ 1203 h 291049"/>
                <a:gd name="connsiteX5" fmla="*/ 207905 w 209141"/>
                <a:gd name="connsiteY5" fmla="*/ 10583 h 291049"/>
                <a:gd name="connsiteX6" fmla="*/ 12245 w 209141"/>
                <a:gd name="connsiteY6" fmla="*/ 288182 h 291049"/>
                <a:gd name="connsiteX7" fmla="*/ 6741 w 209141"/>
                <a:gd name="connsiteY7" fmla="*/ 291050 h 2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41" h="291049">
                  <a:moveTo>
                    <a:pt x="6741" y="291050"/>
                  </a:moveTo>
                  <a:cubicBezTo>
                    <a:pt x="5423" y="291050"/>
                    <a:pt x="4028" y="290662"/>
                    <a:pt x="2865" y="289810"/>
                  </a:cubicBezTo>
                  <a:cubicBezTo>
                    <a:pt x="-158" y="287639"/>
                    <a:pt x="-934" y="283453"/>
                    <a:pt x="1237" y="280430"/>
                  </a:cubicBezTo>
                  <a:lnTo>
                    <a:pt x="196897" y="2831"/>
                  </a:lnTo>
                  <a:cubicBezTo>
                    <a:pt x="199068" y="-192"/>
                    <a:pt x="203254" y="-890"/>
                    <a:pt x="206277" y="1203"/>
                  </a:cubicBezTo>
                  <a:cubicBezTo>
                    <a:pt x="209300" y="3374"/>
                    <a:pt x="210076" y="7560"/>
                    <a:pt x="207905" y="10583"/>
                  </a:cubicBezTo>
                  <a:lnTo>
                    <a:pt x="12245" y="288182"/>
                  </a:lnTo>
                  <a:cubicBezTo>
                    <a:pt x="10927" y="290042"/>
                    <a:pt x="8834" y="291050"/>
                    <a:pt x="6741" y="29105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DFC989C4-9D18-6CB6-2D6C-06FC1AE14284}"/>
                </a:ext>
              </a:extLst>
            </p:cNvPr>
            <p:cNvSpPr/>
            <p:nvPr/>
          </p:nvSpPr>
          <p:spPr>
            <a:xfrm>
              <a:off x="1586415" y="5213258"/>
              <a:ext cx="30662" cy="30662"/>
            </a:xfrm>
            <a:custGeom>
              <a:avLst/>
              <a:gdLst>
                <a:gd name="connsiteX0" fmla="*/ 24130 w 30662"/>
                <a:gd name="connsiteY0" fmla="*/ 2812 h 30662"/>
                <a:gd name="connsiteX1" fmla="*/ 2812 w 30662"/>
                <a:gd name="connsiteY1" fmla="*/ 6533 h 30662"/>
                <a:gd name="connsiteX2" fmla="*/ 6533 w 30662"/>
                <a:gd name="connsiteY2" fmla="*/ 27851 h 30662"/>
                <a:gd name="connsiteX3" fmla="*/ 27851 w 30662"/>
                <a:gd name="connsiteY3" fmla="*/ 24130 h 30662"/>
                <a:gd name="connsiteX4" fmla="*/ 24130 w 30662"/>
                <a:gd name="connsiteY4" fmla="*/ 2812 h 3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62" h="30662">
                  <a:moveTo>
                    <a:pt x="24130" y="2812"/>
                  </a:moveTo>
                  <a:cubicBezTo>
                    <a:pt x="17230" y="-2072"/>
                    <a:pt x="7695" y="-444"/>
                    <a:pt x="2812" y="6533"/>
                  </a:cubicBezTo>
                  <a:cubicBezTo>
                    <a:pt x="-2072" y="13432"/>
                    <a:pt x="-444" y="22967"/>
                    <a:pt x="6533" y="27851"/>
                  </a:cubicBezTo>
                  <a:cubicBezTo>
                    <a:pt x="13432" y="32735"/>
                    <a:pt x="22967" y="31107"/>
                    <a:pt x="27851" y="24130"/>
                  </a:cubicBezTo>
                  <a:cubicBezTo>
                    <a:pt x="32734" y="17231"/>
                    <a:pt x="31107" y="7695"/>
                    <a:pt x="24130" y="281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3EB87561-EE24-6A1D-A776-AE5016EA5C2D}"/>
                </a:ext>
              </a:extLst>
            </p:cNvPr>
            <p:cNvSpPr/>
            <p:nvPr/>
          </p:nvSpPr>
          <p:spPr>
            <a:xfrm>
              <a:off x="1513939" y="5220721"/>
              <a:ext cx="98686" cy="111551"/>
            </a:xfrm>
            <a:custGeom>
              <a:avLst/>
              <a:gdLst>
                <a:gd name="connsiteX0" fmla="*/ 49706 w 98686"/>
                <a:gd name="connsiteY0" fmla="*/ 111551 h 111551"/>
                <a:gd name="connsiteX1" fmla="*/ 21101 w 98686"/>
                <a:gd name="connsiteY1" fmla="*/ 102481 h 111551"/>
                <a:gd name="connsiteX2" fmla="*/ 9085 w 98686"/>
                <a:gd name="connsiteY2" fmla="*/ 33024 h 111551"/>
                <a:gd name="connsiteX3" fmla="*/ 86760 w 98686"/>
                <a:gd name="connsiteY3" fmla="*/ 1085 h 111551"/>
                <a:gd name="connsiteX4" fmla="*/ 93272 w 98686"/>
                <a:gd name="connsiteY4" fmla="*/ 0 h 111551"/>
                <a:gd name="connsiteX5" fmla="*/ 94435 w 98686"/>
                <a:gd name="connsiteY5" fmla="*/ 6511 h 111551"/>
                <a:gd name="connsiteX6" fmla="*/ 90481 w 98686"/>
                <a:gd name="connsiteY6" fmla="*/ 90388 h 111551"/>
                <a:gd name="connsiteX7" fmla="*/ 49706 w 98686"/>
                <a:gd name="connsiteY7" fmla="*/ 111474 h 111551"/>
                <a:gd name="connsiteX8" fmla="*/ 82342 w 98686"/>
                <a:gd name="connsiteY8" fmla="*/ 15582 h 111551"/>
                <a:gd name="connsiteX9" fmla="*/ 20093 w 98686"/>
                <a:gd name="connsiteY9" fmla="*/ 40776 h 111551"/>
                <a:gd name="connsiteX10" fmla="*/ 28853 w 98686"/>
                <a:gd name="connsiteY10" fmla="*/ 91473 h 111551"/>
                <a:gd name="connsiteX11" fmla="*/ 79551 w 98686"/>
                <a:gd name="connsiteY11" fmla="*/ 82714 h 111551"/>
                <a:gd name="connsiteX12" fmla="*/ 82342 w 98686"/>
                <a:gd name="connsiteY12" fmla="*/ 15582 h 11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686" h="111551">
                  <a:moveTo>
                    <a:pt x="49706" y="111551"/>
                  </a:moveTo>
                  <a:cubicBezTo>
                    <a:pt x="39783" y="111551"/>
                    <a:pt x="29783" y="108605"/>
                    <a:pt x="21101" y="102481"/>
                  </a:cubicBezTo>
                  <a:cubicBezTo>
                    <a:pt x="-1380" y="86667"/>
                    <a:pt x="-6729" y="55504"/>
                    <a:pt x="9085" y="33024"/>
                  </a:cubicBezTo>
                  <a:cubicBezTo>
                    <a:pt x="23969" y="11860"/>
                    <a:pt x="80404" y="2170"/>
                    <a:pt x="86760" y="1085"/>
                  </a:cubicBezTo>
                  <a:lnTo>
                    <a:pt x="93272" y="0"/>
                  </a:lnTo>
                  <a:lnTo>
                    <a:pt x="94435" y="6511"/>
                  </a:lnTo>
                  <a:cubicBezTo>
                    <a:pt x="95597" y="12868"/>
                    <a:pt x="105442" y="69225"/>
                    <a:pt x="90481" y="90388"/>
                  </a:cubicBezTo>
                  <a:cubicBezTo>
                    <a:pt x="80791" y="104109"/>
                    <a:pt x="65365" y="111474"/>
                    <a:pt x="49706" y="111474"/>
                  </a:cubicBezTo>
                  <a:close/>
                  <a:moveTo>
                    <a:pt x="82342" y="15582"/>
                  </a:moveTo>
                  <a:cubicBezTo>
                    <a:pt x="60093" y="19923"/>
                    <a:pt x="28078" y="29457"/>
                    <a:pt x="20093" y="40776"/>
                  </a:cubicBezTo>
                  <a:cubicBezTo>
                    <a:pt x="8543" y="57132"/>
                    <a:pt x="12496" y="79923"/>
                    <a:pt x="28853" y="91473"/>
                  </a:cubicBezTo>
                  <a:cubicBezTo>
                    <a:pt x="45210" y="103024"/>
                    <a:pt x="68000" y="99070"/>
                    <a:pt x="79551" y="82714"/>
                  </a:cubicBezTo>
                  <a:cubicBezTo>
                    <a:pt x="87535" y="71396"/>
                    <a:pt x="85752" y="38062"/>
                    <a:pt x="82342" y="1558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923F3736-9F09-A211-7363-C2EC3CE3E7CB}"/>
                </a:ext>
              </a:extLst>
            </p:cNvPr>
            <p:cNvSpPr/>
            <p:nvPr/>
          </p:nvSpPr>
          <p:spPr>
            <a:xfrm>
              <a:off x="1590944" y="5124714"/>
              <a:ext cx="98785" cy="111588"/>
            </a:xfrm>
            <a:custGeom>
              <a:avLst/>
              <a:gdLst>
                <a:gd name="connsiteX0" fmla="*/ 5414 w 98785"/>
                <a:gd name="connsiteY0" fmla="*/ 111511 h 111588"/>
                <a:gd name="connsiteX1" fmla="*/ 4251 w 98785"/>
                <a:gd name="connsiteY1" fmla="*/ 104999 h 111588"/>
                <a:gd name="connsiteX2" fmla="*/ 8205 w 98785"/>
                <a:gd name="connsiteY2" fmla="*/ 21122 h 111588"/>
                <a:gd name="connsiteX3" fmla="*/ 40453 w 98785"/>
                <a:gd name="connsiteY3" fmla="*/ 734 h 111588"/>
                <a:gd name="connsiteX4" fmla="*/ 77663 w 98785"/>
                <a:gd name="connsiteY4" fmla="*/ 9107 h 111588"/>
                <a:gd name="connsiteX5" fmla="*/ 98051 w 98785"/>
                <a:gd name="connsiteY5" fmla="*/ 41355 h 111588"/>
                <a:gd name="connsiteX6" fmla="*/ 89678 w 98785"/>
                <a:gd name="connsiteY6" fmla="*/ 78565 h 111588"/>
                <a:gd name="connsiteX7" fmla="*/ 12003 w 98785"/>
                <a:gd name="connsiteY7" fmla="*/ 110503 h 111588"/>
                <a:gd name="connsiteX8" fmla="*/ 5492 w 98785"/>
                <a:gd name="connsiteY8" fmla="*/ 111588 h 111588"/>
                <a:gd name="connsiteX9" fmla="*/ 48980 w 98785"/>
                <a:gd name="connsiteY9" fmla="*/ 13448 h 111588"/>
                <a:gd name="connsiteX10" fmla="*/ 42701 w 98785"/>
                <a:gd name="connsiteY10" fmla="*/ 13991 h 111588"/>
                <a:gd name="connsiteX11" fmla="*/ 19135 w 98785"/>
                <a:gd name="connsiteY11" fmla="*/ 28874 h 111588"/>
                <a:gd name="connsiteX12" fmla="*/ 16344 w 98785"/>
                <a:gd name="connsiteY12" fmla="*/ 96007 h 111588"/>
                <a:gd name="connsiteX13" fmla="*/ 78593 w 98785"/>
                <a:gd name="connsiteY13" fmla="*/ 70813 h 111588"/>
                <a:gd name="connsiteX14" fmla="*/ 84717 w 98785"/>
                <a:gd name="connsiteY14" fmla="*/ 43681 h 111588"/>
                <a:gd name="connsiteX15" fmla="*/ 69833 w 98785"/>
                <a:gd name="connsiteY15" fmla="*/ 20192 h 111588"/>
                <a:gd name="connsiteX16" fmla="*/ 48980 w 98785"/>
                <a:gd name="connsiteY16" fmla="*/ 13525 h 1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85" h="111588">
                  <a:moveTo>
                    <a:pt x="5414" y="111511"/>
                  </a:moveTo>
                  <a:lnTo>
                    <a:pt x="4251" y="104999"/>
                  </a:lnTo>
                  <a:cubicBezTo>
                    <a:pt x="3089" y="98642"/>
                    <a:pt x="-6756" y="42286"/>
                    <a:pt x="8205" y="21122"/>
                  </a:cubicBezTo>
                  <a:cubicBezTo>
                    <a:pt x="15879" y="10270"/>
                    <a:pt x="27352" y="2983"/>
                    <a:pt x="40453" y="734"/>
                  </a:cubicBezTo>
                  <a:cubicBezTo>
                    <a:pt x="53554" y="-1513"/>
                    <a:pt x="66810" y="1432"/>
                    <a:pt x="77663" y="9107"/>
                  </a:cubicBezTo>
                  <a:cubicBezTo>
                    <a:pt x="88516" y="16781"/>
                    <a:pt x="95802" y="28177"/>
                    <a:pt x="98051" y="41355"/>
                  </a:cubicBezTo>
                  <a:cubicBezTo>
                    <a:pt x="100299" y="54456"/>
                    <a:pt x="97353" y="67712"/>
                    <a:pt x="89678" y="78565"/>
                  </a:cubicBezTo>
                  <a:cubicBezTo>
                    <a:pt x="74795" y="99728"/>
                    <a:pt x="18360" y="109418"/>
                    <a:pt x="12003" y="110503"/>
                  </a:cubicBezTo>
                  <a:lnTo>
                    <a:pt x="5492" y="111588"/>
                  </a:lnTo>
                  <a:close/>
                  <a:moveTo>
                    <a:pt x="48980" y="13448"/>
                  </a:moveTo>
                  <a:cubicBezTo>
                    <a:pt x="46887" y="13448"/>
                    <a:pt x="44794" y="13603"/>
                    <a:pt x="42701" y="13991"/>
                  </a:cubicBezTo>
                  <a:cubicBezTo>
                    <a:pt x="33089" y="15619"/>
                    <a:pt x="24794" y="20968"/>
                    <a:pt x="19135" y="28874"/>
                  </a:cubicBezTo>
                  <a:cubicBezTo>
                    <a:pt x="11151" y="40192"/>
                    <a:pt x="12934" y="73526"/>
                    <a:pt x="16344" y="96007"/>
                  </a:cubicBezTo>
                  <a:cubicBezTo>
                    <a:pt x="38593" y="91666"/>
                    <a:pt x="70608" y="82130"/>
                    <a:pt x="78593" y="70813"/>
                  </a:cubicBezTo>
                  <a:cubicBezTo>
                    <a:pt x="84174" y="62828"/>
                    <a:pt x="86345" y="53216"/>
                    <a:pt x="84717" y="43681"/>
                  </a:cubicBezTo>
                  <a:cubicBezTo>
                    <a:pt x="83089" y="34068"/>
                    <a:pt x="77740" y="25774"/>
                    <a:pt x="69833" y="20192"/>
                  </a:cubicBezTo>
                  <a:cubicBezTo>
                    <a:pt x="63632" y="15851"/>
                    <a:pt x="56345" y="13525"/>
                    <a:pt x="48980" y="1352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95339A50-BB19-A319-CA61-FD12278E30A7}"/>
                </a:ext>
              </a:extLst>
            </p:cNvPr>
            <p:cNvSpPr/>
            <p:nvPr/>
          </p:nvSpPr>
          <p:spPr>
            <a:xfrm>
              <a:off x="1587831" y="5218550"/>
              <a:ext cx="122016" cy="129845"/>
            </a:xfrm>
            <a:custGeom>
              <a:avLst/>
              <a:gdLst>
                <a:gd name="connsiteX0" fmla="*/ 78605 w 122016"/>
                <a:gd name="connsiteY0" fmla="*/ 129846 h 129845"/>
                <a:gd name="connsiteX1" fmla="*/ 0 w 122016"/>
                <a:gd name="connsiteY1" fmla="*/ 0 h 129845"/>
                <a:gd name="connsiteX2" fmla="*/ 122016 w 122016"/>
                <a:gd name="connsiteY2" fmla="*/ 27054 h 129845"/>
                <a:gd name="connsiteX3" fmla="*/ 119071 w 122016"/>
                <a:gd name="connsiteY3" fmla="*/ 40155 h 129845"/>
                <a:gd name="connsiteX4" fmla="*/ 27830 w 122016"/>
                <a:gd name="connsiteY4" fmla="*/ 19923 h 129845"/>
                <a:gd name="connsiteX5" fmla="*/ 90078 w 122016"/>
                <a:gd name="connsiteY5" fmla="*/ 122947 h 129845"/>
                <a:gd name="connsiteX6" fmla="*/ 78605 w 122016"/>
                <a:gd name="connsiteY6" fmla="*/ 129846 h 12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016" h="129845">
                  <a:moveTo>
                    <a:pt x="78605" y="129846"/>
                  </a:moveTo>
                  <a:lnTo>
                    <a:pt x="0" y="0"/>
                  </a:lnTo>
                  <a:lnTo>
                    <a:pt x="122016" y="27054"/>
                  </a:lnTo>
                  <a:lnTo>
                    <a:pt x="119071" y="40155"/>
                  </a:lnTo>
                  <a:lnTo>
                    <a:pt x="27830" y="19923"/>
                  </a:lnTo>
                  <a:lnTo>
                    <a:pt x="90078" y="122947"/>
                  </a:lnTo>
                  <a:lnTo>
                    <a:pt x="78605" y="129846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D276FD-F21D-9379-459A-2219D7F83400}"/>
                </a:ext>
              </a:extLst>
            </p:cNvPr>
            <p:cNvSpPr/>
            <p:nvPr/>
          </p:nvSpPr>
          <p:spPr>
            <a:xfrm>
              <a:off x="2577063" y="5488319"/>
              <a:ext cx="18139" cy="212559"/>
            </a:xfrm>
            <a:custGeom>
              <a:avLst/>
              <a:gdLst>
                <a:gd name="connsiteX0" fmla="*/ 9070 w 18139"/>
                <a:gd name="connsiteY0" fmla="*/ 212560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60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60"/>
                  </a:moveTo>
                  <a:cubicBezTo>
                    <a:pt x="4031" y="212560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60"/>
                    <a:pt x="9070" y="21256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8D286375-7E9B-41F7-15EE-93BF0BE4E478}"/>
                </a:ext>
              </a:extLst>
            </p:cNvPr>
            <p:cNvSpPr/>
            <p:nvPr/>
          </p:nvSpPr>
          <p:spPr>
            <a:xfrm>
              <a:off x="2546908" y="5526150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7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7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034327B-D3A8-C993-F918-B4AC2D4CF861}"/>
                </a:ext>
              </a:extLst>
            </p:cNvPr>
            <p:cNvSpPr/>
            <p:nvPr/>
          </p:nvSpPr>
          <p:spPr>
            <a:xfrm>
              <a:off x="2577064" y="5526150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8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8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2E612AD6-2E8F-B4D0-CF3C-B9300E060B0A}"/>
                </a:ext>
              </a:extLst>
            </p:cNvPr>
            <p:cNvSpPr/>
            <p:nvPr/>
          </p:nvSpPr>
          <p:spPr>
            <a:xfrm>
              <a:off x="2509136" y="5562409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6C9667F7-BC1A-6C79-D6B4-06B596B0FD43}"/>
                </a:ext>
              </a:extLst>
            </p:cNvPr>
            <p:cNvSpPr/>
            <p:nvPr/>
          </p:nvSpPr>
          <p:spPr>
            <a:xfrm>
              <a:off x="2577043" y="5562409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9948E65-640F-3062-E5E1-CF78A075740F}"/>
                </a:ext>
              </a:extLst>
            </p:cNvPr>
            <p:cNvSpPr/>
            <p:nvPr/>
          </p:nvSpPr>
          <p:spPr>
            <a:xfrm>
              <a:off x="2408727" y="5585489"/>
              <a:ext cx="186516" cy="115390"/>
            </a:xfrm>
            <a:custGeom>
              <a:avLst/>
              <a:gdLst>
                <a:gd name="connsiteX0" fmla="*/ 177406 w 186516"/>
                <a:gd name="connsiteY0" fmla="*/ 115390 h 115390"/>
                <a:gd name="connsiteX1" fmla="*/ 172910 w 186516"/>
                <a:gd name="connsiteY1" fmla="*/ 114150 h 115390"/>
                <a:gd name="connsiteX2" fmla="*/ 4537 w 186516"/>
                <a:gd name="connsiteY2" fmla="*/ 16940 h 115390"/>
                <a:gd name="connsiteX3" fmla="*/ 1203 w 186516"/>
                <a:gd name="connsiteY3" fmla="*/ 4537 h 115390"/>
                <a:gd name="connsiteX4" fmla="*/ 13606 w 186516"/>
                <a:gd name="connsiteY4" fmla="*/ 1203 h 115390"/>
                <a:gd name="connsiteX5" fmla="*/ 181980 w 186516"/>
                <a:gd name="connsiteY5" fmla="*/ 98413 h 115390"/>
                <a:gd name="connsiteX6" fmla="*/ 185313 w 186516"/>
                <a:gd name="connsiteY6" fmla="*/ 110816 h 115390"/>
                <a:gd name="connsiteX7" fmla="*/ 177484 w 186516"/>
                <a:gd name="connsiteY7" fmla="*/ 115313 h 1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90">
                  <a:moveTo>
                    <a:pt x="177406" y="115390"/>
                  </a:moveTo>
                  <a:cubicBezTo>
                    <a:pt x="175856" y="115390"/>
                    <a:pt x="174305" y="115003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6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6"/>
                  </a:cubicBezTo>
                  <a:cubicBezTo>
                    <a:pt x="183608" y="113762"/>
                    <a:pt x="180584" y="115313"/>
                    <a:pt x="177484" y="115313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0770A53E-76BB-893E-E8B2-F954EF804EE4}"/>
                </a:ext>
              </a:extLst>
            </p:cNvPr>
            <p:cNvSpPr/>
            <p:nvPr/>
          </p:nvSpPr>
          <p:spPr>
            <a:xfrm>
              <a:off x="2426351" y="5623794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4" y="7705"/>
                    <a:pt x="7765" y="7007"/>
                  </a:cubicBezTo>
                  <a:lnTo>
                    <a:pt x="56137" y="108"/>
                  </a:lnTo>
                  <a:cubicBezTo>
                    <a:pt x="61021" y="-668"/>
                    <a:pt x="65672" y="2821"/>
                    <a:pt x="66370" y="7782"/>
                  </a:cubicBezTo>
                  <a:cubicBezTo>
                    <a:pt x="67068" y="12744"/>
                    <a:pt x="63657" y="17317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1D66EDF7-83C5-FA26-826C-893DFE5DD4DB}"/>
                </a:ext>
              </a:extLst>
            </p:cNvPr>
            <p:cNvSpPr/>
            <p:nvPr/>
          </p:nvSpPr>
          <p:spPr>
            <a:xfrm>
              <a:off x="2456564" y="5578365"/>
              <a:ext cx="36345" cy="63522"/>
            </a:xfrm>
            <a:custGeom>
              <a:avLst/>
              <a:gdLst>
                <a:gd name="connsiteX0" fmla="*/ 27242 w 36345"/>
                <a:gd name="connsiteY0" fmla="*/ 63445 h 63522"/>
                <a:gd name="connsiteX1" fmla="*/ 18870 w 36345"/>
                <a:gd name="connsiteY1" fmla="*/ 57785 h 63522"/>
                <a:gd name="connsiteX2" fmla="*/ 653 w 36345"/>
                <a:gd name="connsiteY2" fmla="*/ 12436 h 63522"/>
                <a:gd name="connsiteX3" fmla="*/ 5692 w 36345"/>
                <a:gd name="connsiteY3" fmla="*/ 653 h 63522"/>
                <a:gd name="connsiteX4" fmla="*/ 17475 w 36345"/>
                <a:gd name="connsiteY4" fmla="*/ 5692 h 63522"/>
                <a:gd name="connsiteX5" fmla="*/ 35692 w 36345"/>
                <a:gd name="connsiteY5" fmla="*/ 51041 h 63522"/>
                <a:gd name="connsiteX6" fmla="*/ 30653 w 36345"/>
                <a:gd name="connsiteY6" fmla="*/ 62824 h 63522"/>
                <a:gd name="connsiteX7" fmla="*/ 27242 w 36345"/>
                <a:gd name="connsiteY7" fmla="*/ 63522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27242" y="63445"/>
                  </a:moveTo>
                  <a:cubicBezTo>
                    <a:pt x="23677" y="63445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343" y="-1207"/>
                    <a:pt x="15614" y="1041"/>
                    <a:pt x="17475" y="5692"/>
                  </a:cubicBezTo>
                  <a:lnTo>
                    <a:pt x="35692" y="51041"/>
                  </a:lnTo>
                  <a:cubicBezTo>
                    <a:pt x="37553" y="55693"/>
                    <a:pt x="35305" y="60964"/>
                    <a:pt x="30653" y="62824"/>
                  </a:cubicBezTo>
                  <a:cubicBezTo>
                    <a:pt x="29568" y="63289"/>
                    <a:pt x="28405" y="63522"/>
                    <a:pt x="27242" y="6352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F5635C8-38B5-B550-F0F3-F33D4C1DADF8}"/>
                </a:ext>
              </a:extLst>
            </p:cNvPr>
            <p:cNvSpPr/>
            <p:nvPr/>
          </p:nvSpPr>
          <p:spPr>
            <a:xfrm>
              <a:off x="2438861" y="5659910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605" y="-814"/>
                    <a:pt x="115334" y="2209"/>
                    <a:pt x="116419" y="7093"/>
                  </a:cubicBezTo>
                  <a:cubicBezTo>
                    <a:pt x="117504" y="11977"/>
                    <a:pt x="114404" y="16783"/>
                    <a:pt x="109520" y="17868"/>
                  </a:cubicBezTo>
                  <a:lnTo>
                    <a:pt x="10992" y="39496"/>
                  </a:lnTo>
                  <a:cubicBezTo>
                    <a:pt x="10294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7B657731-DC4F-5D76-AD76-6DFA0A6A06D2}"/>
                </a:ext>
              </a:extLst>
            </p:cNvPr>
            <p:cNvSpPr/>
            <p:nvPr/>
          </p:nvSpPr>
          <p:spPr>
            <a:xfrm>
              <a:off x="2506850" y="5563697"/>
              <a:ext cx="48718" cy="114314"/>
            </a:xfrm>
            <a:custGeom>
              <a:avLst/>
              <a:gdLst>
                <a:gd name="connsiteX0" fmla="*/ 39592 w 48718"/>
                <a:gd name="connsiteY0" fmla="*/ 114314 h 114314"/>
                <a:gd name="connsiteX1" fmla="*/ 30987 w 48718"/>
                <a:gd name="connsiteY1" fmla="*/ 107958 h 114314"/>
                <a:gd name="connsiteX2" fmla="*/ 444 w 48718"/>
                <a:gd name="connsiteY2" fmla="*/ 11833 h 114314"/>
                <a:gd name="connsiteX3" fmla="*/ 6336 w 48718"/>
                <a:gd name="connsiteY3" fmla="*/ 437 h 114314"/>
                <a:gd name="connsiteX4" fmla="*/ 17731 w 48718"/>
                <a:gd name="connsiteY4" fmla="*/ 6329 h 114314"/>
                <a:gd name="connsiteX5" fmla="*/ 48274 w 48718"/>
                <a:gd name="connsiteY5" fmla="*/ 102453 h 114314"/>
                <a:gd name="connsiteX6" fmla="*/ 42383 w 48718"/>
                <a:gd name="connsiteY6" fmla="*/ 113849 h 114314"/>
                <a:gd name="connsiteX7" fmla="*/ 39669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39592" y="114314"/>
                  </a:moveTo>
                  <a:cubicBezTo>
                    <a:pt x="35716" y="114314"/>
                    <a:pt x="32150" y="111834"/>
                    <a:pt x="30987" y="107958"/>
                  </a:cubicBezTo>
                  <a:lnTo>
                    <a:pt x="444" y="11833"/>
                  </a:lnTo>
                  <a:cubicBezTo>
                    <a:pt x="-1106" y="7026"/>
                    <a:pt x="1530" y="1988"/>
                    <a:pt x="6336" y="437"/>
                  </a:cubicBezTo>
                  <a:cubicBezTo>
                    <a:pt x="11142" y="-1113"/>
                    <a:pt x="16181" y="1600"/>
                    <a:pt x="17731" y="6329"/>
                  </a:cubicBezTo>
                  <a:lnTo>
                    <a:pt x="48274" y="102453"/>
                  </a:lnTo>
                  <a:cubicBezTo>
                    <a:pt x="49825" y="107260"/>
                    <a:pt x="47189" y="112299"/>
                    <a:pt x="42383" y="113849"/>
                  </a:cubicBezTo>
                  <a:cubicBezTo>
                    <a:pt x="41452" y="114159"/>
                    <a:pt x="40522" y="114314"/>
                    <a:pt x="39669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C0DFB4E5-4E5F-008F-8BBA-EA7861FEAB3A}"/>
                </a:ext>
              </a:extLst>
            </p:cNvPr>
            <p:cNvSpPr/>
            <p:nvPr/>
          </p:nvSpPr>
          <p:spPr>
            <a:xfrm>
              <a:off x="2408727" y="5682665"/>
              <a:ext cx="186516" cy="115424"/>
            </a:xfrm>
            <a:custGeom>
              <a:avLst/>
              <a:gdLst>
                <a:gd name="connsiteX0" fmla="*/ 9033 w 186516"/>
                <a:gd name="connsiteY0" fmla="*/ 115424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4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424"/>
                  </a:moveTo>
                  <a:cubicBezTo>
                    <a:pt x="5932" y="115424"/>
                    <a:pt x="2831" y="113796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1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4"/>
                    <a:pt x="9110" y="11542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39619C15-CABB-C6C0-1DD5-EBBFFB67A2E4}"/>
                </a:ext>
              </a:extLst>
            </p:cNvPr>
            <p:cNvSpPr/>
            <p:nvPr/>
          </p:nvSpPr>
          <p:spPr>
            <a:xfrm>
              <a:off x="2456486" y="5741854"/>
              <a:ext cx="36345" cy="63444"/>
            </a:xfrm>
            <a:custGeom>
              <a:avLst/>
              <a:gdLst>
                <a:gd name="connsiteX0" fmla="*/ 9103 w 36345"/>
                <a:gd name="connsiteY0" fmla="*/ 63444 h 63444"/>
                <a:gd name="connsiteX1" fmla="*/ 5692 w 36345"/>
                <a:gd name="connsiteY1" fmla="*/ 62824 h 63444"/>
                <a:gd name="connsiteX2" fmla="*/ 653 w 36345"/>
                <a:gd name="connsiteY2" fmla="*/ 51041 h 63444"/>
                <a:gd name="connsiteX3" fmla="*/ 18870 w 36345"/>
                <a:gd name="connsiteY3" fmla="*/ 5692 h 63444"/>
                <a:gd name="connsiteX4" fmla="*/ 30654 w 36345"/>
                <a:gd name="connsiteY4" fmla="*/ 653 h 63444"/>
                <a:gd name="connsiteX5" fmla="*/ 35692 w 36345"/>
                <a:gd name="connsiteY5" fmla="*/ 12436 h 63444"/>
                <a:gd name="connsiteX6" fmla="*/ 17475 w 36345"/>
                <a:gd name="connsiteY6" fmla="*/ 57785 h 63444"/>
                <a:gd name="connsiteX7" fmla="*/ 9025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9103" y="63444"/>
                  </a:moveTo>
                  <a:cubicBezTo>
                    <a:pt x="7940" y="63444"/>
                    <a:pt x="6855" y="63212"/>
                    <a:pt x="5692" y="62824"/>
                  </a:cubicBezTo>
                  <a:cubicBezTo>
                    <a:pt x="1041" y="60963"/>
                    <a:pt x="-1207" y="55692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5"/>
                  </a:lnTo>
                  <a:cubicBezTo>
                    <a:pt x="16080" y="61351"/>
                    <a:pt x="12669" y="63444"/>
                    <a:pt x="9025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997B8C1C-89B2-B971-E318-FF8FAF4B68F1}"/>
                </a:ext>
              </a:extLst>
            </p:cNvPr>
            <p:cNvSpPr/>
            <p:nvPr/>
          </p:nvSpPr>
          <p:spPr>
            <a:xfrm>
              <a:off x="2426351" y="5734958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3" y="24992"/>
                    <a:pt x="56137" y="24914"/>
                  </a:cubicBezTo>
                  <a:lnTo>
                    <a:pt x="7765" y="18015"/>
                  </a:lnTo>
                  <a:cubicBezTo>
                    <a:pt x="2804" y="17318"/>
                    <a:pt x="-607" y="12744"/>
                    <a:pt x="90" y="7782"/>
                  </a:cubicBezTo>
                  <a:cubicBezTo>
                    <a:pt x="788" y="2821"/>
                    <a:pt x="5362" y="-667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9FB392DF-B76D-B3E9-2B3E-56C95BC5ADB7}"/>
                </a:ext>
              </a:extLst>
            </p:cNvPr>
            <p:cNvSpPr/>
            <p:nvPr/>
          </p:nvSpPr>
          <p:spPr>
            <a:xfrm>
              <a:off x="2506850" y="5705658"/>
              <a:ext cx="48718" cy="114291"/>
            </a:xfrm>
            <a:custGeom>
              <a:avLst/>
              <a:gdLst>
                <a:gd name="connsiteX0" fmla="*/ 9049 w 48718"/>
                <a:gd name="connsiteY0" fmla="*/ 114292 h 114291"/>
                <a:gd name="connsiteX1" fmla="*/ 6336 w 48718"/>
                <a:gd name="connsiteY1" fmla="*/ 113827 h 114291"/>
                <a:gd name="connsiteX2" fmla="*/ 444 w 48718"/>
                <a:gd name="connsiteY2" fmla="*/ 102431 h 114291"/>
                <a:gd name="connsiteX3" fmla="*/ 30987 w 48718"/>
                <a:gd name="connsiteY3" fmla="*/ 6307 h 114291"/>
                <a:gd name="connsiteX4" fmla="*/ 42383 w 48718"/>
                <a:gd name="connsiteY4" fmla="*/ 415 h 114291"/>
                <a:gd name="connsiteX5" fmla="*/ 48274 w 48718"/>
                <a:gd name="connsiteY5" fmla="*/ 11811 h 114291"/>
                <a:gd name="connsiteX6" fmla="*/ 17731 w 48718"/>
                <a:gd name="connsiteY6" fmla="*/ 107935 h 114291"/>
                <a:gd name="connsiteX7" fmla="*/ 9127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9049" y="114292"/>
                  </a:moveTo>
                  <a:cubicBezTo>
                    <a:pt x="8119" y="114292"/>
                    <a:pt x="7189" y="114137"/>
                    <a:pt x="6336" y="113827"/>
                  </a:cubicBezTo>
                  <a:cubicBezTo>
                    <a:pt x="1530" y="112276"/>
                    <a:pt x="-1106" y="107238"/>
                    <a:pt x="444" y="102431"/>
                  </a:cubicBezTo>
                  <a:lnTo>
                    <a:pt x="30987" y="6307"/>
                  </a:lnTo>
                  <a:cubicBezTo>
                    <a:pt x="32538" y="1501"/>
                    <a:pt x="37576" y="-1058"/>
                    <a:pt x="42383" y="415"/>
                  </a:cubicBezTo>
                  <a:cubicBezTo>
                    <a:pt x="47189" y="1966"/>
                    <a:pt x="49825" y="7004"/>
                    <a:pt x="48274" y="11811"/>
                  </a:cubicBezTo>
                  <a:lnTo>
                    <a:pt x="17731" y="107935"/>
                  </a:lnTo>
                  <a:cubicBezTo>
                    <a:pt x="16491" y="111811"/>
                    <a:pt x="12925" y="114292"/>
                    <a:pt x="9127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9AE4FD-2BC6-B434-BBB0-DEA9F99FD054}"/>
                </a:ext>
              </a:extLst>
            </p:cNvPr>
            <p:cNvSpPr/>
            <p:nvPr/>
          </p:nvSpPr>
          <p:spPr>
            <a:xfrm>
              <a:off x="2438861" y="5684073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4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C4196E7C-0F21-DBC1-C89E-06A731E4B4FA}"/>
                </a:ext>
              </a:extLst>
            </p:cNvPr>
            <p:cNvSpPr/>
            <p:nvPr/>
          </p:nvSpPr>
          <p:spPr>
            <a:xfrm>
              <a:off x="2577063" y="5682740"/>
              <a:ext cx="18139" cy="212559"/>
            </a:xfrm>
            <a:custGeom>
              <a:avLst/>
              <a:gdLst>
                <a:gd name="connsiteX0" fmla="*/ 9070 w 18139"/>
                <a:gd name="connsiteY0" fmla="*/ 212559 h 212559"/>
                <a:gd name="connsiteX1" fmla="*/ 0 w 18139"/>
                <a:gd name="connsiteY1" fmla="*/ 203490 h 212559"/>
                <a:gd name="connsiteX2" fmla="*/ 0 w 18139"/>
                <a:gd name="connsiteY2" fmla="*/ 9070 h 212559"/>
                <a:gd name="connsiteX3" fmla="*/ 9070 w 18139"/>
                <a:gd name="connsiteY3" fmla="*/ 0 h 212559"/>
                <a:gd name="connsiteX4" fmla="*/ 18140 w 18139"/>
                <a:gd name="connsiteY4" fmla="*/ 9070 h 212559"/>
                <a:gd name="connsiteX5" fmla="*/ 18140 w 18139"/>
                <a:gd name="connsiteY5" fmla="*/ 203490 h 212559"/>
                <a:gd name="connsiteX6" fmla="*/ 9070 w 18139"/>
                <a:gd name="connsiteY6" fmla="*/ 212559 h 2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39" h="212559">
                  <a:moveTo>
                    <a:pt x="9070" y="212559"/>
                  </a:moveTo>
                  <a:cubicBezTo>
                    <a:pt x="4031" y="212559"/>
                    <a:pt x="0" y="208529"/>
                    <a:pt x="0" y="203490"/>
                  </a:cubicBezTo>
                  <a:lnTo>
                    <a:pt x="0" y="9070"/>
                  </a:lnTo>
                  <a:cubicBezTo>
                    <a:pt x="0" y="4031"/>
                    <a:pt x="4031" y="0"/>
                    <a:pt x="9070" y="0"/>
                  </a:cubicBezTo>
                  <a:cubicBezTo>
                    <a:pt x="14109" y="0"/>
                    <a:pt x="18140" y="4031"/>
                    <a:pt x="18140" y="9070"/>
                  </a:cubicBezTo>
                  <a:lnTo>
                    <a:pt x="18140" y="203490"/>
                  </a:lnTo>
                  <a:cubicBezTo>
                    <a:pt x="18140" y="208529"/>
                    <a:pt x="14109" y="212559"/>
                    <a:pt x="9070" y="21255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44D7768D-E6A4-6907-C9B2-7C73237CAC2D}"/>
                </a:ext>
              </a:extLst>
            </p:cNvPr>
            <p:cNvSpPr/>
            <p:nvPr/>
          </p:nvSpPr>
          <p:spPr>
            <a:xfrm>
              <a:off x="2577064" y="5800881"/>
              <a:ext cx="48293" cy="56588"/>
            </a:xfrm>
            <a:custGeom>
              <a:avLst/>
              <a:gdLst>
                <a:gd name="connsiteX0" fmla="*/ 39224 w 48293"/>
                <a:gd name="connsiteY0" fmla="*/ 56589 h 56588"/>
                <a:gd name="connsiteX1" fmla="*/ 32092 w 48293"/>
                <a:gd name="connsiteY1" fmla="*/ 53100 h 56588"/>
                <a:gd name="connsiteX2" fmla="*/ 1937 w 48293"/>
                <a:gd name="connsiteY2" fmla="*/ 14650 h 56588"/>
                <a:gd name="connsiteX3" fmla="*/ 3488 w 48293"/>
                <a:gd name="connsiteY3" fmla="*/ 1937 h 56588"/>
                <a:gd name="connsiteX4" fmla="*/ 16201 w 48293"/>
                <a:gd name="connsiteY4" fmla="*/ 3487 h 56588"/>
                <a:gd name="connsiteX5" fmla="*/ 46356 w 48293"/>
                <a:gd name="connsiteY5" fmla="*/ 41937 h 56588"/>
                <a:gd name="connsiteX6" fmla="*/ 44806 w 48293"/>
                <a:gd name="connsiteY6" fmla="*/ 54651 h 56588"/>
                <a:gd name="connsiteX7" fmla="*/ 39224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39224" y="56589"/>
                  </a:moveTo>
                  <a:cubicBezTo>
                    <a:pt x="36511" y="56589"/>
                    <a:pt x="33875" y="55426"/>
                    <a:pt x="32092" y="53100"/>
                  </a:cubicBezTo>
                  <a:lnTo>
                    <a:pt x="1937" y="14650"/>
                  </a:lnTo>
                  <a:cubicBezTo>
                    <a:pt x="-1164" y="10697"/>
                    <a:pt x="-466" y="5038"/>
                    <a:pt x="3488" y="1937"/>
                  </a:cubicBezTo>
                  <a:cubicBezTo>
                    <a:pt x="7441" y="-1164"/>
                    <a:pt x="13100" y="-466"/>
                    <a:pt x="16201" y="3487"/>
                  </a:cubicBezTo>
                  <a:lnTo>
                    <a:pt x="46356" y="41937"/>
                  </a:lnTo>
                  <a:cubicBezTo>
                    <a:pt x="49457" y="45891"/>
                    <a:pt x="48759" y="51550"/>
                    <a:pt x="44806" y="54651"/>
                  </a:cubicBezTo>
                  <a:cubicBezTo>
                    <a:pt x="43178" y="55969"/>
                    <a:pt x="41162" y="56589"/>
                    <a:pt x="39224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3EB2E34D-F3C1-E92D-50B4-98539DBBFA5C}"/>
                </a:ext>
              </a:extLst>
            </p:cNvPr>
            <p:cNvSpPr/>
            <p:nvPr/>
          </p:nvSpPr>
          <p:spPr>
            <a:xfrm>
              <a:off x="2546908" y="5800881"/>
              <a:ext cx="48293" cy="56588"/>
            </a:xfrm>
            <a:custGeom>
              <a:avLst/>
              <a:gdLst>
                <a:gd name="connsiteX0" fmla="*/ 9069 w 48293"/>
                <a:gd name="connsiteY0" fmla="*/ 56589 h 56588"/>
                <a:gd name="connsiteX1" fmla="*/ 3487 w 48293"/>
                <a:gd name="connsiteY1" fmla="*/ 54651 h 56588"/>
                <a:gd name="connsiteX2" fmla="*/ 1937 w 48293"/>
                <a:gd name="connsiteY2" fmla="*/ 41937 h 56588"/>
                <a:gd name="connsiteX3" fmla="*/ 32092 w 48293"/>
                <a:gd name="connsiteY3" fmla="*/ 3487 h 56588"/>
                <a:gd name="connsiteX4" fmla="*/ 44806 w 48293"/>
                <a:gd name="connsiteY4" fmla="*/ 1937 h 56588"/>
                <a:gd name="connsiteX5" fmla="*/ 46356 w 48293"/>
                <a:gd name="connsiteY5" fmla="*/ 14650 h 56588"/>
                <a:gd name="connsiteX6" fmla="*/ 16201 w 48293"/>
                <a:gd name="connsiteY6" fmla="*/ 53100 h 56588"/>
                <a:gd name="connsiteX7" fmla="*/ 9069 w 48293"/>
                <a:gd name="connsiteY7" fmla="*/ 56589 h 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3" h="56588">
                  <a:moveTo>
                    <a:pt x="9069" y="56589"/>
                  </a:moveTo>
                  <a:cubicBezTo>
                    <a:pt x="7131" y="56589"/>
                    <a:pt x="5115" y="55969"/>
                    <a:pt x="3487" y="54651"/>
                  </a:cubicBezTo>
                  <a:cubicBezTo>
                    <a:pt x="-466" y="51550"/>
                    <a:pt x="-1164" y="45891"/>
                    <a:pt x="1937" y="41937"/>
                  </a:cubicBezTo>
                  <a:lnTo>
                    <a:pt x="32092" y="3487"/>
                  </a:lnTo>
                  <a:cubicBezTo>
                    <a:pt x="35193" y="-466"/>
                    <a:pt x="40852" y="-1164"/>
                    <a:pt x="44806" y="1937"/>
                  </a:cubicBezTo>
                  <a:cubicBezTo>
                    <a:pt x="48759" y="5038"/>
                    <a:pt x="49457" y="10697"/>
                    <a:pt x="46356" y="14650"/>
                  </a:cubicBezTo>
                  <a:lnTo>
                    <a:pt x="16201" y="53100"/>
                  </a:lnTo>
                  <a:cubicBezTo>
                    <a:pt x="14418" y="55348"/>
                    <a:pt x="11782" y="56589"/>
                    <a:pt x="9069" y="56589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F541190A-5BE7-04C0-6685-18C03A6731EC}"/>
                </a:ext>
              </a:extLst>
            </p:cNvPr>
            <p:cNvSpPr/>
            <p:nvPr/>
          </p:nvSpPr>
          <p:spPr>
            <a:xfrm>
              <a:off x="2577121" y="5728612"/>
              <a:ext cx="86085" cy="92655"/>
            </a:xfrm>
            <a:custGeom>
              <a:avLst/>
              <a:gdLst>
                <a:gd name="connsiteX0" fmla="*/ 76997 w 86085"/>
                <a:gd name="connsiteY0" fmla="*/ 92655 h 92655"/>
                <a:gd name="connsiteX1" fmla="*/ 70330 w 86085"/>
                <a:gd name="connsiteY1" fmla="*/ 89710 h 92655"/>
                <a:gd name="connsiteX2" fmla="*/ 2345 w 86085"/>
                <a:gd name="connsiteY2" fmla="*/ 15136 h 92655"/>
                <a:gd name="connsiteX3" fmla="*/ 2965 w 86085"/>
                <a:gd name="connsiteY3" fmla="*/ 2345 h 92655"/>
                <a:gd name="connsiteX4" fmla="*/ 15756 w 86085"/>
                <a:gd name="connsiteY4" fmla="*/ 2965 h 92655"/>
                <a:gd name="connsiteX5" fmla="*/ 83741 w 86085"/>
                <a:gd name="connsiteY5" fmla="*/ 77539 h 92655"/>
                <a:gd name="connsiteX6" fmla="*/ 83121 w 86085"/>
                <a:gd name="connsiteY6" fmla="*/ 90330 h 92655"/>
                <a:gd name="connsiteX7" fmla="*/ 76997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76997" y="92655"/>
                  </a:moveTo>
                  <a:cubicBezTo>
                    <a:pt x="74516" y="92655"/>
                    <a:pt x="72113" y="91648"/>
                    <a:pt x="70330" y="89710"/>
                  </a:cubicBezTo>
                  <a:lnTo>
                    <a:pt x="2345" y="15136"/>
                  </a:lnTo>
                  <a:cubicBezTo>
                    <a:pt x="-988" y="11415"/>
                    <a:pt x="-756" y="5678"/>
                    <a:pt x="2965" y="2345"/>
                  </a:cubicBezTo>
                  <a:cubicBezTo>
                    <a:pt x="6686" y="-988"/>
                    <a:pt x="12423" y="-756"/>
                    <a:pt x="15756" y="2965"/>
                  </a:cubicBezTo>
                  <a:lnTo>
                    <a:pt x="83741" y="77539"/>
                  </a:lnTo>
                  <a:cubicBezTo>
                    <a:pt x="87074" y="81260"/>
                    <a:pt x="86842" y="86997"/>
                    <a:pt x="83121" y="90330"/>
                  </a:cubicBezTo>
                  <a:cubicBezTo>
                    <a:pt x="81415" y="91880"/>
                    <a:pt x="79167" y="92655"/>
                    <a:pt x="76997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3E27E5CB-421A-EC58-4B1C-D34503F65BB4}"/>
                </a:ext>
              </a:extLst>
            </p:cNvPr>
            <p:cNvSpPr/>
            <p:nvPr/>
          </p:nvSpPr>
          <p:spPr>
            <a:xfrm>
              <a:off x="2509058" y="5728612"/>
              <a:ext cx="86085" cy="92655"/>
            </a:xfrm>
            <a:custGeom>
              <a:avLst/>
              <a:gdLst>
                <a:gd name="connsiteX0" fmla="*/ 9089 w 86085"/>
                <a:gd name="connsiteY0" fmla="*/ 92655 h 92655"/>
                <a:gd name="connsiteX1" fmla="*/ 2965 w 86085"/>
                <a:gd name="connsiteY1" fmla="*/ 90330 h 92655"/>
                <a:gd name="connsiteX2" fmla="*/ 2345 w 86085"/>
                <a:gd name="connsiteY2" fmla="*/ 77539 h 92655"/>
                <a:gd name="connsiteX3" fmla="*/ 70330 w 86085"/>
                <a:gd name="connsiteY3" fmla="*/ 2965 h 92655"/>
                <a:gd name="connsiteX4" fmla="*/ 83121 w 86085"/>
                <a:gd name="connsiteY4" fmla="*/ 2345 h 92655"/>
                <a:gd name="connsiteX5" fmla="*/ 83741 w 86085"/>
                <a:gd name="connsiteY5" fmla="*/ 15136 h 92655"/>
                <a:gd name="connsiteX6" fmla="*/ 15756 w 86085"/>
                <a:gd name="connsiteY6" fmla="*/ 89710 h 92655"/>
                <a:gd name="connsiteX7" fmla="*/ 9089 w 86085"/>
                <a:gd name="connsiteY7" fmla="*/ 92655 h 9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085" h="92655">
                  <a:moveTo>
                    <a:pt x="9089" y="92655"/>
                  </a:moveTo>
                  <a:cubicBezTo>
                    <a:pt x="6919" y="92655"/>
                    <a:pt x="4748" y="91880"/>
                    <a:pt x="2965" y="90330"/>
                  </a:cubicBezTo>
                  <a:cubicBezTo>
                    <a:pt x="-756" y="86919"/>
                    <a:pt x="-988" y="81260"/>
                    <a:pt x="2345" y="77539"/>
                  </a:cubicBezTo>
                  <a:lnTo>
                    <a:pt x="70330" y="2965"/>
                  </a:lnTo>
                  <a:cubicBezTo>
                    <a:pt x="73741" y="-756"/>
                    <a:pt x="79400" y="-988"/>
                    <a:pt x="83121" y="2345"/>
                  </a:cubicBezTo>
                  <a:cubicBezTo>
                    <a:pt x="86842" y="5756"/>
                    <a:pt x="87074" y="11415"/>
                    <a:pt x="83741" y="15136"/>
                  </a:cubicBezTo>
                  <a:lnTo>
                    <a:pt x="15756" y="89710"/>
                  </a:lnTo>
                  <a:cubicBezTo>
                    <a:pt x="13973" y="91648"/>
                    <a:pt x="11492" y="92655"/>
                    <a:pt x="9089" y="9265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A9140243-1FE8-FC41-B728-285044D18620}"/>
                </a:ext>
              </a:extLst>
            </p:cNvPr>
            <p:cNvSpPr/>
            <p:nvPr/>
          </p:nvSpPr>
          <p:spPr>
            <a:xfrm>
              <a:off x="2577100" y="5682699"/>
              <a:ext cx="186516" cy="115389"/>
            </a:xfrm>
            <a:custGeom>
              <a:avLst/>
              <a:gdLst>
                <a:gd name="connsiteX0" fmla="*/ 177406 w 186516"/>
                <a:gd name="connsiteY0" fmla="*/ 115390 h 115389"/>
                <a:gd name="connsiteX1" fmla="*/ 172910 w 186516"/>
                <a:gd name="connsiteY1" fmla="*/ 114150 h 115389"/>
                <a:gd name="connsiteX2" fmla="*/ 4537 w 186516"/>
                <a:gd name="connsiteY2" fmla="*/ 16940 h 115389"/>
                <a:gd name="connsiteX3" fmla="*/ 1203 w 186516"/>
                <a:gd name="connsiteY3" fmla="*/ 4537 h 115389"/>
                <a:gd name="connsiteX4" fmla="*/ 13606 w 186516"/>
                <a:gd name="connsiteY4" fmla="*/ 1203 h 115389"/>
                <a:gd name="connsiteX5" fmla="*/ 181980 w 186516"/>
                <a:gd name="connsiteY5" fmla="*/ 98413 h 115389"/>
                <a:gd name="connsiteX6" fmla="*/ 185313 w 186516"/>
                <a:gd name="connsiteY6" fmla="*/ 110817 h 115389"/>
                <a:gd name="connsiteX7" fmla="*/ 177484 w 186516"/>
                <a:gd name="connsiteY7" fmla="*/ 115390 h 11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389">
                  <a:moveTo>
                    <a:pt x="177406" y="115390"/>
                  </a:moveTo>
                  <a:cubicBezTo>
                    <a:pt x="175856" y="115390"/>
                    <a:pt x="174305" y="115002"/>
                    <a:pt x="172910" y="114150"/>
                  </a:cubicBezTo>
                  <a:lnTo>
                    <a:pt x="4537" y="16940"/>
                  </a:lnTo>
                  <a:cubicBezTo>
                    <a:pt x="195" y="14459"/>
                    <a:pt x="-1277" y="8878"/>
                    <a:pt x="1203" y="4537"/>
                  </a:cubicBezTo>
                  <a:cubicBezTo>
                    <a:pt x="3684" y="195"/>
                    <a:pt x="9265" y="-1277"/>
                    <a:pt x="13606" y="1203"/>
                  </a:cubicBezTo>
                  <a:lnTo>
                    <a:pt x="181980" y="98413"/>
                  </a:lnTo>
                  <a:cubicBezTo>
                    <a:pt x="186321" y="100894"/>
                    <a:pt x="187794" y="106475"/>
                    <a:pt x="185313" y="110817"/>
                  </a:cubicBezTo>
                  <a:cubicBezTo>
                    <a:pt x="183608" y="113762"/>
                    <a:pt x="180584" y="115390"/>
                    <a:pt x="177484" y="115390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163D9282-0B57-A97C-73FB-6C3EEF6DCD56}"/>
                </a:ext>
              </a:extLst>
            </p:cNvPr>
            <p:cNvSpPr/>
            <p:nvPr/>
          </p:nvSpPr>
          <p:spPr>
            <a:xfrm>
              <a:off x="2679376" y="5734958"/>
              <a:ext cx="66460" cy="24991"/>
            </a:xfrm>
            <a:custGeom>
              <a:avLst/>
              <a:gdLst>
                <a:gd name="connsiteX0" fmla="*/ 9083 w 66460"/>
                <a:gd name="connsiteY0" fmla="*/ 24992 h 24991"/>
                <a:gd name="connsiteX1" fmla="*/ 90 w 66460"/>
                <a:gd name="connsiteY1" fmla="*/ 17240 h 24991"/>
                <a:gd name="connsiteX2" fmla="*/ 7765 w 66460"/>
                <a:gd name="connsiteY2" fmla="*/ 7007 h 24991"/>
                <a:gd name="connsiteX3" fmla="*/ 56137 w 66460"/>
                <a:gd name="connsiteY3" fmla="*/ 108 h 24991"/>
                <a:gd name="connsiteX4" fmla="*/ 66370 w 66460"/>
                <a:gd name="connsiteY4" fmla="*/ 7782 h 24991"/>
                <a:gd name="connsiteX5" fmla="*/ 58696 w 66460"/>
                <a:gd name="connsiteY5" fmla="*/ 18015 h 24991"/>
                <a:gd name="connsiteX6" fmla="*/ 10323 w 66460"/>
                <a:gd name="connsiteY6" fmla="*/ 24914 h 24991"/>
                <a:gd name="connsiteX7" fmla="*/ 9005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9083" y="24992"/>
                  </a:moveTo>
                  <a:cubicBezTo>
                    <a:pt x="4664" y="24992"/>
                    <a:pt x="788" y="21736"/>
                    <a:pt x="90" y="17240"/>
                  </a:cubicBezTo>
                  <a:cubicBezTo>
                    <a:pt x="-607" y="12279"/>
                    <a:pt x="2803" y="7705"/>
                    <a:pt x="7765" y="7007"/>
                  </a:cubicBezTo>
                  <a:lnTo>
                    <a:pt x="56137" y="108"/>
                  </a:lnTo>
                  <a:cubicBezTo>
                    <a:pt x="61099" y="-667"/>
                    <a:pt x="65672" y="2821"/>
                    <a:pt x="66370" y="7782"/>
                  </a:cubicBezTo>
                  <a:cubicBezTo>
                    <a:pt x="67068" y="12744"/>
                    <a:pt x="63657" y="17318"/>
                    <a:pt x="58696" y="18015"/>
                  </a:cubicBezTo>
                  <a:lnTo>
                    <a:pt x="10323" y="24914"/>
                  </a:lnTo>
                  <a:cubicBezTo>
                    <a:pt x="9858" y="24914"/>
                    <a:pt x="9470" y="24992"/>
                    <a:pt x="9005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7AFD9E67-5D1A-5DCC-A3CE-614987CB26EA}"/>
                </a:ext>
              </a:extLst>
            </p:cNvPr>
            <p:cNvSpPr/>
            <p:nvPr/>
          </p:nvSpPr>
          <p:spPr>
            <a:xfrm>
              <a:off x="2679356" y="5741854"/>
              <a:ext cx="36345" cy="63444"/>
            </a:xfrm>
            <a:custGeom>
              <a:avLst/>
              <a:gdLst>
                <a:gd name="connsiteX0" fmla="*/ 27243 w 36345"/>
                <a:gd name="connsiteY0" fmla="*/ 63444 h 63444"/>
                <a:gd name="connsiteX1" fmla="*/ 18870 w 36345"/>
                <a:gd name="connsiteY1" fmla="*/ 57785 h 63444"/>
                <a:gd name="connsiteX2" fmla="*/ 653 w 36345"/>
                <a:gd name="connsiteY2" fmla="*/ 12436 h 63444"/>
                <a:gd name="connsiteX3" fmla="*/ 5692 w 36345"/>
                <a:gd name="connsiteY3" fmla="*/ 653 h 63444"/>
                <a:gd name="connsiteX4" fmla="*/ 17475 w 36345"/>
                <a:gd name="connsiteY4" fmla="*/ 5692 h 63444"/>
                <a:gd name="connsiteX5" fmla="*/ 35692 w 36345"/>
                <a:gd name="connsiteY5" fmla="*/ 51041 h 63444"/>
                <a:gd name="connsiteX6" fmla="*/ 30654 w 36345"/>
                <a:gd name="connsiteY6" fmla="*/ 62824 h 63444"/>
                <a:gd name="connsiteX7" fmla="*/ 27243 w 36345"/>
                <a:gd name="connsiteY7" fmla="*/ 63444 h 6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444">
                  <a:moveTo>
                    <a:pt x="27243" y="63444"/>
                  </a:moveTo>
                  <a:cubicBezTo>
                    <a:pt x="23677" y="63444"/>
                    <a:pt x="20266" y="61274"/>
                    <a:pt x="18870" y="57785"/>
                  </a:cubicBezTo>
                  <a:lnTo>
                    <a:pt x="653" y="12436"/>
                  </a:lnTo>
                  <a:cubicBezTo>
                    <a:pt x="-1207" y="7785"/>
                    <a:pt x="1041" y="2514"/>
                    <a:pt x="5692" y="653"/>
                  </a:cubicBezTo>
                  <a:cubicBezTo>
                    <a:pt x="10266" y="-1207"/>
                    <a:pt x="15615" y="1041"/>
                    <a:pt x="17475" y="5692"/>
                  </a:cubicBezTo>
                  <a:lnTo>
                    <a:pt x="35692" y="51041"/>
                  </a:lnTo>
                  <a:cubicBezTo>
                    <a:pt x="37553" y="55692"/>
                    <a:pt x="35305" y="60963"/>
                    <a:pt x="30654" y="62824"/>
                  </a:cubicBezTo>
                  <a:cubicBezTo>
                    <a:pt x="29568" y="63289"/>
                    <a:pt x="28405" y="63444"/>
                    <a:pt x="27243" y="6344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18A97B24-1778-3BA3-A016-E07C85E004F0}"/>
                </a:ext>
              </a:extLst>
            </p:cNvPr>
            <p:cNvSpPr/>
            <p:nvPr/>
          </p:nvSpPr>
          <p:spPr>
            <a:xfrm>
              <a:off x="2616769" y="5684097"/>
              <a:ext cx="116635" cy="39728"/>
            </a:xfrm>
            <a:custGeom>
              <a:avLst/>
              <a:gdLst>
                <a:gd name="connsiteX0" fmla="*/ 9054 w 116635"/>
                <a:gd name="connsiteY0" fmla="*/ 39728 h 39728"/>
                <a:gd name="connsiteX1" fmla="*/ 217 w 116635"/>
                <a:gd name="connsiteY1" fmla="*/ 32597 h 39728"/>
                <a:gd name="connsiteX2" fmla="*/ 7116 w 116635"/>
                <a:gd name="connsiteY2" fmla="*/ 21821 h 39728"/>
                <a:gd name="connsiteX3" fmla="*/ 105644 w 116635"/>
                <a:gd name="connsiteY3" fmla="*/ 193 h 39728"/>
                <a:gd name="connsiteX4" fmla="*/ 116419 w 116635"/>
                <a:gd name="connsiteY4" fmla="*/ 7093 h 39728"/>
                <a:gd name="connsiteX5" fmla="*/ 109520 w 116635"/>
                <a:gd name="connsiteY5" fmla="*/ 17868 h 39728"/>
                <a:gd name="connsiteX6" fmla="*/ 10992 w 116635"/>
                <a:gd name="connsiteY6" fmla="*/ 39496 h 39728"/>
                <a:gd name="connsiteX7" fmla="*/ 9054 w 116635"/>
                <a:gd name="connsiteY7" fmla="*/ 39728 h 3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28">
                  <a:moveTo>
                    <a:pt x="9054" y="39728"/>
                  </a:moveTo>
                  <a:cubicBezTo>
                    <a:pt x="4868" y="39728"/>
                    <a:pt x="1147" y="36860"/>
                    <a:pt x="217" y="32597"/>
                  </a:cubicBezTo>
                  <a:cubicBezTo>
                    <a:pt x="-869" y="27713"/>
                    <a:pt x="2232" y="22907"/>
                    <a:pt x="7116" y="21821"/>
                  </a:cubicBezTo>
                  <a:lnTo>
                    <a:pt x="105644" y="193"/>
                  </a:lnTo>
                  <a:cubicBezTo>
                    <a:pt x="110527" y="-814"/>
                    <a:pt x="115334" y="2209"/>
                    <a:pt x="116419" y="7093"/>
                  </a:cubicBezTo>
                  <a:cubicBezTo>
                    <a:pt x="117504" y="11977"/>
                    <a:pt x="114403" y="16783"/>
                    <a:pt x="109520" y="17868"/>
                  </a:cubicBezTo>
                  <a:lnTo>
                    <a:pt x="10992" y="39496"/>
                  </a:lnTo>
                  <a:cubicBezTo>
                    <a:pt x="10372" y="39651"/>
                    <a:pt x="9674" y="39728"/>
                    <a:pt x="9054" y="39728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2FC9E4A0-3BD4-620C-2108-C4705A220A72}"/>
                </a:ext>
              </a:extLst>
            </p:cNvPr>
            <p:cNvSpPr/>
            <p:nvPr/>
          </p:nvSpPr>
          <p:spPr>
            <a:xfrm>
              <a:off x="2616774" y="5705658"/>
              <a:ext cx="48718" cy="114291"/>
            </a:xfrm>
            <a:custGeom>
              <a:avLst/>
              <a:gdLst>
                <a:gd name="connsiteX0" fmla="*/ 39592 w 48718"/>
                <a:gd name="connsiteY0" fmla="*/ 114292 h 114291"/>
                <a:gd name="connsiteX1" fmla="*/ 30987 w 48718"/>
                <a:gd name="connsiteY1" fmla="*/ 107935 h 114291"/>
                <a:gd name="connsiteX2" fmla="*/ 444 w 48718"/>
                <a:gd name="connsiteY2" fmla="*/ 11811 h 114291"/>
                <a:gd name="connsiteX3" fmla="*/ 6336 w 48718"/>
                <a:gd name="connsiteY3" fmla="*/ 415 h 114291"/>
                <a:gd name="connsiteX4" fmla="*/ 17731 w 48718"/>
                <a:gd name="connsiteY4" fmla="*/ 6307 h 114291"/>
                <a:gd name="connsiteX5" fmla="*/ 48274 w 48718"/>
                <a:gd name="connsiteY5" fmla="*/ 102431 h 114291"/>
                <a:gd name="connsiteX6" fmla="*/ 42383 w 48718"/>
                <a:gd name="connsiteY6" fmla="*/ 113827 h 114291"/>
                <a:gd name="connsiteX7" fmla="*/ 39670 w 48718"/>
                <a:gd name="connsiteY7" fmla="*/ 114292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291">
                  <a:moveTo>
                    <a:pt x="39592" y="114292"/>
                  </a:moveTo>
                  <a:cubicBezTo>
                    <a:pt x="35716" y="114292"/>
                    <a:pt x="32150" y="111811"/>
                    <a:pt x="30987" y="107935"/>
                  </a:cubicBezTo>
                  <a:lnTo>
                    <a:pt x="444" y="11811"/>
                  </a:lnTo>
                  <a:cubicBezTo>
                    <a:pt x="-1106" y="7004"/>
                    <a:pt x="1530" y="1966"/>
                    <a:pt x="6336" y="415"/>
                  </a:cubicBezTo>
                  <a:cubicBezTo>
                    <a:pt x="11142" y="-1058"/>
                    <a:pt x="16181" y="1501"/>
                    <a:pt x="17731" y="6307"/>
                  </a:cubicBezTo>
                  <a:lnTo>
                    <a:pt x="48274" y="102431"/>
                  </a:lnTo>
                  <a:cubicBezTo>
                    <a:pt x="49825" y="107238"/>
                    <a:pt x="47189" y="112276"/>
                    <a:pt x="42383" y="113827"/>
                  </a:cubicBezTo>
                  <a:cubicBezTo>
                    <a:pt x="41452" y="114137"/>
                    <a:pt x="40522" y="114292"/>
                    <a:pt x="39670" y="1142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D02ADD4-3871-FBB6-8AC7-C4126082C27C}"/>
                </a:ext>
              </a:extLst>
            </p:cNvPr>
            <p:cNvSpPr/>
            <p:nvPr/>
          </p:nvSpPr>
          <p:spPr>
            <a:xfrm>
              <a:off x="2577100" y="5585532"/>
              <a:ext cx="186516" cy="115424"/>
            </a:xfrm>
            <a:custGeom>
              <a:avLst/>
              <a:gdLst>
                <a:gd name="connsiteX0" fmla="*/ 9033 w 186516"/>
                <a:gd name="connsiteY0" fmla="*/ 115347 h 115424"/>
                <a:gd name="connsiteX1" fmla="*/ 1203 w 186516"/>
                <a:gd name="connsiteY1" fmla="*/ 110851 h 115424"/>
                <a:gd name="connsiteX2" fmla="*/ 4537 w 186516"/>
                <a:gd name="connsiteY2" fmla="*/ 98448 h 115424"/>
                <a:gd name="connsiteX3" fmla="*/ 172910 w 186516"/>
                <a:gd name="connsiteY3" fmla="*/ 1238 h 115424"/>
                <a:gd name="connsiteX4" fmla="*/ 185313 w 186516"/>
                <a:gd name="connsiteY4" fmla="*/ 4571 h 115424"/>
                <a:gd name="connsiteX5" fmla="*/ 181980 w 186516"/>
                <a:gd name="connsiteY5" fmla="*/ 16974 h 115424"/>
                <a:gd name="connsiteX6" fmla="*/ 13606 w 186516"/>
                <a:gd name="connsiteY6" fmla="*/ 114184 h 115424"/>
                <a:gd name="connsiteX7" fmla="*/ 9110 w 186516"/>
                <a:gd name="connsiteY7" fmla="*/ 115425 h 11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16" h="115424">
                  <a:moveTo>
                    <a:pt x="9033" y="115347"/>
                  </a:moveTo>
                  <a:cubicBezTo>
                    <a:pt x="5932" y="115347"/>
                    <a:pt x="2831" y="113719"/>
                    <a:pt x="1203" y="110851"/>
                  </a:cubicBezTo>
                  <a:cubicBezTo>
                    <a:pt x="-1277" y="106510"/>
                    <a:pt x="195" y="101006"/>
                    <a:pt x="4537" y="98448"/>
                  </a:cubicBezTo>
                  <a:lnTo>
                    <a:pt x="172910" y="1238"/>
                  </a:lnTo>
                  <a:cubicBezTo>
                    <a:pt x="177251" y="-1320"/>
                    <a:pt x="182755" y="230"/>
                    <a:pt x="185313" y="4571"/>
                  </a:cubicBezTo>
                  <a:cubicBezTo>
                    <a:pt x="187794" y="8912"/>
                    <a:pt x="186321" y="14416"/>
                    <a:pt x="181980" y="16974"/>
                  </a:cubicBezTo>
                  <a:lnTo>
                    <a:pt x="13606" y="114184"/>
                  </a:lnTo>
                  <a:cubicBezTo>
                    <a:pt x="12211" y="115037"/>
                    <a:pt x="10583" y="115425"/>
                    <a:pt x="9110" y="11542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725B634D-CB80-BB3E-9A90-4CC88227C480}"/>
                </a:ext>
              </a:extLst>
            </p:cNvPr>
            <p:cNvSpPr/>
            <p:nvPr/>
          </p:nvSpPr>
          <p:spPr>
            <a:xfrm>
              <a:off x="2679356" y="5578287"/>
              <a:ext cx="36345" cy="63522"/>
            </a:xfrm>
            <a:custGeom>
              <a:avLst/>
              <a:gdLst>
                <a:gd name="connsiteX0" fmla="*/ 9103 w 36345"/>
                <a:gd name="connsiteY0" fmla="*/ 63522 h 63522"/>
                <a:gd name="connsiteX1" fmla="*/ 5692 w 36345"/>
                <a:gd name="connsiteY1" fmla="*/ 62824 h 63522"/>
                <a:gd name="connsiteX2" fmla="*/ 653 w 36345"/>
                <a:gd name="connsiteY2" fmla="*/ 51041 h 63522"/>
                <a:gd name="connsiteX3" fmla="*/ 18870 w 36345"/>
                <a:gd name="connsiteY3" fmla="*/ 5692 h 63522"/>
                <a:gd name="connsiteX4" fmla="*/ 30654 w 36345"/>
                <a:gd name="connsiteY4" fmla="*/ 653 h 63522"/>
                <a:gd name="connsiteX5" fmla="*/ 35692 w 36345"/>
                <a:gd name="connsiteY5" fmla="*/ 12436 h 63522"/>
                <a:gd name="connsiteX6" fmla="*/ 17475 w 36345"/>
                <a:gd name="connsiteY6" fmla="*/ 57786 h 63522"/>
                <a:gd name="connsiteX7" fmla="*/ 9025 w 36345"/>
                <a:gd name="connsiteY7" fmla="*/ 63445 h 6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45" h="63522">
                  <a:moveTo>
                    <a:pt x="9103" y="63522"/>
                  </a:moveTo>
                  <a:cubicBezTo>
                    <a:pt x="7940" y="63522"/>
                    <a:pt x="6855" y="63289"/>
                    <a:pt x="5692" y="62824"/>
                  </a:cubicBezTo>
                  <a:cubicBezTo>
                    <a:pt x="1041" y="60964"/>
                    <a:pt x="-1207" y="55693"/>
                    <a:pt x="653" y="51041"/>
                  </a:cubicBezTo>
                  <a:lnTo>
                    <a:pt x="18870" y="5692"/>
                  </a:lnTo>
                  <a:cubicBezTo>
                    <a:pt x="20731" y="1041"/>
                    <a:pt x="26002" y="-1207"/>
                    <a:pt x="30654" y="653"/>
                  </a:cubicBezTo>
                  <a:cubicBezTo>
                    <a:pt x="35305" y="2514"/>
                    <a:pt x="37553" y="7785"/>
                    <a:pt x="35692" y="12436"/>
                  </a:cubicBezTo>
                  <a:lnTo>
                    <a:pt x="17475" y="57786"/>
                  </a:lnTo>
                  <a:cubicBezTo>
                    <a:pt x="16080" y="61351"/>
                    <a:pt x="12669" y="63445"/>
                    <a:pt x="9025" y="63445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5AC3442D-B5CB-CF10-1F29-1DE3648553FA}"/>
                </a:ext>
              </a:extLst>
            </p:cNvPr>
            <p:cNvSpPr/>
            <p:nvPr/>
          </p:nvSpPr>
          <p:spPr>
            <a:xfrm>
              <a:off x="2679376" y="5623794"/>
              <a:ext cx="66460" cy="24991"/>
            </a:xfrm>
            <a:custGeom>
              <a:avLst/>
              <a:gdLst>
                <a:gd name="connsiteX0" fmla="*/ 57455 w 66460"/>
                <a:gd name="connsiteY0" fmla="*/ 24992 h 24991"/>
                <a:gd name="connsiteX1" fmla="*/ 56137 w 66460"/>
                <a:gd name="connsiteY1" fmla="*/ 24914 h 24991"/>
                <a:gd name="connsiteX2" fmla="*/ 7765 w 66460"/>
                <a:gd name="connsiteY2" fmla="*/ 18015 h 24991"/>
                <a:gd name="connsiteX3" fmla="*/ 90 w 66460"/>
                <a:gd name="connsiteY3" fmla="*/ 7782 h 24991"/>
                <a:gd name="connsiteX4" fmla="*/ 10323 w 66460"/>
                <a:gd name="connsiteY4" fmla="*/ 108 h 24991"/>
                <a:gd name="connsiteX5" fmla="*/ 58696 w 66460"/>
                <a:gd name="connsiteY5" fmla="*/ 7007 h 24991"/>
                <a:gd name="connsiteX6" fmla="*/ 66370 w 66460"/>
                <a:gd name="connsiteY6" fmla="*/ 17240 h 24991"/>
                <a:gd name="connsiteX7" fmla="*/ 57378 w 66460"/>
                <a:gd name="connsiteY7" fmla="*/ 24992 h 2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60" h="24991">
                  <a:moveTo>
                    <a:pt x="57455" y="24992"/>
                  </a:moveTo>
                  <a:cubicBezTo>
                    <a:pt x="56990" y="24992"/>
                    <a:pt x="56602" y="24992"/>
                    <a:pt x="56137" y="24914"/>
                  </a:cubicBezTo>
                  <a:lnTo>
                    <a:pt x="7765" y="18015"/>
                  </a:lnTo>
                  <a:cubicBezTo>
                    <a:pt x="2803" y="17317"/>
                    <a:pt x="-607" y="12744"/>
                    <a:pt x="90" y="7782"/>
                  </a:cubicBezTo>
                  <a:cubicBezTo>
                    <a:pt x="788" y="2821"/>
                    <a:pt x="5439" y="-668"/>
                    <a:pt x="10323" y="108"/>
                  </a:cubicBezTo>
                  <a:lnTo>
                    <a:pt x="58696" y="7007"/>
                  </a:lnTo>
                  <a:cubicBezTo>
                    <a:pt x="63657" y="7705"/>
                    <a:pt x="67068" y="12279"/>
                    <a:pt x="66370" y="17240"/>
                  </a:cubicBezTo>
                  <a:cubicBezTo>
                    <a:pt x="65750" y="21736"/>
                    <a:pt x="61874" y="24992"/>
                    <a:pt x="57378" y="2499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82C115F3-132D-432E-BDB1-5CF01AD4288A}"/>
                </a:ext>
              </a:extLst>
            </p:cNvPr>
            <p:cNvSpPr/>
            <p:nvPr/>
          </p:nvSpPr>
          <p:spPr>
            <a:xfrm>
              <a:off x="2616774" y="5563697"/>
              <a:ext cx="48718" cy="114314"/>
            </a:xfrm>
            <a:custGeom>
              <a:avLst/>
              <a:gdLst>
                <a:gd name="connsiteX0" fmla="*/ 9049 w 48718"/>
                <a:gd name="connsiteY0" fmla="*/ 114314 h 114314"/>
                <a:gd name="connsiteX1" fmla="*/ 6336 w 48718"/>
                <a:gd name="connsiteY1" fmla="*/ 113849 h 114314"/>
                <a:gd name="connsiteX2" fmla="*/ 444 w 48718"/>
                <a:gd name="connsiteY2" fmla="*/ 102453 h 114314"/>
                <a:gd name="connsiteX3" fmla="*/ 30987 w 48718"/>
                <a:gd name="connsiteY3" fmla="*/ 6329 h 114314"/>
                <a:gd name="connsiteX4" fmla="*/ 42383 w 48718"/>
                <a:gd name="connsiteY4" fmla="*/ 437 h 114314"/>
                <a:gd name="connsiteX5" fmla="*/ 48274 w 48718"/>
                <a:gd name="connsiteY5" fmla="*/ 11833 h 114314"/>
                <a:gd name="connsiteX6" fmla="*/ 17731 w 48718"/>
                <a:gd name="connsiteY6" fmla="*/ 107958 h 114314"/>
                <a:gd name="connsiteX7" fmla="*/ 9127 w 48718"/>
                <a:gd name="connsiteY7" fmla="*/ 114314 h 11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18" h="114314">
                  <a:moveTo>
                    <a:pt x="9049" y="114314"/>
                  </a:moveTo>
                  <a:cubicBezTo>
                    <a:pt x="8119" y="114314"/>
                    <a:pt x="7189" y="114159"/>
                    <a:pt x="6336" y="113849"/>
                  </a:cubicBezTo>
                  <a:cubicBezTo>
                    <a:pt x="1530" y="112299"/>
                    <a:pt x="-1106" y="107260"/>
                    <a:pt x="444" y="102453"/>
                  </a:cubicBezTo>
                  <a:lnTo>
                    <a:pt x="30987" y="6329"/>
                  </a:lnTo>
                  <a:cubicBezTo>
                    <a:pt x="32538" y="1600"/>
                    <a:pt x="37576" y="-1113"/>
                    <a:pt x="42383" y="437"/>
                  </a:cubicBezTo>
                  <a:cubicBezTo>
                    <a:pt x="47189" y="1988"/>
                    <a:pt x="49825" y="7026"/>
                    <a:pt x="48274" y="11833"/>
                  </a:cubicBezTo>
                  <a:lnTo>
                    <a:pt x="17731" y="107958"/>
                  </a:lnTo>
                  <a:cubicBezTo>
                    <a:pt x="16491" y="111834"/>
                    <a:pt x="12925" y="114314"/>
                    <a:pt x="9127" y="114314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75A0571C-BD0A-E2C0-AC44-B567C74D224B}"/>
                </a:ext>
              </a:extLst>
            </p:cNvPr>
            <p:cNvSpPr/>
            <p:nvPr/>
          </p:nvSpPr>
          <p:spPr>
            <a:xfrm>
              <a:off x="2616769" y="5659887"/>
              <a:ext cx="116635" cy="39751"/>
            </a:xfrm>
            <a:custGeom>
              <a:avLst/>
              <a:gdLst>
                <a:gd name="connsiteX0" fmla="*/ 107582 w 116635"/>
                <a:gd name="connsiteY0" fmla="*/ 39752 h 39751"/>
                <a:gd name="connsiteX1" fmla="*/ 105644 w 116635"/>
                <a:gd name="connsiteY1" fmla="*/ 39519 h 39751"/>
                <a:gd name="connsiteX2" fmla="*/ 7116 w 116635"/>
                <a:gd name="connsiteY2" fmla="*/ 17891 h 39751"/>
                <a:gd name="connsiteX3" fmla="*/ 217 w 116635"/>
                <a:gd name="connsiteY3" fmla="*/ 7116 h 39751"/>
                <a:gd name="connsiteX4" fmla="*/ 10992 w 116635"/>
                <a:gd name="connsiteY4" fmla="*/ 217 h 39751"/>
                <a:gd name="connsiteX5" fmla="*/ 109520 w 116635"/>
                <a:gd name="connsiteY5" fmla="*/ 21844 h 39751"/>
                <a:gd name="connsiteX6" fmla="*/ 116419 w 116635"/>
                <a:gd name="connsiteY6" fmla="*/ 32620 h 39751"/>
                <a:gd name="connsiteX7" fmla="*/ 107582 w 116635"/>
                <a:gd name="connsiteY7" fmla="*/ 39752 h 3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35" h="39751">
                  <a:moveTo>
                    <a:pt x="107582" y="39752"/>
                  </a:moveTo>
                  <a:cubicBezTo>
                    <a:pt x="106961" y="39752"/>
                    <a:pt x="106264" y="39752"/>
                    <a:pt x="105644" y="39519"/>
                  </a:cubicBezTo>
                  <a:lnTo>
                    <a:pt x="7116" y="17891"/>
                  </a:lnTo>
                  <a:cubicBezTo>
                    <a:pt x="2232" y="16806"/>
                    <a:pt x="-869" y="12000"/>
                    <a:pt x="217" y="7116"/>
                  </a:cubicBezTo>
                  <a:cubicBezTo>
                    <a:pt x="1302" y="2232"/>
                    <a:pt x="6108" y="-869"/>
                    <a:pt x="10992" y="217"/>
                  </a:cubicBezTo>
                  <a:lnTo>
                    <a:pt x="109520" y="21844"/>
                  </a:lnTo>
                  <a:cubicBezTo>
                    <a:pt x="114403" y="22930"/>
                    <a:pt x="117504" y="27736"/>
                    <a:pt x="116419" y="32620"/>
                  </a:cubicBezTo>
                  <a:cubicBezTo>
                    <a:pt x="115489" y="36883"/>
                    <a:pt x="111768" y="39752"/>
                    <a:pt x="107582" y="39752"/>
                  </a:cubicBezTo>
                  <a:close/>
                </a:path>
              </a:pathLst>
            </a:custGeom>
            <a:solidFill>
              <a:srgbClr val="FFFB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51E9F318-B481-F40C-C12A-BC50C02825AF}"/>
                </a:ext>
              </a:extLst>
            </p:cNvPr>
            <p:cNvSpPr/>
            <p:nvPr/>
          </p:nvSpPr>
          <p:spPr>
            <a:xfrm>
              <a:off x="1693807" y="3440715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0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2958BB60-5F26-6D56-D6CE-C6ADF41DC90B}"/>
                </a:ext>
              </a:extLst>
            </p:cNvPr>
            <p:cNvSpPr/>
            <p:nvPr/>
          </p:nvSpPr>
          <p:spPr>
            <a:xfrm>
              <a:off x="1671299" y="3486115"/>
              <a:ext cx="53065" cy="46222"/>
            </a:xfrm>
            <a:custGeom>
              <a:avLst/>
              <a:gdLst>
                <a:gd name="connsiteX0" fmla="*/ 46223 w 53065"/>
                <a:gd name="connsiteY0" fmla="*/ 46223 h 46222"/>
                <a:gd name="connsiteX1" fmla="*/ 41804 w 53065"/>
                <a:gd name="connsiteY1" fmla="*/ 44672 h 46222"/>
                <a:gd name="connsiteX2" fmla="*/ 2501 w 53065"/>
                <a:gd name="connsiteY2" fmla="*/ 12191 h 46222"/>
                <a:gd name="connsiteX3" fmla="*/ 1571 w 53065"/>
                <a:gd name="connsiteY3" fmla="*/ 2501 h 46222"/>
                <a:gd name="connsiteX4" fmla="*/ 11261 w 53065"/>
                <a:gd name="connsiteY4" fmla="*/ 1571 h 46222"/>
                <a:gd name="connsiteX5" fmla="*/ 50564 w 53065"/>
                <a:gd name="connsiteY5" fmla="*/ 34052 h 46222"/>
                <a:gd name="connsiteX6" fmla="*/ 51494 w 53065"/>
                <a:gd name="connsiteY6" fmla="*/ 43742 h 46222"/>
                <a:gd name="connsiteX7" fmla="*/ 46145 w 53065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5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6BA1849D-9D05-E2ED-4777-6529E8E672C5}"/>
                </a:ext>
              </a:extLst>
            </p:cNvPr>
            <p:cNvSpPr/>
            <p:nvPr/>
          </p:nvSpPr>
          <p:spPr>
            <a:xfrm>
              <a:off x="1710608" y="3472632"/>
              <a:ext cx="36076" cy="59704"/>
            </a:xfrm>
            <a:custGeom>
              <a:avLst/>
              <a:gdLst>
                <a:gd name="connsiteX0" fmla="*/ 6914 w 36076"/>
                <a:gd name="connsiteY0" fmla="*/ 59705 h 59704"/>
                <a:gd name="connsiteX1" fmla="*/ 3891 w 36076"/>
                <a:gd name="connsiteY1" fmla="*/ 59007 h 59704"/>
                <a:gd name="connsiteX2" fmla="*/ 712 w 36076"/>
                <a:gd name="connsiteY2" fmla="*/ 49782 h 59704"/>
                <a:gd name="connsiteX3" fmla="*/ 22961 w 36076"/>
                <a:gd name="connsiteY3" fmla="*/ 3891 h 59704"/>
                <a:gd name="connsiteX4" fmla="*/ 32185 w 36076"/>
                <a:gd name="connsiteY4" fmla="*/ 712 h 59704"/>
                <a:gd name="connsiteX5" fmla="*/ 35364 w 36076"/>
                <a:gd name="connsiteY5" fmla="*/ 9937 h 59704"/>
                <a:gd name="connsiteX6" fmla="*/ 13116 w 36076"/>
                <a:gd name="connsiteY6" fmla="*/ 55829 h 59704"/>
                <a:gd name="connsiteX7" fmla="*/ 6914 w 36076"/>
                <a:gd name="connsiteY7" fmla="*/ 59705 h 5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4">
                  <a:moveTo>
                    <a:pt x="6914" y="59705"/>
                  </a:moveTo>
                  <a:cubicBezTo>
                    <a:pt x="5906" y="59705"/>
                    <a:pt x="4899" y="59472"/>
                    <a:pt x="3891" y="59007"/>
                  </a:cubicBezTo>
                  <a:cubicBezTo>
                    <a:pt x="480" y="57379"/>
                    <a:pt x="-993" y="53193"/>
                    <a:pt x="712" y="49782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A09BC7C1-ECAB-A6B4-3942-F13A376F3A68}"/>
                </a:ext>
              </a:extLst>
            </p:cNvPr>
            <p:cNvSpPr/>
            <p:nvPr/>
          </p:nvSpPr>
          <p:spPr>
            <a:xfrm>
              <a:off x="1640837" y="3531355"/>
              <a:ext cx="99649" cy="74781"/>
            </a:xfrm>
            <a:custGeom>
              <a:avLst/>
              <a:gdLst>
                <a:gd name="connsiteX0" fmla="*/ 92732 w 99649"/>
                <a:gd name="connsiteY0" fmla="*/ 74781 h 74781"/>
                <a:gd name="connsiteX1" fmla="*/ 88778 w 99649"/>
                <a:gd name="connsiteY1" fmla="*/ 73541 h 74781"/>
                <a:gd name="connsiteX2" fmla="*/ 2886 w 99649"/>
                <a:gd name="connsiteY2" fmla="*/ 12533 h 74781"/>
                <a:gd name="connsiteX3" fmla="*/ 1258 w 99649"/>
                <a:gd name="connsiteY3" fmla="*/ 2920 h 74781"/>
                <a:gd name="connsiteX4" fmla="*/ 10871 w 99649"/>
                <a:gd name="connsiteY4" fmla="*/ 1292 h 74781"/>
                <a:gd name="connsiteX5" fmla="*/ 96763 w 99649"/>
                <a:gd name="connsiteY5" fmla="*/ 62300 h 74781"/>
                <a:gd name="connsiteX6" fmla="*/ 98391 w 99649"/>
                <a:gd name="connsiteY6" fmla="*/ 71913 h 74781"/>
                <a:gd name="connsiteX7" fmla="*/ 92732 w 99649"/>
                <a:gd name="connsiteY7" fmla="*/ 74781 h 7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1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3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ACB2D17-0BE4-681A-EDF9-56F932CE6F04}"/>
                </a:ext>
              </a:extLst>
            </p:cNvPr>
            <p:cNvSpPr/>
            <p:nvPr/>
          </p:nvSpPr>
          <p:spPr>
            <a:xfrm>
              <a:off x="1726658" y="3501318"/>
              <a:ext cx="66612" cy="104818"/>
            </a:xfrm>
            <a:custGeom>
              <a:avLst/>
              <a:gdLst>
                <a:gd name="connsiteX0" fmla="*/ 6911 w 66612"/>
                <a:gd name="connsiteY0" fmla="*/ 104819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2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9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9"/>
                  </a:moveTo>
                  <a:cubicBezTo>
                    <a:pt x="5748" y="104819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2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9"/>
                    <a:pt x="6833" y="1048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AAA4F629-70BD-3CB4-03A4-C1ED3B5B43D0}"/>
                </a:ext>
              </a:extLst>
            </p:cNvPr>
            <p:cNvSpPr/>
            <p:nvPr/>
          </p:nvSpPr>
          <p:spPr>
            <a:xfrm>
              <a:off x="1543577" y="3577153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6 h 75649"/>
                <a:gd name="connsiteX4" fmla="*/ 8982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4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6"/>
                  </a:cubicBezTo>
                  <a:cubicBezTo>
                    <a:pt x="1463" y="1153"/>
                    <a:pt x="5339" y="-785"/>
                    <a:pt x="8982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4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825F829B-718E-C023-849B-A813BB743D9D}"/>
                </a:ext>
              </a:extLst>
            </p:cNvPr>
            <p:cNvSpPr/>
            <p:nvPr/>
          </p:nvSpPr>
          <p:spPr>
            <a:xfrm>
              <a:off x="1571583" y="3601439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3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1CB7D638-81C9-97D9-A2BE-D592D6C2E2D6}"/>
                </a:ext>
              </a:extLst>
            </p:cNvPr>
            <p:cNvSpPr/>
            <p:nvPr/>
          </p:nvSpPr>
          <p:spPr>
            <a:xfrm>
              <a:off x="1590770" y="3559230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57A7F0FE-071C-8694-1C05-2B52FC5BD266}"/>
                </a:ext>
              </a:extLst>
            </p:cNvPr>
            <p:cNvSpPr/>
            <p:nvPr/>
          </p:nvSpPr>
          <p:spPr>
            <a:xfrm>
              <a:off x="1595601" y="3624415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0282C619-4446-DABF-13C4-6F07F931B613}"/>
                </a:ext>
              </a:extLst>
            </p:cNvPr>
            <p:cNvSpPr/>
            <p:nvPr/>
          </p:nvSpPr>
          <p:spPr>
            <a:xfrm>
              <a:off x="1638830" y="3533138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4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4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5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249E2DDA-416B-0EF9-ED88-7C6561CF6278}"/>
                </a:ext>
              </a:extLst>
            </p:cNvPr>
            <p:cNvSpPr/>
            <p:nvPr/>
          </p:nvSpPr>
          <p:spPr>
            <a:xfrm>
              <a:off x="1586592" y="3639006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2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40F38444-BBDA-CD8B-1A9A-84CA3922A1B9}"/>
                </a:ext>
              </a:extLst>
            </p:cNvPr>
            <p:cNvSpPr/>
            <p:nvPr/>
          </p:nvSpPr>
          <p:spPr>
            <a:xfrm>
              <a:off x="1637041" y="3721994"/>
              <a:ext cx="22278" cy="64066"/>
            </a:xfrm>
            <a:custGeom>
              <a:avLst/>
              <a:gdLst>
                <a:gd name="connsiteX0" fmla="*/ 6914 w 22278"/>
                <a:gd name="connsiteY0" fmla="*/ 64066 h 64066"/>
                <a:gd name="connsiteX1" fmla="*/ 5752 w 22278"/>
                <a:gd name="connsiteY1" fmla="*/ 63989 h 64066"/>
                <a:gd name="connsiteX2" fmla="*/ 93 w 22278"/>
                <a:gd name="connsiteY2" fmla="*/ 56082 h 64066"/>
                <a:gd name="connsiteX3" fmla="*/ 8620 w 22278"/>
                <a:gd name="connsiteY3" fmla="*/ 5771 h 64066"/>
                <a:gd name="connsiteX4" fmla="*/ 16527 w 22278"/>
                <a:gd name="connsiteY4" fmla="*/ 112 h 64066"/>
                <a:gd name="connsiteX5" fmla="*/ 22186 w 22278"/>
                <a:gd name="connsiteY5" fmla="*/ 8019 h 64066"/>
                <a:gd name="connsiteX6" fmla="*/ 13659 w 22278"/>
                <a:gd name="connsiteY6" fmla="*/ 58330 h 64066"/>
                <a:gd name="connsiteX7" fmla="*/ 6837 w 22278"/>
                <a:gd name="connsiteY7" fmla="*/ 64066 h 6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66">
                  <a:moveTo>
                    <a:pt x="6914" y="64066"/>
                  </a:moveTo>
                  <a:cubicBezTo>
                    <a:pt x="6914" y="64066"/>
                    <a:pt x="6139" y="64066"/>
                    <a:pt x="5752" y="63989"/>
                  </a:cubicBezTo>
                  <a:cubicBezTo>
                    <a:pt x="2031" y="63369"/>
                    <a:pt x="-527" y="59802"/>
                    <a:pt x="93" y="56082"/>
                  </a:cubicBezTo>
                  <a:lnTo>
                    <a:pt x="8620" y="5771"/>
                  </a:lnTo>
                  <a:cubicBezTo>
                    <a:pt x="9240" y="2050"/>
                    <a:pt x="12728" y="-585"/>
                    <a:pt x="16527" y="112"/>
                  </a:cubicBezTo>
                  <a:cubicBezTo>
                    <a:pt x="20248" y="732"/>
                    <a:pt x="22806" y="4298"/>
                    <a:pt x="22186" y="8019"/>
                  </a:cubicBezTo>
                  <a:lnTo>
                    <a:pt x="13659" y="58330"/>
                  </a:lnTo>
                  <a:cubicBezTo>
                    <a:pt x="13116" y="61663"/>
                    <a:pt x="10170" y="64066"/>
                    <a:pt x="6837" y="6406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9384E7D8-F429-FA5A-B3B1-0AF1C139D8B8}"/>
                </a:ext>
              </a:extLst>
            </p:cNvPr>
            <p:cNvSpPr/>
            <p:nvPr/>
          </p:nvSpPr>
          <p:spPr>
            <a:xfrm>
              <a:off x="1594630" y="3721944"/>
              <a:ext cx="64619" cy="17448"/>
            </a:xfrm>
            <a:custGeom>
              <a:avLst/>
              <a:gdLst>
                <a:gd name="connsiteX0" fmla="*/ 6922 w 64619"/>
                <a:gd name="connsiteY0" fmla="*/ 17448 h 17448"/>
                <a:gd name="connsiteX1" fmla="*/ 23 w 64619"/>
                <a:gd name="connsiteY1" fmla="*/ 11014 h 17448"/>
                <a:gd name="connsiteX2" fmla="*/ 6380 w 64619"/>
                <a:gd name="connsiteY2" fmla="*/ 3650 h 17448"/>
                <a:gd name="connsiteX3" fmla="*/ 57233 w 64619"/>
                <a:gd name="connsiteY3" fmla="*/ 6 h 17448"/>
                <a:gd name="connsiteX4" fmla="*/ 64597 w 64619"/>
                <a:gd name="connsiteY4" fmla="*/ 6363 h 17448"/>
                <a:gd name="connsiteX5" fmla="*/ 58240 w 64619"/>
                <a:gd name="connsiteY5" fmla="*/ 13727 h 17448"/>
                <a:gd name="connsiteX6" fmla="*/ 7387 w 64619"/>
                <a:gd name="connsiteY6" fmla="*/ 17371 h 17448"/>
                <a:gd name="connsiteX7" fmla="*/ 6922 w 64619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19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0954" y="-149"/>
                    <a:pt x="64287" y="2565"/>
                    <a:pt x="64597" y="6363"/>
                  </a:cubicBezTo>
                  <a:cubicBezTo>
                    <a:pt x="64907" y="10162"/>
                    <a:pt x="62039" y="13417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59678F85-D511-F7A3-A658-1CA6413F1084}"/>
                </a:ext>
              </a:extLst>
            </p:cNvPr>
            <p:cNvSpPr/>
            <p:nvPr/>
          </p:nvSpPr>
          <p:spPr>
            <a:xfrm>
              <a:off x="1691594" y="3671217"/>
              <a:ext cx="23637" cy="118718"/>
            </a:xfrm>
            <a:custGeom>
              <a:avLst/>
              <a:gdLst>
                <a:gd name="connsiteX0" fmla="*/ 6858 w 23637"/>
                <a:gd name="connsiteY0" fmla="*/ 118641 h 118718"/>
                <a:gd name="connsiteX1" fmla="*/ 6238 w 23637"/>
                <a:gd name="connsiteY1" fmla="*/ 118641 h 118718"/>
                <a:gd name="connsiteX2" fmla="*/ 36 w 23637"/>
                <a:gd name="connsiteY2" fmla="*/ 111122 h 118718"/>
                <a:gd name="connsiteX3" fmla="*/ 9881 w 23637"/>
                <a:gd name="connsiteY3" fmla="*/ 6237 h 118718"/>
                <a:gd name="connsiteX4" fmla="*/ 17400 w 23637"/>
                <a:gd name="connsiteY4" fmla="*/ 36 h 118718"/>
                <a:gd name="connsiteX5" fmla="*/ 23602 w 23637"/>
                <a:gd name="connsiteY5" fmla="*/ 7555 h 118718"/>
                <a:gd name="connsiteX6" fmla="*/ 13757 w 23637"/>
                <a:gd name="connsiteY6" fmla="*/ 112440 h 118718"/>
                <a:gd name="connsiteX7" fmla="*/ 6935 w 23637"/>
                <a:gd name="connsiteY7" fmla="*/ 118719 h 11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18">
                  <a:moveTo>
                    <a:pt x="6858" y="118641"/>
                  </a:moveTo>
                  <a:cubicBezTo>
                    <a:pt x="6858" y="118641"/>
                    <a:pt x="6393" y="118641"/>
                    <a:pt x="6238" y="118641"/>
                  </a:cubicBezTo>
                  <a:cubicBezTo>
                    <a:pt x="2439" y="118254"/>
                    <a:pt x="-352" y="114921"/>
                    <a:pt x="36" y="111122"/>
                  </a:cubicBezTo>
                  <a:lnTo>
                    <a:pt x="9881" y="6237"/>
                  </a:lnTo>
                  <a:cubicBezTo>
                    <a:pt x="10269" y="2439"/>
                    <a:pt x="13679" y="-352"/>
                    <a:pt x="17400" y="36"/>
                  </a:cubicBezTo>
                  <a:cubicBezTo>
                    <a:pt x="21199" y="423"/>
                    <a:pt x="23990" y="3757"/>
                    <a:pt x="23602" y="7555"/>
                  </a:cubicBezTo>
                  <a:lnTo>
                    <a:pt x="13757" y="112440"/>
                  </a:lnTo>
                  <a:cubicBezTo>
                    <a:pt x="13447" y="116006"/>
                    <a:pt x="10424" y="118719"/>
                    <a:pt x="6935" y="1187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F25884DE-9E4C-985D-EB01-B077C83CB608}"/>
                </a:ext>
              </a:extLst>
            </p:cNvPr>
            <p:cNvSpPr/>
            <p:nvPr/>
          </p:nvSpPr>
          <p:spPr>
            <a:xfrm>
              <a:off x="1596048" y="3670943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3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DBE22D74-425A-64A6-18DE-603F5B9B9A5B}"/>
                </a:ext>
              </a:extLst>
            </p:cNvPr>
            <p:cNvSpPr/>
            <p:nvPr/>
          </p:nvSpPr>
          <p:spPr>
            <a:xfrm>
              <a:off x="1736830" y="3639088"/>
              <a:ext cx="56809" cy="212088"/>
            </a:xfrm>
            <a:custGeom>
              <a:avLst/>
              <a:gdLst>
                <a:gd name="connsiteX0" fmla="*/ 49917 w 56809"/>
                <a:gd name="connsiteY0" fmla="*/ 212088 h 212088"/>
                <a:gd name="connsiteX1" fmla="*/ 43172 w 56809"/>
                <a:gd name="connsiteY1" fmla="*/ 206662 h 212088"/>
                <a:gd name="connsiteX2" fmla="*/ 149 w 56809"/>
                <a:gd name="connsiteY2" fmla="*/ 8366 h 212088"/>
                <a:gd name="connsiteX3" fmla="*/ 5420 w 56809"/>
                <a:gd name="connsiteY3" fmla="*/ 149 h 212088"/>
                <a:gd name="connsiteX4" fmla="*/ 13637 w 56809"/>
                <a:gd name="connsiteY4" fmla="*/ 5420 h 212088"/>
                <a:gd name="connsiteX5" fmla="*/ 56661 w 56809"/>
                <a:gd name="connsiteY5" fmla="*/ 203716 h 212088"/>
                <a:gd name="connsiteX6" fmla="*/ 51390 w 56809"/>
                <a:gd name="connsiteY6" fmla="*/ 211933 h 212088"/>
                <a:gd name="connsiteX7" fmla="*/ 49917 w 56809"/>
                <a:gd name="connsiteY7" fmla="*/ 212088 h 2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9" h="212088">
                  <a:moveTo>
                    <a:pt x="49917" y="212088"/>
                  </a:moveTo>
                  <a:cubicBezTo>
                    <a:pt x="46738" y="212088"/>
                    <a:pt x="43870" y="209918"/>
                    <a:pt x="43172" y="206662"/>
                  </a:cubicBezTo>
                  <a:lnTo>
                    <a:pt x="149" y="8366"/>
                  </a:lnTo>
                  <a:cubicBezTo>
                    <a:pt x="-626" y="4645"/>
                    <a:pt x="1699" y="1001"/>
                    <a:pt x="5420" y="149"/>
                  </a:cubicBezTo>
                  <a:cubicBezTo>
                    <a:pt x="9141" y="-626"/>
                    <a:pt x="12785" y="1699"/>
                    <a:pt x="13637" y="5420"/>
                  </a:cubicBezTo>
                  <a:lnTo>
                    <a:pt x="56661" y="203716"/>
                  </a:lnTo>
                  <a:cubicBezTo>
                    <a:pt x="57436" y="207437"/>
                    <a:pt x="55111" y="211081"/>
                    <a:pt x="51390" y="211933"/>
                  </a:cubicBezTo>
                  <a:cubicBezTo>
                    <a:pt x="50924" y="212011"/>
                    <a:pt x="50382" y="212088"/>
                    <a:pt x="49917" y="212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E2FE8311-6B22-576C-E1D9-37115E65A77B}"/>
                </a:ext>
              </a:extLst>
            </p:cNvPr>
            <p:cNvSpPr/>
            <p:nvPr/>
          </p:nvSpPr>
          <p:spPr>
            <a:xfrm>
              <a:off x="1762928" y="3759605"/>
              <a:ext cx="53064" cy="46222"/>
            </a:xfrm>
            <a:custGeom>
              <a:avLst/>
              <a:gdLst>
                <a:gd name="connsiteX0" fmla="*/ 46223 w 53064"/>
                <a:gd name="connsiteY0" fmla="*/ 46223 h 46222"/>
                <a:gd name="connsiteX1" fmla="*/ 41804 w 53064"/>
                <a:gd name="connsiteY1" fmla="*/ 44672 h 46222"/>
                <a:gd name="connsiteX2" fmla="*/ 2501 w 53064"/>
                <a:gd name="connsiteY2" fmla="*/ 12191 h 46222"/>
                <a:gd name="connsiteX3" fmla="*/ 1571 w 53064"/>
                <a:gd name="connsiteY3" fmla="*/ 2501 h 46222"/>
                <a:gd name="connsiteX4" fmla="*/ 11261 w 53064"/>
                <a:gd name="connsiteY4" fmla="*/ 1571 h 46222"/>
                <a:gd name="connsiteX5" fmla="*/ 50564 w 53064"/>
                <a:gd name="connsiteY5" fmla="*/ 34052 h 46222"/>
                <a:gd name="connsiteX6" fmla="*/ 51494 w 53064"/>
                <a:gd name="connsiteY6" fmla="*/ 43742 h 46222"/>
                <a:gd name="connsiteX7" fmla="*/ 46145 w 53064"/>
                <a:gd name="connsiteY7" fmla="*/ 46223 h 4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64" h="46222">
                  <a:moveTo>
                    <a:pt x="46223" y="46223"/>
                  </a:moveTo>
                  <a:cubicBezTo>
                    <a:pt x="44672" y="46223"/>
                    <a:pt x="43122" y="45680"/>
                    <a:pt x="41804" y="44672"/>
                  </a:cubicBezTo>
                  <a:lnTo>
                    <a:pt x="2501" y="12191"/>
                  </a:lnTo>
                  <a:cubicBezTo>
                    <a:pt x="-444" y="9788"/>
                    <a:pt x="-832" y="5447"/>
                    <a:pt x="1571" y="2501"/>
                  </a:cubicBezTo>
                  <a:cubicBezTo>
                    <a:pt x="3974" y="-444"/>
                    <a:pt x="8315" y="-832"/>
                    <a:pt x="11261" y="1571"/>
                  </a:cubicBezTo>
                  <a:lnTo>
                    <a:pt x="50564" y="34052"/>
                  </a:lnTo>
                  <a:cubicBezTo>
                    <a:pt x="53509" y="36455"/>
                    <a:pt x="53897" y="40796"/>
                    <a:pt x="51494" y="43742"/>
                  </a:cubicBezTo>
                  <a:cubicBezTo>
                    <a:pt x="50099" y="45370"/>
                    <a:pt x="48161" y="46223"/>
                    <a:pt x="46145" y="462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CEE4E8B4-C4C2-EF97-837C-48959DE24C59}"/>
                </a:ext>
              </a:extLst>
            </p:cNvPr>
            <p:cNvSpPr/>
            <p:nvPr/>
          </p:nvSpPr>
          <p:spPr>
            <a:xfrm>
              <a:off x="1740686" y="3759533"/>
              <a:ext cx="36076" cy="59705"/>
            </a:xfrm>
            <a:custGeom>
              <a:avLst/>
              <a:gdLst>
                <a:gd name="connsiteX0" fmla="*/ 6914 w 36076"/>
                <a:gd name="connsiteY0" fmla="*/ 59705 h 59705"/>
                <a:gd name="connsiteX1" fmla="*/ 3891 w 36076"/>
                <a:gd name="connsiteY1" fmla="*/ 59008 h 59705"/>
                <a:gd name="connsiteX2" fmla="*/ 712 w 36076"/>
                <a:gd name="connsiteY2" fmla="*/ 49783 h 59705"/>
                <a:gd name="connsiteX3" fmla="*/ 22961 w 36076"/>
                <a:gd name="connsiteY3" fmla="*/ 3891 h 59705"/>
                <a:gd name="connsiteX4" fmla="*/ 32185 w 36076"/>
                <a:gd name="connsiteY4" fmla="*/ 712 h 59705"/>
                <a:gd name="connsiteX5" fmla="*/ 35364 w 36076"/>
                <a:gd name="connsiteY5" fmla="*/ 9937 h 59705"/>
                <a:gd name="connsiteX6" fmla="*/ 13116 w 36076"/>
                <a:gd name="connsiteY6" fmla="*/ 55829 h 59705"/>
                <a:gd name="connsiteX7" fmla="*/ 6914 w 36076"/>
                <a:gd name="connsiteY7" fmla="*/ 59705 h 5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76" h="59705">
                  <a:moveTo>
                    <a:pt x="6914" y="59705"/>
                  </a:moveTo>
                  <a:cubicBezTo>
                    <a:pt x="5906" y="59705"/>
                    <a:pt x="4898" y="59473"/>
                    <a:pt x="3891" y="59008"/>
                  </a:cubicBezTo>
                  <a:cubicBezTo>
                    <a:pt x="480" y="57379"/>
                    <a:pt x="-993" y="53194"/>
                    <a:pt x="712" y="49783"/>
                  </a:cubicBezTo>
                  <a:lnTo>
                    <a:pt x="22961" y="3891"/>
                  </a:lnTo>
                  <a:cubicBezTo>
                    <a:pt x="24589" y="480"/>
                    <a:pt x="28697" y="-993"/>
                    <a:pt x="32185" y="712"/>
                  </a:cubicBezTo>
                  <a:cubicBezTo>
                    <a:pt x="35596" y="2340"/>
                    <a:pt x="37069" y="6526"/>
                    <a:pt x="35364" y="9937"/>
                  </a:cubicBezTo>
                  <a:lnTo>
                    <a:pt x="13116" y="55829"/>
                  </a:lnTo>
                  <a:cubicBezTo>
                    <a:pt x="11953" y="58310"/>
                    <a:pt x="9472" y="59705"/>
                    <a:pt x="6914" y="59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51F5E15-90F7-74DF-0EC2-3B00066D9C46}"/>
                </a:ext>
              </a:extLst>
            </p:cNvPr>
            <p:cNvSpPr/>
            <p:nvPr/>
          </p:nvSpPr>
          <p:spPr>
            <a:xfrm>
              <a:off x="1747039" y="3685775"/>
              <a:ext cx="99649" cy="74780"/>
            </a:xfrm>
            <a:custGeom>
              <a:avLst/>
              <a:gdLst>
                <a:gd name="connsiteX0" fmla="*/ 92732 w 99649"/>
                <a:gd name="connsiteY0" fmla="*/ 74781 h 74780"/>
                <a:gd name="connsiteX1" fmla="*/ 88778 w 99649"/>
                <a:gd name="connsiteY1" fmla="*/ 73541 h 74780"/>
                <a:gd name="connsiteX2" fmla="*/ 2886 w 99649"/>
                <a:gd name="connsiteY2" fmla="*/ 12532 h 74780"/>
                <a:gd name="connsiteX3" fmla="*/ 1258 w 99649"/>
                <a:gd name="connsiteY3" fmla="*/ 2920 h 74780"/>
                <a:gd name="connsiteX4" fmla="*/ 10871 w 99649"/>
                <a:gd name="connsiteY4" fmla="*/ 1292 h 74780"/>
                <a:gd name="connsiteX5" fmla="*/ 96763 w 99649"/>
                <a:gd name="connsiteY5" fmla="*/ 62300 h 74780"/>
                <a:gd name="connsiteX6" fmla="*/ 98391 w 99649"/>
                <a:gd name="connsiteY6" fmla="*/ 71913 h 74780"/>
                <a:gd name="connsiteX7" fmla="*/ 92732 w 99649"/>
                <a:gd name="connsiteY7" fmla="*/ 74781 h 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49" h="74780">
                  <a:moveTo>
                    <a:pt x="92732" y="74781"/>
                  </a:moveTo>
                  <a:cubicBezTo>
                    <a:pt x="91336" y="74781"/>
                    <a:pt x="89941" y="74393"/>
                    <a:pt x="88778" y="73541"/>
                  </a:cubicBezTo>
                  <a:lnTo>
                    <a:pt x="2886" y="12532"/>
                  </a:lnTo>
                  <a:cubicBezTo>
                    <a:pt x="-215" y="10362"/>
                    <a:pt x="-912" y="6021"/>
                    <a:pt x="1258" y="2920"/>
                  </a:cubicBezTo>
                  <a:cubicBezTo>
                    <a:pt x="3429" y="-181"/>
                    <a:pt x="7770" y="-956"/>
                    <a:pt x="10871" y="1292"/>
                  </a:cubicBezTo>
                  <a:lnTo>
                    <a:pt x="96763" y="62300"/>
                  </a:lnTo>
                  <a:cubicBezTo>
                    <a:pt x="99864" y="64471"/>
                    <a:pt x="100561" y="68812"/>
                    <a:pt x="98391" y="71913"/>
                  </a:cubicBezTo>
                  <a:cubicBezTo>
                    <a:pt x="97073" y="73773"/>
                    <a:pt x="94902" y="74781"/>
                    <a:pt x="92732" y="747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2C08E54-4EE1-F7C6-3DC5-5E513FD9E8BF}"/>
                </a:ext>
              </a:extLst>
            </p:cNvPr>
            <p:cNvSpPr/>
            <p:nvPr/>
          </p:nvSpPr>
          <p:spPr>
            <a:xfrm>
              <a:off x="1694099" y="3685815"/>
              <a:ext cx="66612" cy="104818"/>
            </a:xfrm>
            <a:custGeom>
              <a:avLst/>
              <a:gdLst>
                <a:gd name="connsiteX0" fmla="*/ 6911 w 66612"/>
                <a:gd name="connsiteY0" fmla="*/ 104818 h 104818"/>
                <a:gd name="connsiteX1" fmla="*/ 3422 w 66612"/>
                <a:gd name="connsiteY1" fmla="*/ 103888 h 104818"/>
                <a:gd name="connsiteX2" fmla="*/ 942 w 66612"/>
                <a:gd name="connsiteY2" fmla="*/ 94508 h 104818"/>
                <a:gd name="connsiteX3" fmla="*/ 53810 w 66612"/>
                <a:gd name="connsiteY3" fmla="*/ 3423 h 104818"/>
                <a:gd name="connsiteX4" fmla="*/ 63190 w 66612"/>
                <a:gd name="connsiteY4" fmla="*/ 942 h 104818"/>
                <a:gd name="connsiteX5" fmla="*/ 65671 w 66612"/>
                <a:gd name="connsiteY5" fmla="*/ 10322 h 104818"/>
                <a:gd name="connsiteX6" fmla="*/ 12802 w 66612"/>
                <a:gd name="connsiteY6" fmla="*/ 101408 h 104818"/>
                <a:gd name="connsiteX7" fmla="*/ 6833 w 66612"/>
                <a:gd name="connsiteY7" fmla="*/ 104818 h 10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12" h="104818">
                  <a:moveTo>
                    <a:pt x="6911" y="104818"/>
                  </a:moveTo>
                  <a:cubicBezTo>
                    <a:pt x="5748" y="104818"/>
                    <a:pt x="4585" y="104508"/>
                    <a:pt x="3422" y="103888"/>
                  </a:cubicBezTo>
                  <a:cubicBezTo>
                    <a:pt x="167" y="101950"/>
                    <a:pt x="-996" y="97764"/>
                    <a:pt x="942" y="94508"/>
                  </a:cubicBezTo>
                  <a:lnTo>
                    <a:pt x="53810" y="3423"/>
                  </a:lnTo>
                  <a:cubicBezTo>
                    <a:pt x="55748" y="167"/>
                    <a:pt x="59934" y="-996"/>
                    <a:pt x="63190" y="942"/>
                  </a:cubicBezTo>
                  <a:cubicBezTo>
                    <a:pt x="66446" y="2880"/>
                    <a:pt x="67609" y="7066"/>
                    <a:pt x="65671" y="10322"/>
                  </a:cubicBezTo>
                  <a:lnTo>
                    <a:pt x="12802" y="101408"/>
                  </a:lnTo>
                  <a:cubicBezTo>
                    <a:pt x="11485" y="103578"/>
                    <a:pt x="9236" y="104818"/>
                    <a:pt x="6833" y="1048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AA3E2A3A-65D0-E20B-7007-1CD863960D35}"/>
                </a:ext>
              </a:extLst>
            </p:cNvPr>
            <p:cNvSpPr/>
            <p:nvPr/>
          </p:nvSpPr>
          <p:spPr>
            <a:xfrm>
              <a:off x="1736834" y="3639092"/>
              <a:ext cx="207036" cy="75649"/>
            </a:xfrm>
            <a:custGeom>
              <a:avLst/>
              <a:gdLst>
                <a:gd name="connsiteX0" fmla="*/ 200147 w 207036"/>
                <a:gd name="connsiteY0" fmla="*/ 75650 h 75649"/>
                <a:gd name="connsiteX1" fmla="*/ 198054 w 207036"/>
                <a:gd name="connsiteY1" fmla="*/ 75340 h 75649"/>
                <a:gd name="connsiteX2" fmla="*/ 4796 w 207036"/>
                <a:gd name="connsiteY2" fmla="*/ 13479 h 75649"/>
                <a:gd name="connsiteX3" fmla="*/ 300 w 207036"/>
                <a:gd name="connsiteY3" fmla="*/ 4797 h 75649"/>
                <a:gd name="connsiteX4" fmla="*/ 8983 w 207036"/>
                <a:gd name="connsiteY4" fmla="*/ 300 h 75649"/>
                <a:gd name="connsiteX5" fmla="*/ 202240 w 207036"/>
                <a:gd name="connsiteY5" fmla="*/ 62161 h 75649"/>
                <a:gd name="connsiteX6" fmla="*/ 206736 w 207036"/>
                <a:gd name="connsiteY6" fmla="*/ 70843 h 75649"/>
                <a:gd name="connsiteX7" fmla="*/ 200147 w 207036"/>
                <a:gd name="connsiteY7" fmla="*/ 75650 h 7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36" h="75649">
                  <a:moveTo>
                    <a:pt x="200147" y="75650"/>
                  </a:moveTo>
                  <a:cubicBezTo>
                    <a:pt x="199449" y="75650"/>
                    <a:pt x="198751" y="75572"/>
                    <a:pt x="198054" y="75340"/>
                  </a:cubicBezTo>
                  <a:lnTo>
                    <a:pt x="4796" y="13479"/>
                  </a:lnTo>
                  <a:cubicBezTo>
                    <a:pt x="1153" y="12316"/>
                    <a:pt x="-785" y="8440"/>
                    <a:pt x="300" y="4797"/>
                  </a:cubicBezTo>
                  <a:cubicBezTo>
                    <a:pt x="1463" y="1153"/>
                    <a:pt x="5339" y="-785"/>
                    <a:pt x="8983" y="300"/>
                  </a:cubicBezTo>
                  <a:lnTo>
                    <a:pt x="202240" y="62161"/>
                  </a:lnTo>
                  <a:cubicBezTo>
                    <a:pt x="205883" y="63324"/>
                    <a:pt x="207821" y="67200"/>
                    <a:pt x="206736" y="70843"/>
                  </a:cubicBezTo>
                  <a:cubicBezTo>
                    <a:pt x="205806" y="73789"/>
                    <a:pt x="203092" y="75650"/>
                    <a:pt x="200147" y="756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1D46F4F4-5931-3F95-6844-DB9AA8A98961}"/>
                </a:ext>
              </a:extLst>
            </p:cNvPr>
            <p:cNvSpPr/>
            <p:nvPr/>
          </p:nvSpPr>
          <p:spPr>
            <a:xfrm>
              <a:off x="1854298" y="3658881"/>
              <a:ext cx="61565" cy="31519"/>
            </a:xfrm>
            <a:custGeom>
              <a:avLst/>
              <a:gdLst>
                <a:gd name="connsiteX0" fmla="*/ 6868 w 61565"/>
                <a:gd name="connsiteY0" fmla="*/ 31519 h 31519"/>
                <a:gd name="connsiteX1" fmla="*/ 434 w 61565"/>
                <a:gd name="connsiteY1" fmla="*/ 27023 h 31519"/>
                <a:gd name="connsiteX2" fmla="*/ 4465 w 61565"/>
                <a:gd name="connsiteY2" fmla="*/ 18186 h 31519"/>
                <a:gd name="connsiteX3" fmla="*/ 52294 w 61565"/>
                <a:gd name="connsiteY3" fmla="*/ 434 h 31519"/>
                <a:gd name="connsiteX4" fmla="*/ 61132 w 61565"/>
                <a:gd name="connsiteY4" fmla="*/ 4465 h 31519"/>
                <a:gd name="connsiteX5" fmla="*/ 57101 w 61565"/>
                <a:gd name="connsiteY5" fmla="*/ 13302 h 31519"/>
                <a:gd name="connsiteX6" fmla="*/ 9271 w 61565"/>
                <a:gd name="connsiteY6" fmla="*/ 31054 h 31519"/>
                <a:gd name="connsiteX7" fmla="*/ 6868 w 61565"/>
                <a:gd name="connsiteY7" fmla="*/ 31519 h 3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5" h="31519">
                  <a:moveTo>
                    <a:pt x="6868" y="31519"/>
                  </a:moveTo>
                  <a:cubicBezTo>
                    <a:pt x="4077" y="31519"/>
                    <a:pt x="1441" y="29814"/>
                    <a:pt x="434" y="27023"/>
                  </a:cubicBezTo>
                  <a:cubicBezTo>
                    <a:pt x="-884" y="23457"/>
                    <a:pt x="899" y="19504"/>
                    <a:pt x="4465" y="18186"/>
                  </a:cubicBezTo>
                  <a:lnTo>
                    <a:pt x="52294" y="434"/>
                  </a:lnTo>
                  <a:cubicBezTo>
                    <a:pt x="55860" y="-884"/>
                    <a:pt x="59814" y="899"/>
                    <a:pt x="61132" y="4465"/>
                  </a:cubicBezTo>
                  <a:cubicBezTo>
                    <a:pt x="62450" y="8031"/>
                    <a:pt x="60667" y="11984"/>
                    <a:pt x="57101" y="13302"/>
                  </a:cubicBezTo>
                  <a:lnTo>
                    <a:pt x="9271" y="31054"/>
                  </a:lnTo>
                  <a:cubicBezTo>
                    <a:pt x="8496" y="31364"/>
                    <a:pt x="7643" y="31519"/>
                    <a:pt x="6868" y="315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45F8550-0C3A-2D0B-E781-93A8192A8DB2}"/>
                </a:ext>
              </a:extLst>
            </p:cNvPr>
            <p:cNvSpPr/>
            <p:nvPr/>
          </p:nvSpPr>
          <p:spPr>
            <a:xfrm>
              <a:off x="1854261" y="3676673"/>
              <a:ext cx="42338" cy="55975"/>
            </a:xfrm>
            <a:custGeom>
              <a:avLst/>
              <a:gdLst>
                <a:gd name="connsiteX0" fmla="*/ 35510 w 42338"/>
                <a:gd name="connsiteY0" fmla="*/ 55976 h 55975"/>
                <a:gd name="connsiteX1" fmla="*/ 29774 w 42338"/>
                <a:gd name="connsiteY1" fmla="*/ 52953 h 55975"/>
                <a:gd name="connsiteX2" fmla="*/ 1169 w 42338"/>
                <a:gd name="connsiteY2" fmla="*/ 10704 h 55975"/>
                <a:gd name="connsiteX3" fmla="*/ 3030 w 42338"/>
                <a:gd name="connsiteY3" fmla="*/ 1169 h 55975"/>
                <a:gd name="connsiteX4" fmla="*/ 12565 w 42338"/>
                <a:gd name="connsiteY4" fmla="*/ 3030 h 55975"/>
                <a:gd name="connsiteX5" fmla="*/ 41169 w 42338"/>
                <a:gd name="connsiteY5" fmla="*/ 45278 h 55975"/>
                <a:gd name="connsiteX6" fmla="*/ 39309 w 42338"/>
                <a:gd name="connsiteY6" fmla="*/ 54813 h 55975"/>
                <a:gd name="connsiteX7" fmla="*/ 35433 w 42338"/>
                <a:gd name="connsiteY7" fmla="*/ 55976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38" h="55975">
                  <a:moveTo>
                    <a:pt x="35510" y="55976"/>
                  </a:moveTo>
                  <a:cubicBezTo>
                    <a:pt x="33262" y="55976"/>
                    <a:pt x="31092" y="54891"/>
                    <a:pt x="29774" y="52953"/>
                  </a:cubicBezTo>
                  <a:lnTo>
                    <a:pt x="1169" y="10704"/>
                  </a:lnTo>
                  <a:cubicBezTo>
                    <a:pt x="-924" y="7526"/>
                    <a:pt x="-149" y="3262"/>
                    <a:pt x="3030" y="1169"/>
                  </a:cubicBezTo>
                  <a:cubicBezTo>
                    <a:pt x="6208" y="-924"/>
                    <a:pt x="10472" y="-149"/>
                    <a:pt x="12565" y="3030"/>
                  </a:cubicBezTo>
                  <a:lnTo>
                    <a:pt x="41169" y="45278"/>
                  </a:lnTo>
                  <a:cubicBezTo>
                    <a:pt x="43262" y="48456"/>
                    <a:pt x="42487" y="52720"/>
                    <a:pt x="39309" y="54813"/>
                  </a:cubicBezTo>
                  <a:cubicBezTo>
                    <a:pt x="38146" y="55588"/>
                    <a:pt x="36751" y="55976"/>
                    <a:pt x="35433" y="559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D01EEFE-24B1-04C8-EFB6-92762C894F9B}"/>
                </a:ext>
              </a:extLst>
            </p:cNvPr>
            <p:cNvSpPr/>
            <p:nvPr/>
          </p:nvSpPr>
          <p:spPr>
            <a:xfrm>
              <a:off x="1782424" y="3609686"/>
              <a:ext cx="109533" cy="57690"/>
            </a:xfrm>
            <a:custGeom>
              <a:avLst/>
              <a:gdLst>
                <a:gd name="connsiteX0" fmla="*/ 6881 w 109533"/>
                <a:gd name="connsiteY0" fmla="*/ 57690 h 57690"/>
                <a:gd name="connsiteX1" fmla="*/ 602 w 109533"/>
                <a:gd name="connsiteY1" fmla="*/ 53659 h 57690"/>
                <a:gd name="connsiteX2" fmla="*/ 4013 w 109533"/>
                <a:gd name="connsiteY2" fmla="*/ 44512 h 57690"/>
                <a:gd name="connsiteX3" fmla="*/ 99750 w 109533"/>
                <a:gd name="connsiteY3" fmla="*/ 636 h 57690"/>
                <a:gd name="connsiteX4" fmla="*/ 108898 w 109533"/>
                <a:gd name="connsiteY4" fmla="*/ 4047 h 57690"/>
                <a:gd name="connsiteX5" fmla="*/ 105487 w 109533"/>
                <a:gd name="connsiteY5" fmla="*/ 13194 h 57690"/>
                <a:gd name="connsiteX6" fmla="*/ 9750 w 109533"/>
                <a:gd name="connsiteY6" fmla="*/ 57070 h 57690"/>
                <a:gd name="connsiteX7" fmla="*/ 6881 w 109533"/>
                <a:gd name="connsiteY7" fmla="*/ 57690 h 5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3" h="57690">
                  <a:moveTo>
                    <a:pt x="6881" y="57690"/>
                  </a:moveTo>
                  <a:cubicBezTo>
                    <a:pt x="4246" y="57690"/>
                    <a:pt x="1765" y="56218"/>
                    <a:pt x="602" y="53659"/>
                  </a:cubicBezTo>
                  <a:cubicBezTo>
                    <a:pt x="-948" y="50171"/>
                    <a:pt x="602" y="46140"/>
                    <a:pt x="4013" y="44512"/>
                  </a:cubicBezTo>
                  <a:lnTo>
                    <a:pt x="99750" y="636"/>
                  </a:lnTo>
                  <a:cubicBezTo>
                    <a:pt x="103239" y="-992"/>
                    <a:pt x="107270" y="636"/>
                    <a:pt x="108898" y="4047"/>
                  </a:cubicBezTo>
                  <a:cubicBezTo>
                    <a:pt x="110526" y="7535"/>
                    <a:pt x="108898" y="11566"/>
                    <a:pt x="105487" y="13194"/>
                  </a:cubicBezTo>
                  <a:lnTo>
                    <a:pt x="9750" y="57070"/>
                  </a:lnTo>
                  <a:cubicBezTo>
                    <a:pt x="8819" y="57535"/>
                    <a:pt x="7812" y="57690"/>
                    <a:pt x="6881" y="576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091ADF03-52F6-AAAC-CABD-F6DCCAEA2F25}"/>
                </a:ext>
              </a:extLst>
            </p:cNvPr>
            <p:cNvSpPr/>
            <p:nvPr/>
          </p:nvSpPr>
          <p:spPr>
            <a:xfrm>
              <a:off x="1782320" y="3653681"/>
              <a:ext cx="66297" cy="105091"/>
            </a:xfrm>
            <a:custGeom>
              <a:avLst/>
              <a:gdLst>
                <a:gd name="connsiteX0" fmla="*/ 59389 w 66297"/>
                <a:gd name="connsiteY0" fmla="*/ 105091 h 105091"/>
                <a:gd name="connsiteX1" fmla="*/ 53420 w 66297"/>
                <a:gd name="connsiteY1" fmla="*/ 101603 h 105091"/>
                <a:gd name="connsiteX2" fmla="*/ 939 w 66297"/>
                <a:gd name="connsiteY2" fmla="*/ 10285 h 105091"/>
                <a:gd name="connsiteX3" fmla="*/ 3497 w 66297"/>
                <a:gd name="connsiteY3" fmla="*/ 905 h 105091"/>
                <a:gd name="connsiteX4" fmla="*/ 12877 w 66297"/>
                <a:gd name="connsiteY4" fmla="*/ 3463 h 105091"/>
                <a:gd name="connsiteX5" fmla="*/ 65358 w 66297"/>
                <a:gd name="connsiteY5" fmla="*/ 94781 h 105091"/>
                <a:gd name="connsiteX6" fmla="*/ 62800 w 66297"/>
                <a:gd name="connsiteY6" fmla="*/ 104161 h 105091"/>
                <a:gd name="connsiteX7" fmla="*/ 59389 w 66297"/>
                <a:gd name="connsiteY7" fmla="*/ 105091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7" h="105091">
                  <a:moveTo>
                    <a:pt x="59389" y="105091"/>
                  </a:moveTo>
                  <a:cubicBezTo>
                    <a:pt x="56986" y="105091"/>
                    <a:pt x="54660" y="103851"/>
                    <a:pt x="53420" y="101603"/>
                  </a:cubicBezTo>
                  <a:lnTo>
                    <a:pt x="939" y="10285"/>
                  </a:lnTo>
                  <a:cubicBezTo>
                    <a:pt x="-999" y="6951"/>
                    <a:pt x="164" y="2765"/>
                    <a:pt x="3497" y="905"/>
                  </a:cubicBezTo>
                  <a:cubicBezTo>
                    <a:pt x="6831" y="-956"/>
                    <a:pt x="11017" y="129"/>
                    <a:pt x="12877" y="3463"/>
                  </a:cubicBezTo>
                  <a:lnTo>
                    <a:pt x="65358" y="94781"/>
                  </a:lnTo>
                  <a:cubicBezTo>
                    <a:pt x="67296" y="98114"/>
                    <a:pt x="66133" y="102301"/>
                    <a:pt x="62800" y="104161"/>
                  </a:cubicBezTo>
                  <a:cubicBezTo>
                    <a:pt x="61715" y="104781"/>
                    <a:pt x="60552" y="105091"/>
                    <a:pt x="59389" y="1050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08B7F63B-7AFC-59E2-4EBA-C5B959212910}"/>
                </a:ext>
              </a:extLst>
            </p:cNvPr>
            <p:cNvSpPr/>
            <p:nvPr/>
          </p:nvSpPr>
          <p:spPr>
            <a:xfrm>
              <a:off x="1736825" y="3502571"/>
              <a:ext cx="164029" cy="150232"/>
            </a:xfrm>
            <a:custGeom>
              <a:avLst/>
              <a:gdLst>
                <a:gd name="connsiteX0" fmla="*/ 6898 w 164029"/>
                <a:gd name="connsiteY0" fmla="*/ 150233 h 150232"/>
                <a:gd name="connsiteX1" fmla="*/ 1782 w 164029"/>
                <a:gd name="connsiteY1" fmla="*/ 147984 h 150232"/>
                <a:gd name="connsiteX2" fmla="*/ 2247 w 164029"/>
                <a:gd name="connsiteY2" fmla="*/ 138217 h 150232"/>
                <a:gd name="connsiteX3" fmla="*/ 152481 w 164029"/>
                <a:gd name="connsiteY3" fmla="*/ 1782 h 150232"/>
                <a:gd name="connsiteX4" fmla="*/ 162248 w 164029"/>
                <a:gd name="connsiteY4" fmla="*/ 2247 h 150232"/>
                <a:gd name="connsiteX5" fmla="*/ 161783 w 164029"/>
                <a:gd name="connsiteY5" fmla="*/ 12014 h 150232"/>
                <a:gd name="connsiteX6" fmla="*/ 11549 w 164029"/>
                <a:gd name="connsiteY6" fmla="*/ 148449 h 150232"/>
                <a:gd name="connsiteX7" fmla="*/ 6898 w 164029"/>
                <a:gd name="connsiteY7" fmla="*/ 150233 h 1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029" h="150232">
                  <a:moveTo>
                    <a:pt x="6898" y="150233"/>
                  </a:moveTo>
                  <a:cubicBezTo>
                    <a:pt x="5038" y="150233"/>
                    <a:pt x="3177" y="149457"/>
                    <a:pt x="1782" y="147984"/>
                  </a:cubicBezTo>
                  <a:cubicBezTo>
                    <a:pt x="-776" y="145194"/>
                    <a:pt x="-544" y="140775"/>
                    <a:pt x="2247" y="138217"/>
                  </a:cubicBezTo>
                  <a:lnTo>
                    <a:pt x="152481" y="1782"/>
                  </a:lnTo>
                  <a:cubicBezTo>
                    <a:pt x="155271" y="-776"/>
                    <a:pt x="159612" y="-544"/>
                    <a:pt x="162248" y="2247"/>
                  </a:cubicBezTo>
                  <a:cubicBezTo>
                    <a:pt x="164806" y="5038"/>
                    <a:pt x="164574" y="9456"/>
                    <a:pt x="161783" y="12014"/>
                  </a:cubicBezTo>
                  <a:lnTo>
                    <a:pt x="11549" y="148449"/>
                  </a:lnTo>
                  <a:cubicBezTo>
                    <a:pt x="10231" y="149612"/>
                    <a:pt x="8604" y="150233"/>
                    <a:pt x="6898" y="1502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4283961D-FE92-50D1-49E4-6F5EC347940C}"/>
                </a:ext>
              </a:extLst>
            </p:cNvPr>
            <p:cNvSpPr/>
            <p:nvPr/>
          </p:nvSpPr>
          <p:spPr>
            <a:xfrm>
              <a:off x="1828128" y="3505888"/>
              <a:ext cx="22278" cy="64046"/>
            </a:xfrm>
            <a:custGeom>
              <a:avLst/>
              <a:gdLst>
                <a:gd name="connsiteX0" fmla="*/ 6915 w 22278"/>
                <a:gd name="connsiteY0" fmla="*/ 64047 h 64046"/>
                <a:gd name="connsiteX1" fmla="*/ 5752 w 22278"/>
                <a:gd name="connsiteY1" fmla="*/ 63969 h 64046"/>
                <a:gd name="connsiteX2" fmla="*/ 93 w 22278"/>
                <a:gd name="connsiteY2" fmla="*/ 56062 h 64046"/>
                <a:gd name="connsiteX3" fmla="*/ 8620 w 22278"/>
                <a:gd name="connsiteY3" fmla="*/ 5752 h 64046"/>
                <a:gd name="connsiteX4" fmla="*/ 16527 w 22278"/>
                <a:gd name="connsiteY4" fmla="*/ 93 h 64046"/>
                <a:gd name="connsiteX5" fmla="*/ 22186 w 22278"/>
                <a:gd name="connsiteY5" fmla="*/ 8000 h 64046"/>
                <a:gd name="connsiteX6" fmla="*/ 13659 w 22278"/>
                <a:gd name="connsiteY6" fmla="*/ 58310 h 64046"/>
                <a:gd name="connsiteX7" fmla="*/ 6837 w 22278"/>
                <a:gd name="connsiteY7" fmla="*/ 64047 h 6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78" h="64046">
                  <a:moveTo>
                    <a:pt x="6915" y="64047"/>
                  </a:moveTo>
                  <a:cubicBezTo>
                    <a:pt x="6915" y="64047"/>
                    <a:pt x="6139" y="64047"/>
                    <a:pt x="5752" y="63969"/>
                  </a:cubicBezTo>
                  <a:cubicBezTo>
                    <a:pt x="2031" y="63349"/>
                    <a:pt x="-527" y="59783"/>
                    <a:pt x="93" y="56062"/>
                  </a:cubicBezTo>
                  <a:lnTo>
                    <a:pt x="8620" y="5752"/>
                  </a:lnTo>
                  <a:cubicBezTo>
                    <a:pt x="9240" y="2031"/>
                    <a:pt x="12806" y="-527"/>
                    <a:pt x="16527" y="93"/>
                  </a:cubicBezTo>
                  <a:cubicBezTo>
                    <a:pt x="20248" y="713"/>
                    <a:pt x="22806" y="4279"/>
                    <a:pt x="22186" y="8000"/>
                  </a:cubicBezTo>
                  <a:lnTo>
                    <a:pt x="13659" y="58310"/>
                  </a:lnTo>
                  <a:cubicBezTo>
                    <a:pt x="13116" y="61644"/>
                    <a:pt x="10170" y="64047"/>
                    <a:pt x="6837" y="640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55BCD277-CB96-4DD4-7EC8-E263BAEA1851}"/>
                </a:ext>
              </a:extLst>
            </p:cNvPr>
            <p:cNvSpPr/>
            <p:nvPr/>
          </p:nvSpPr>
          <p:spPr>
            <a:xfrm>
              <a:off x="1828120" y="3552486"/>
              <a:ext cx="64620" cy="17448"/>
            </a:xfrm>
            <a:custGeom>
              <a:avLst/>
              <a:gdLst>
                <a:gd name="connsiteX0" fmla="*/ 6922 w 64620"/>
                <a:gd name="connsiteY0" fmla="*/ 17448 h 17448"/>
                <a:gd name="connsiteX1" fmla="*/ 23 w 64620"/>
                <a:gd name="connsiteY1" fmla="*/ 11014 h 17448"/>
                <a:gd name="connsiteX2" fmla="*/ 6380 w 64620"/>
                <a:gd name="connsiteY2" fmla="*/ 3650 h 17448"/>
                <a:gd name="connsiteX3" fmla="*/ 57233 w 64620"/>
                <a:gd name="connsiteY3" fmla="*/ 6 h 17448"/>
                <a:gd name="connsiteX4" fmla="*/ 64597 w 64620"/>
                <a:gd name="connsiteY4" fmla="*/ 6363 h 17448"/>
                <a:gd name="connsiteX5" fmla="*/ 58240 w 64620"/>
                <a:gd name="connsiteY5" fmla="*/ 13727 h 17448"/>
                <a:gd name="connsiteX6" fmla="*/ 7387 w 64620"/>
                <a:gd name="connsiteY6" fmla="*/ 17371 h 17448"/>
                <a:gd name="connsiteX7" fmla="*/ 6922 w 64620"/>
                <a:gd name="connsiteY7" fmla="*/ 17371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20" h="17448">
                  <a:moveTo>
                    <a:pt x="6922" y="17448"/>
                  </a:moveTo>
                  <a:cubicBezTo>
                    <a:pt x="3356" y="17448"/>
                    <a:pt x="333" y="14658"/>
                    <a:pt x="23" y="11014"/>
                  </a:cubicBezTo>
                  <a:cubicBezTo>
                    <a:pt x="-287" y="7216"/>
                    <a:pt x="2581" y="3882"/>
                    <a:pt x="6380" y="3650"/>
                  </a:cubicBezTo>
                  <a:lnTo>
                    <a:pt x="57233" y="6"/>
                  </a:lnTo>
                  <a:cubicBezTo>
                    <a:pt x="61031" y="-149"/>
                    <a:pt x="64287" y="2564"/>
                    <a:pt x="64597" y="6363"/>
                  </a:cubicBezTo>
                  <a:cubicBezTo>
                    <a:pt x="64907" y="10161"/>
                    <a:pt x="62039" y="13495"/>
                    <a:pt x="58240" y="13727"/>
                  </a:cubicBezTo>
                  <a:lnTo>
                    <a:pt x="7387" y="17371"/>
                  </a:lnTo>
                  <a:cubicBezTo>
                    <a:pt x="7387" y="17371"/>
                    <a:pt x="7077" y="17371"/>
                    <a:pt x="6922" y="173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716BAEE-2CC9-74C8-674B-E5DE3BE97DAA}"/>
                </a:ext>
              </a:extLst>
            </p:cNvPr>
            <p:cNvSpPr/>
            <p:nvPr/>
          </p:nvSpPr>
          <p:spPr>
            <a:xfrm>
              <a:off x="1772292" y="3502055"/>
              <a:ext cx="23637" cy="118732"/>
            </a:xfrm>
            <a:custGeom>
              <a:avLst/>
              <a:gdLst>
                <a:gd name="connsiteX0" fmla="*/ 6858 w 23637"/>
                <a:gd name="connsiteY0" fmla="*/ 118655 h 118732"/>
                <a:gd name="connsiteX1" fmla="*/ 6237 w 23637"/>
                <a:gd name="connsiteY1" fmla="*/ 118655 h 118732"/>
                <a:gd name="connsiteX2" fmla="*/ 36 w 23637"/>
                <a:gd name="connsiteY2" fmla="*/ 111135 h 118732"/>
                <a:gd name="connsiteX3" fmla="*/ 9881 w 23637"/>
                <a:gd name="connsiteY3" fmla="*/ 6251 h 118732"/>
                <a:gd name="connsiteX4" fmla="*/ 17400 w 23637"/>
                <a:gd name="connsiteY4" fmla="*/ 50 h 118732"/>
                <a:gd name="connsiteX5" fmla="*/ 23602 w 23637"/>
                <a:gd name="connsiteY5" fmla="*/ 7569 h 118732"/>
                <a:gd name="connsiteX6" fmla="*/ 13757 w 23637"/>
                <a:gd name="connsiteY6" fmla="*/ 112453 h 118732"/>
                <a:gd name="connsiteX7" fmla="*/ 6935 w 23637"/>
                <a:gd name="connsiteY7" fmla="*/ 118733 h 11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37" h="118732">
                  <a:moveTo>
                    <a:pt x="6858" y="118655"/>
                  </a:moveTo>
                  <a:cubicBezTo>
                    <a:pt x="6858" y="118655"/>
                    <a:pt x="6393" y="118655"/>
                    <a:pt x="6237" y="118655"/>
                  </a:cubicBezTo>
                  <a:cubicBezTo>
                    <a:pt x="2439" y="118267"/>
                    <a:pt x="-352" y="114934"/>
                    <a:pt x="36" y="111135"/>
                  </a:cubicBezTo>
                  <a:lnTo>
                    <a:pt x="9881" y="6251"/>
                  </a:lnTo>
                  <a:cubicBezTo>
                    <a:pt x="10269" y="2453"/>
                    <a:pt x="13757" y="-416"/>
                    <a:pt x="17400" y="50"/>
                  </a:cubicBezTo>
                  <a:cubicBezTo>
                    <a:pt x="21199" y="437"/>
                    <a:pt x="23990" y="3771"/>
                    <a:pt x="23602" y="7569"/>
                  </a:cubicBezTo>
                  <a:lnTo>
                    <a:pt x="13757" y="112453"/>
                  </a:lnTo>
                  <a:cubicBezTo>
                    <a:pt x="13447" y="116019"/>
                    <a:pt x="10424" y="118733"/>
                    <a:pt x="6935" y="1187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6AAEAD95-DF2F-F1DB-5025-20C87A8AF666}"/>
                </a:ext>
              </a:extLst>
            </p:cNvPr>
            <p:cNvSpPr/>
            <p:nvPr/>
          </p:nvSpPr>
          <p:spPr>
            <a:xfrm>
              <a:off x="1772173" y="3606911"/>
              <a:ext cx="119148" cy="14031"/>
            </a:xfrm>
            <a:custGeom>
              <a:avLst/>
              <a:gdLst>
                <a:gd name="connsiteX0" fmla="*/ 112249 w 119148"/>
                <a:gd name="connsiteY0" fmla="*/ 14031 h 14031"/>
                <a:gd name="connsiteX1" fmla="*/ 112249 w 119148"/>
                <a:gd name="connsiteY1" fmla="*/ 14031 h 14031"/>
                <a:gd name="connsiteX2" fmla="*/ 6899 w 119148"/>
                <a:gd name="connsiteY2" fmla="*/ 13799 h 14031"/>
                <a:gd name="connsiteX3" fmla="*/ 0 w 119148"/>
                <a:gd name="connsiteY3" fmla="*/ 6899 h 14031"/>
                <a:gd name="connsiteX4" fmla="*/ 6899 w 119148"/>
                <a:gd name="connsiteY4" fmla="*/ 0 h 14031"/>
                <a:gd name="connsiteX5" fmla="*/ 6899 w 119148"/>
                <a:gd name="connsiteY5" fmla="*/ 0 h 14031"/>
                <a:gd name="connsiteX6" fmla="*/ 112249 w 119148"/>
                <a:gd name="connsiteY6" fmla="*/ 233 h 14031"/>
                <a:gd name="connsiteX7" fmla="*/ 119148 w 119148"/>
                <a:gd name="connsiteY7" fmla="*/ 7132 h 14031"/>
                <a:gd name="connsiteX8" fmla="*/ 112249 w 119148"/>
                <a:gd name="connsiteY8" fmla="*/ 14031 h 1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48" h="14031">
                  <a:moveTo>
                    <a:pt x="112249" y="14031"/>
                  </a:moveTo>
                  <a:lnTo>
                    <a:pt x="112249" y="14031"/>
                  </a:lnTo>
                  <a:lnTo>
                    <a:pt x="6899" y="13799"/>
                  </a:lnTo>
                  <a:cubicBezTo>
                    <a:pt x="3101" y="13799"/>
                    <a:pt x="0" y="10698"/>
                    <a:pt x="0" y="6899"/>
                  </a:cubicBezTo>
                  <a:cubicBezTo>
                    <a:pt x="0" y="3101"/>
                    <a:pt x="3101" y="0"/>
                    <a:pt x="6899" y="0"/>
                  </a:cubicBezTo>
                  <a:lnTo>
                    <a:pt x="6899" y="0"/>
                  </a:lnTo>
                  <a:lnTo>
                    <a:pt x="112249" y="233"/>
                  </a:lnTo>
                  <a:cubicBezTo>
                    <a:pt x="116047" y="233"/>
                    <a:pt x="119148" y="3334"/>
                    <a:pt x="119148" y="7132"/>
                  </a:cubicBezTo>
                  <a:cubicBezTo>
                    <a:pt x="119148" y="10930"/>
                    <a:pt x="116047" y="14031"/>
                    <a:pt x="112249" y="1403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AC2D5F8D-24E2-F80F-32B8-109BBEB427AF}"/>
                </a:ext>
              </a:extLst>
            </p:cNvPr>
            <p:cNvSpPr/>
            <p:nvPr/>
          </p:nvSpPr>
          <p:spPr>
            <a:xfrm>
              <a:off x="1559760" y="1887045"/>
              <a:ext cx="36451" cy="167994"/>
            </a:xfrm>
            <a:custGeom>
              <a:avLst/>
              <a:gdLst>
                <a:gd name="connsiteX0" fmla="*/ 7218 w 36451"/>
                <a:gd name="connsiteY0" fmla="*/ 167917 h 167994"/>
                <a:gd name="connsiteX1" fmla="*/ 6210 w 36451"/>
                <a:gd name="connsiteY1" fmla="*/ 167917 h 167994"/>
                <a:gd name="connsiteX2" fmla="*/ 86 w 36451"/>
                <a:gd name="connsiteY2" fmla="*/ 159700 h 167994"/>
                <a:gd name="connsiteX3" fmla="*/ 22024 w 36451"/>
                <a:gd name="connsiteY3" fmla="*/ 6210 h 167994"/>
                <a:gd name="connsiteX4" fmla="*/ 30242 w 36451"/>
                <a:gd name="connsiteY4" fmla="*/ 86 h 167994"/>
                <a:gd name="connsiteX5" fmla="*/ 36366 w 36451"/>
                <a:gd name="connsiteY5" fmla="*/ 8303 h 167994"/>
                <a:gd name="connsiteX6" fmla="*/ 14350 w 36451"/>
                <a:gd name="connsiteY6" fmla="*/ 161793 h 167994"/>
                <a:gd name="connsiteX7" fmla="*/ 7218 w 36451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1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024" y="6210"/>
                  </a:lnTo>
                  <a:cubicBezTo>
                    <a:pt x="22567" y="2257"/>
                    <a:pt x="26211" y="-534"/>
                    <a:pt x="30242" y="86"/>
                  </a:cubicBezTo>
                  <a:cubicBezTo>
                    <a:pt x="34195" y="629"/>
                    <a:pt x="36986" y="4350"/>
                    <a:pt x="36366" y="8303"/>
                  </a:cubicBezTo>
                  <a:lnTo>
                    <a:pt x="14350" y="161793"/>
                  </a:lnTo>
                  <a:cubicBezTo>
                    <a:pt x="13807" y="165436"/>
                    <a:pt x="10707" y="167995"/>
                    <a:pt x="7218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83AC4133-B33B-1C97-80FB-6139E9F736A3}"/>
                </a:ext>
              </a:extLst>
            </p:cNvPr>
            <p:cNvSpPr/>
            <p:nvPr/>
          </p:nvSpPr>
          <p:spPr>
            <a:xfrm>
              <a:off x="1542163" y="1911464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7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7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00C6A1D5-5F6F-1512-9D87-3215D708C393}"/>
                </a:ext>
              </a:extLst>
            </p:cNvPr>
            <p:cNvSpPr/>
            <p:nvPr/>
          </p:nvSpPr>
          <p:spPr>
            <a:xfrm>
              <a:off x="1437748" y="1944725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09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09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E3E5742D-CBC9-BECE-D854-60603D8E2582}"/>
                </a:ext>
              </a:extLst>
            </p:cNvPr>
            <p:cNvSpPr/>
            <p:nvPr/>
          </p:nvSpPr>
          <p:spPr>
            <a:xfrm>
              <a:off x="1439066" y="193505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7D202AA6-96DE-5BE5-7D9A-3A2BB7B6DC96}"/>
                </a:ext>
              </a:extLst>
            </p:cNvPr>
            <p:cNvSpPr/>
            <p:nvPr/>
          </p:nvSpPr>
          <p:spPr>
            <a:xfrm>
              <a:off x="1415841" y="2040493"/>
              <a:ext cx="158397" cy="72222"/>
            </a:xfrm>
            <a:custGeom>
              <a:avLst/>
              <a:gdLst>
                <a:gd name="connsiteX0" fmla="*/ 7260 w 158397"/>
                <a:gd name="connsiteY0" fmla="*/ 72222 h 72222"/>
                <a:gd name="connsiteX1" fmla="*/ 516 w 158397"/>
                <a:gd name="connsiteY1" fmla="*/ 67648 h 72222"/>
                <a:gd name="connsiteX2" fmla="*/ 4547 w 158397"/>
                <a:gd name="connsiteY2" fmla="*/ 58191 h 72222"/>
                <a:gd name="connsiteX3" fmla="*/ 148424 w 158397"/>
                <a:gd name="connsiteY3" fmla="*/ 516 h 72222"/>
                <a:gd name="connsiteX4" fmla="*/ 157882 w 158397"/>
                <a:gd name="connsiteY4" fmla="*/ 4547 h 72222"/>
                <a:gd name="connsiteX5" fmla="*/ 153851 w 158397"/>
                <a:gd name="connsiteY5" fmla="*/ 14005 h 72222"/>
                <a:gd name="connsiteX6" fmla="*/ 9973 w 158397"/>
                <a:gd name="connsiteY6" fmla="*/ 71679 h 72222"/>
                <a:gd name="connsiteX7" fmla="*/ 7260 w 158397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397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354" y="8268"/>
                    <a:pt x="157571" y="12454"/>
                    <a:pt x="153851" y="14005"/>
                  </a:cubicBezTo>
                  <a:lnTo>
                    <a:pt x="9973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1729B216-986C-54A4-7153-2D40770EF022}"/>
                </a:ext>
              </a:extLst>
            </p:cNvPr>
            <p:cNvSpPr/>
            <p:nvPr/>
          </p:nvSpPr>
          <p:spPr>
            <a:xfrm>
              <a:off x="1430182" y="2053872"/>
              <a:ext cx="41110" cy="80936"/>
            </a:xfrm>
            <a:custGeom>
              <a:avLst/>
              <a:gdLst>
                <a:gd name="connsiteX0" fmla="*/ 33850 w 41110"/>
                <a:gd name="connsiteY0" fmla="*/ 80936 h 80936"/>
                <a:gd name="connsiteX1" fmla="*/ 27106 w 41110"/>
                <a:gd name="connsiteY1" fmla="*/ 76363 h 80936"/>
                <a:gd name="connsiteX2" fmla="*/ 516 w 41110"/>
                <a:gd name="connsiteY2" fmla="*/ 10006 h 80936"/>
                <a:gd name="connsiteX3" fmla="*/ 4547 w 41110"/>
                <a:gd name="connsiteY3" fmla="*/ 548 h 80936"/>
                <a:gd name="connsiteX4" fmla="*/ 14005 w 41110"/>
                <a:gd name="connsiteY4" fmla="*/ 4579 h 80936"/>
                <a:gd name="connsiteX5" fmla="*/ 40594 w 41110"/>
                <a:gd name="connsiteY5" fmla="*/ 70936 h 80936"/>
                <a:gd name="connsiteX6" fmla="*/ 36563 w 41110"/>
                <a:gd name="connsiteY6" fmla="*/ 80394 h 80936"/>
                <a:gd name="connsiteX7" fmla="*/ 33850 w 41110"/>
                <a:gd name="connsiteY7" fmla="*/ 80936 h 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36">
                  <a:moveTo>
                    <a:pt x="33850" y="80936"/>
                  </a:moveTo>
                  <a:cubicBezTo>
                    <a:pt x="30982" y="80936"/>
                    <a:pt x="28268" y="79231"/>
                    <a:pt x="27106" y="76363"/>
                  </a:cubicBezTo>
                  <a:lnTo>
                    <a:pt x="516" y="10006"/>
                  </a:lnTo>
                  <a:cubicBezTo>
                    <a:pt x="-957" y="6285"/>
                    <a:pt x="826" y="2099"/>
                    <a:pt x="4547" y="548"/>
                  </a:cubicBezTo>
                  <a:cubicBezTo>
                    <a:pt x="8268" y="-1002"/>
                    <a:pt x="12454" y="858"/>
                    <a:pt x="14005" y="4579"/>
                  </a:cubicBezTo>
                  <a:lnTo>
                    <a:pt x="40594" y="70936"/>
                  </a:lnTo>
                  <a:cubicBezTo>
                    <a:pt x="42067" y="74657"/>
                    <a:pt x="40284" y="78843"/>
                    <a:pt x="36563" y="80394"/>
                  </a:cubicBezTo>
                  <a:cubicBezTo>
                    <a:pt x="35710" y="80781"/>
                    <a:pt x="34780" y="80936"/>
                    <a:pt x="33850" y="80936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843A543-09B4-A8A2-EB64-15DE23F74E04}"/>
                </a:ext>
              </a:extLst>
            </p:cNvPr>
            <p:cNvSpPr/>
            <p:nvPr/>
          </p:nvSpPr>
          <p:spPr>
            <a:xfrm>
              <a:off x="1537822" y="2040535"/>
              <a:ext cx="36529" cy="167994"/>
            </a:xfrm>
            <a:custGeom>
              <a:avLst/>
              <a:gdLst>
                <a:gd name="connsiteX0" fmla="*/ 7218 w 36529"/>
                <a:gd name="connsiteY0" fmla="*/ 167917 h 167994"/>
                <a:gd name="connsiteX1" fmla="*/ 6210 w 36529"/>
                <a:gd name="connsiteY1" fmla="*/ 167917 h 167994"/>
                <a:gd name="connsiteX2" fmla="*/ 86 w 36529"/>
                <a:gd name="connsiteY2" fmla="*/ 159700 h 167994"/>
                <a:gd name="connsiteX3" fmla="*/ 22102 w 36529"/>
                <a:gd name="connsiteY3" fmla="*/ 6210 h 167994"/>
                <a:gd name="connsiteX4" fmla="*/ 30319 w 36529"/>
                <a:gd name="connsiteY4" fmla="*/ 86 h 167994"/>
                <a:gd name="connsiteX5" fmla="*/ 36443 w 36529"/>
                <a:gd name="connsiteY5" fmla="*/ 8303 h 167994"/>
                <a:gd name="connsiteX6" fmla="*/ 14505 w 36529"/>
                <a:gd name="connsiteY6" fmla="*/ 161793 h 167994"/>
                <a:gd name="connsiteX7" fmla="*/ 7373 w 36529"/>
                <a:gd name="connsiteY7" fmla="*/ 167995 h 16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29" h="167994">
                  <a:moveTo>
                    <a:pt x="7218" y="167917"/>
                  </a:moveTo>
                  <a:cubicBezTo>
                    <a:pt x="7218" y="167917"/>
                    <a:pt x="6521" y="167917"/>
                    <a:pt x="6210" y="167917"/>
                  </a:cubicBezTo>
                  <a:cubicBezTo>
                    <a:pt x="2257" y="167374"/>
                    <a:pt x="-534" y="163653"/>
                    <a:pt x="86" y="159700"/>
                  </a:cubicBezTo>
                  <a:lnTo>
                    <a:pt x="22102" y="6210"/>
                  </a:lnTo>
                  <a:cubicBezTo>
                    <a:pt x="22645" y="2257"/>
                    <a:pt x="26288" y="-534"/>
                    <a:pt x="30319" y="86"/>
                  </a:cubicBezTo>
                  <a:cubicBezTo>
                    <a:pt x="34273" y="629"/>
                    <a:pt x="37063" y="4350"/>
                    <a:pt x="36443" y="8303"/>
                  </a:cubicBezTo>
                  <a:lnTo>
                    <a:pt x="14505" y="161793"/>
                  </a:lnTo>
                  <a:cubicBezTo>
                    <a:pt x="13962" y="165436"/>
                    <a:pt x="10862" y="167995"/>
                    <a:pt x="7373" y="167995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0A3DB63A-245B-C4BC-CCF6-7898B0FFBADB}"/>
                </a:ext>
              </a:extLst>
            </p:cNvPr>
            <p:cNvSpPr/>
            <p:nvPr/>
          </p:nvSpPr>
          <p:spPr>
            <a:xfrm>
              <a:off x="1506659" y="2159450"/>
              <a:ext cx="85289" cy="24660"/>
            </a:xfrm>
            <a:custGeom>
              <a:avLst/>
              <a:gdLst>
                <a:gd name="connsiteX0" fmla="*/ 77994 w 85289"/>
                <a:gd name="connsiteY0" fmla="*/ 24583 h 24660"/>
                <a:gd name="connsiteX1" fmla="*/ 76986 w 85289"/>
                <a:gd name="connsiteY1" fmla="*/ 24583 h 24660"/>
                <a:gd name="connsiteX2" fmla="*/ 6210 w 85289"/>
                <a:gd name="connsiteY2" fmla="*/ 14428 h 24660"/>
                <a:gd name="connsiteX3" fmla="*/ 86 w 85289"/>
                <a:gd name="connsiteY3" fmla="*/ 6210 h 24660"/>
                <a:gd name="connsiteX4" fmla="*/ 8303 w 85289"/>
                <a:gd name="connsiteY4" fmla="*/ 86 h 24660"/>
                <a:gd name="connsiteX5" fmla="*/ 79079 w 85289"/>
                <a:gd name="connsiteY5" fmla="*/ 10241 h 24660"/>
                <a:gd name="connsiteX6" fmla="*/ 85203 w 85289"/>
                <a:gd name="connsiteY6" fmla="*/ 18459 h 24660"/>
                <a:gd name="connsiteX7" fmla="*/ 78071 w 85289"/>
                <a:gd name="connsiteY7" fmla="*/ 24660 h 2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89" h="24660">
                  <a:moveTo>
                    <a:pt x="77994" y="24583"/>
                  </a:moveTo>
                  <a:cubicBezTo>
                    <a:pt x="77994" y="24583"/>
                    <a:pt x="77296" y="24583"/>
                    <a:pt x="76986" y="24583"/>
                  </a:cubicBezTo>
                  <a:lnTo>
                    <a:pt x="6210" y="14428"/>
                  </a:lnTo>
                  <a:cubicBezTo>
                    <a:pt x="2257" y="13885"/>
                    <a:pt x="-534" y="10164"/>
                    <a:pt x="86" y="6210"/>
                  </a:cubicBezTo>
                  <a:cubicBezTo>
                    <a:pt x="629" y="2257"/>
                    <a:pt x="4272" y="-534"/>
                    <a:pt x="8303" y="86"/>
                  </a:cubicBezTo>
                  <a:lnTo>
                    <a:pt x="79079" y="10241"/>
                  </a:lnTo>
                  <a:cubicBezTo>
                    <a:pt x="83033" y="10784"/>
                    <a:pt x="85823" y="14505"/>
                    <a:pt x="85203" y="18459"/>
                  </a:cubicBezTo>
                  <a:cubicBezTo>
                    <a:pt x="84661" y="22102"/>
                    <a:pt x="81560" y="24660"/>
                    <a:pt x="78071" y="24660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B84CE860-04DE-9432-2B91-AA7A38825CEE}"/>
                </a:ext>
              </a:extLst>
            </p:cNvPr>
            <p:cNvSpPr/>
            <p:nvPr/>
          </p:nvSpPr>
          <p:spPr>
            <a:xfrm>
              <a:off x="1559687" y="2040540"/>
              <a:ext cx="136443" cy="110237"/>
            </a:xfrm>
            <a:custGeom>
              <a:avLst/>
              <a:gdLst>
                <a:gd name="connsiteX0" fmla="*/ 129230 w 136443"/>
                <a:gd name="connsiteY0" fmla="*/ 110237 h 110237"/>
                <a:gd name="connsiteX1" fmla="*/ 124734 w 136443"/>
                <a:gd name="connsiteY1" fmla="*/ 108687 h 110237"/>
                <a:gd name="connsiteX2" fmla="*/ 2795 w 136443"/>
                <a:gd name="connsiteY2" fmla="*/ 12950 h 110237"/>
                <a:gd name="connsiteX3" fmla="*/ 1554 w 136443"/>
                <a:gd name="connsiteY3" fmla="*/ 2795 h 110237"/>
                <a:gd name="connsiteX4" fmla="*/ 11710 w 136443"/>
                <a:gd name="connsiteY4" fmla="*/ 1554 h 110237"/>
                <a:gd name="connsiteX5" fmla="*/ 133648 w 136443"/>
                <a:gd name="connsiteY5" fmla="*/ 97291 h 110237"/>
                <a:gd name="connsiteX6" fmla="*/ 134889 w 136443"/>
                <a:gd name="connsiteY6" fmla="*/ 107447 h 110237"/>
                <a:gd name="connsiteX7" fmla="*/ 129152 w 136443"/>
                <a:gd name="connsiteY7" fmla="*/ 110237 h 11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443" h="110237">
                  <a:moveTo>
                    <a:pt x="129230" y="110237"/>
                  </a:moveTo>
                  <a:cubicBezTo>
                    <a:pt x="127679" y="110237"/>
                    <a:pt x="126051" y="109695"/>
                    <a:pt x="124734" y="108687"/>
                  </a:cubicBezTo>
                  <a:lnTo>
                    <a:pt x="2795" y="12950"/>
                  </a:lnTo>
                  <a:cubicBezTo>
                    <a:pt x="-384" y="10469"/>
                    <a:pt x="-926" y="5896"/>
                    <a:pt x="1554" y="2795"/>
                  </a:cubicBezTo>
                  <a:cubicBezTo>
                    <a:pt x="4035" y="-384"/>
                    <a:pt x="8609" y="-926"/>
                    <a:pt x="11710" y="1554"/>
                  </a:cubicBezTo>
                  <a:lnTo>
                    <a:pt x="133648" y="97291"/>
                  </a:lnTo>
                  <a:cubicBezTo>
                    <a:pt x="136827" y="99772"/>
                    <a:pt x="137369" y="104346"/>
                    <a:pt x="134889" y="107447"/>
                  </a:cubicBezTo>
                  <a:cubicBezTo>
                    <a:pt x="133493" y="109230"/>
                    <a:pt x="131323" y="110237"/>
                    <a:pt x="129152" y="110237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A2A8184B-4C9A-EA31-2C06-DE4A84DB56A0}"/>
                </a:ext>
              </a:extLst>
            </p:cNvPr>
            <p:cNvSpPr/>
            <p:nvPr/>
          </p:nvSpPr>
          <p:spPr>
            <a:xfrm>
              <a:off x="1636122" y="2089789"/>
              <a:ext cx="58690" cy="70678"/>
            </a:xfrm>
            <a:custGeom>
              <a:avLst/>
              <a:gdLst>
                <a:gd name="connsiteX0" fmla="*/ 7291 w 58690"/>
                <a:gd name="connsiteY0" fmla="*/ 70678 h 70678"/>
                <a:gd name="connsiteX1" fmla="*/ 2795 w 58690"/>
                <a:gd name="connsiteY1" fmla="*/ 69128 h 70678"/>
                <a:gd name="connsiteX2" fmla="*/ 1554 w 58690"/>
                <a:gd name="connsiteY2" fmla="*/ 58973 h 70678"/>
                <a:gd name="connsiteX3" fmla="*/ 45741 w 58690"/>
                <a:gd name="connsiteY3" fmla="*/ 2771 h 70678"/>
                <a:gd name="connsiteX4" fmla="*/ 55896 w 58690"/>
                <a:gd name="connsiteY4" fmla="*/ 1531 h 70678"/>
                <a:gd name="connsiteX5" fmla="*/ 57136 w 58690"/>
                <a:gd name="connsiteY5" fmla="*/ 11686 h 70678"/>
                <a:gd name="connsiteX6" fmla="*/ 12950 w 58690"/>
                <a:gd name="connsiteY6" fmla="*/ 67888 h 70678"/>
                <a:gd name="connsiteX7" fmla="*/ 7213 w 58690"/>
                <a:gd name="connsiteY7" fmla="*/ 70678 h 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690" h="70678">
                  <a:moveTo>
                    <a:pt x="7291" y="70678"/>
                  </a:moveTo>
                  <a:cubicBezTo>
                    <a:pt x="5741" y="70678"/>
                    <a:pt x="4113" y="70136"/>
                    <a:pt x="2795" y="69128"/>
                  </a:cubicBezTo>
                  <a:cubicBezTo>
                    <a:pt x="-384" y="66647"/>
                    <a:pt x="-926" y="62074"/>
                    <a:pt x="1554" y="58973"/>
                  </a:cubicBezTo>
                  <a:lnTo>
                    <a:pt x="45741" y="2771"/>
                  </a:lnTo>
                  <a:cubicBezTo>
                    <a:pt x="48221" y="-330"/>
                    <a:pt x="52795" y="-950"/>
                    <a:pt x="55896" y="1531"/>
                  </a:cubicBezTo>
                  <a:cubicBezTo>
                    <a:pt x="59074" y="4011"/>
                    <a:pt x="59617" y="8585"/>
                    <a:pt x="57136" y="11686"/>
                  </a:cubicBezTo>
                  <a:lnTo>
                    <a:pt x="12950" y="67888"/>
                  </a:lnTo>
                  <a:cubicBezTo>
                    <a:pt x="11555" y="69671"/>
                    <a:pt x="9384" y="70678"/>
                    <a:pt x="7213" y="70678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703F26F-4099-8FAE-422B-1DB1E0E5012B}"/>
                </a:ext>
              </a:extLst>
            </p:cNvPr>
            <p:cNvSpPr/>
            <p:nvPr/>
          </p:nvSpPr>
          <p:spPr>
            <a:xfrm>
              <a:off x="1559718" y="1982740"/>
              <a:ext cx="158429" cy="72222"/>
            </a:xfrm>
            <a:custGeom>
              <a:avLst/>
              <a:gdLst>
                <a:gd name="connsiteX0" fmla="*/ 7260 w 158429"/>
                <a:gd name="connsiteY0" fmla="*/ 72222 h 72222"/>
                <a:gd name="connsiteX1" fmla="*/ 516 w 158429"/>
                <a:gd name="connsiteY1" fmla="*/ 67648 h 72222"/>
                <a:gd name="connsiteX2" fmla="*/ 4547 w 158429"/>
                <a:gd name="connsiteY2" fmla="*/ 58191 h 72222"/>
                <a:gd name="connsiteX3" fmla="*/ 148424 w 158429"/>
                <a:gd name="connsiteY3" fmla="*/ 516 h 72222"/>
                <a:gd name="connsiteX4" fmla="*/ 157882 w 158429"/>
                <a:gd name="connsiteY4" fmla="*/ 4547 h 72222"/>
                <a:gd name="connsiteX5" fmla="*/ 153851 w 158429"/>
                <a:gd name="connsiteY5" fmla="*/ 14005 h 72222"/>
                <a:gd name="connsiteX6" fmla="*/ 9974 w 158429"/>
                <a:gd name="connsiteY6" fmla="*/ 71679 h 72222"/>
                <a:gd name="connsiteX7" fmla="*/ 7260 w 158429"/>
                <a:gd name="connsiteY7" fmla="*/ 72222 h 7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429" h="72222">
                  <a:moveTo>
                    <a:pt x="7260" y="72222"/>
                  </a:moveTo>
                  <a:cubicBezTo>
                    <a:pt x="4392" y="72222"/>
                    <a:pt x="1679" y="70517"/>
                    <a:pt x="516" y="67648"/>
                  </a:cubicBezTo>
                  <a:cubicBezTo>
                    <a:pt x="-957" y="63927"/>
                    <a:pt x="826" y="59741"/>
                    <a:pt x="4547" y="58191"/>
                  </a:cubicBezTo>
                  <a:lnTo>
                    <a:pt x="148424" y="516"/>
                  </a:lnTo>
                  <a:cubicBezTo>
                    <a:pt x="152145" y="-957"/>
                    <a:pt x="156331" y="826"/>
                    <a:pt x="157882" y="4547"/>
                  </a:cubicBezTo>
                  <a:cubicBezTo>
                    <a:pt x="159432" y="8268"/>
                    <a:pt x="157571" y="12454"/>
                    <a:pt x="153851" y="14005"/>
                  </a:cubicBezTo>
                  <a:lnTo>
                    <a:pt x="9974" y="71679"/>
                  </a:lnTo>
                  <a:cubicBezTo>
                    <a:pt x="9121" y="72067"/>
                    <a:pt x="8191" y="72222"/>
                    <a:pt x="7260" y="72222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6787F270-CA68-467C-E26B-BA11C7CA4900}"/>
                </a:ext>
              </a:extLst>
            </p:cNvPr>
            <p:cNvSpPr/>
            <p:nvPr/>
          </p:nvSpPr>
          <p:spPr>
            <a:xfrm>
              <a:off x="1662664" y="1960647"/>
              <a:ext cx="41110" cy="80904"/>
            </a:xfrm>
            <a:custGeom>
              <a:avLst/>
              <a:gdLst>
                <a:gd name="connsiteX0" fmla="*/ 33850 w 41110"/>
                <a:gd name="connsiteY0" fmla="*/ 80904 h 80904"/>
                <a:gd name="connsiteX1" fmla="*/ 27105 w 41110"/>
                <a:gd name="connsiteY1" fmla="*/ 76331 h 80904"/>
                <a:gd name="connsiteX2" fmla="*/ 516 w 41110"/>
                <a:gd name="connsiteY2" fmla="*/ 9974 h 80904"/>
                <a:gd name="connsiteX3" fmla="*/ 4547 w 41110"/>
                <a:gd name="connsiteY3" fmla="*/ 516 h 80904"/>
                <a:gd name="connsiteX4" fmla="*/ 14005 w 41110"/>
                <a:gd name="connsiteY4" fmla="*/ 4547 h 80904"/>
                <a:gd name="connsiteX5" fmla="*/ 40594 w 41110"/>
                <a:gd name="connsiteY5" fmla="*/ 70904 h 80904"/>
                <a:gd name="connsiteX6" fmla="*/ 36563 w 41110"/>
                <a:gd name="connsiteY6" fmla="*/ 80362 h 80904"/>
                <a:gd name="connsiteX7" fmla="*/ 33850 w 41110"/>
                <a:gd name="connsiteY7" fmla="*/ 80904 h 8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10" h="80904">
                  <a:moveTo>
                    <a:pt x="33850" y="80904"/>
                  </a:moveTo>
                  <a:cubicBezTo>
                    <a:pt x="30981" y="80904"/>
                    <a:pt x="28268" y="79199"/>
                    <a:pt x="27105" y="76331"/>
                  </a:cubicBezTo>
                  <a:lnTo>
                    <a:pt x="516" y="9974"/>
                  </a:lnTo>
                  <a:cubicBezTo>
                    <a:pt x="-957" y="6253"/>
                    <a:pt x="826" y="2067"/>
                    <a:pt x="4547" y="516"/>
                  </a:cubicBezTo>
                  <a:cubicBezTo>
                    <a:pt x="8268" y="-957"/>
                    <a:pt x="12454" y="826"/>
                    <a:pt x="14005" y="4547"/>
                  </a:cubicBezTo>
                  <a:lnTo>
                    <a:pt x="40594" y="70904"/>
                  </a:lnTo>
                  <a:cubicBezTo>
                    <a:pt x="42067" y="74625"/>
                    <a:pt x="40284" y="78811"/>
                    <a:pt x="36563" y="80362"/>
                  </a:cubicBezTo>
                  <a:cubicBezTo>
                    <a:pt x="35710" y="80749"/>
                    <a:pt x="34780" y="80904"/>
                    <a:pt x="33850" y="80904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749A6DE6-32B8-5528-5406-3FF7BCFE80E0}"/>
                </a:ext>
              </a:extLst>
            </p:cNvPr>
            <p:cNvSpPr/>
            <p:nvPr/>
          </p:nvSpPr>
          <p:spPr>
            <a:xfrm>
              <a:off x="1480001" y="1959148"/>
              <a:ext cx="175660" cy="164729"/>
            </a:xfrm>
            <a:custGeom>
              <a:avLst/>
              <a:gdLst>
                <a:gd name="connsiteX0" fmla="*/ 120854 w 175660"/>
                <a:gd name="connsiteY0" fmla="*/ 164730 h 164729"/>
                <a:gd name="connsiteX1" fmla="*/ 33023 w 175660"/>
                <a:gd name="connsiteY1" fmla="*/ 152172 h 164729"/>
                <a:gd name="connsiteX2" fmla="*/ 0 w 175660"/>
                <a:gd name="connsiteY2" fmla="*/ 69768 h 164729"/>
                <a:gd name="connsiteX3" fmla="*/ 54807 w 175660"/>
                <a:gd name="connsiteY3" fmla="*/ 0 h 164729"/>
                <a:gd name="connsiteX4" fmla="*/ 142637 w 175660"/>
                <a:gd name="connsiteY4" fmla="*/ 12558 h 164729"/>
                <a:gd name="connsiteX5" fmla="*/ 175660 w 175660"/>
                <a:gd name="connsiteY5" fmla="*/ 94962 h 164729"/>
                <a:gd name="connsiteX6" fmla="*/ 120854 w 175660"/>
                <a:gd name="connsiteY6" fmla="*/ 164730 h 164729"/>
                <a:gd name="connsiteX7" fmla="*/ 43334 w 175660"/>
                <a:gd name="connsiteY7" fmla="*/ 138993 h 164729"/>
                <a:gd name="connsiteX8" fmla="*/ 114574 w 175660"/>
                <a:gd name="connsiteY8" fmla="*/ 149226 h 164729"/>
                <a:gd name="connsiteX9" fmla="*/ 159071 w 175660"/>
                <a:gd name="connsiteY9" fmla="*/ 92636 h 164729"/>
                <a:gd name="connsiteX10" fmla="*/ 132249 w 175660"/>
                <a:gd name="connsiteY10" fmla="*/ 25814 h 164729"/>
                <a:gd name="connsiteX11" fmla="*/ 60931 w 175660"/>
                <a:gd name="connsiteY11" fmla="*/ 15581 h 164729"/>
                <a:gd name="connsiteX12" fmla="*/ 16434 w 175660"/>
                <a:gd name="connsiteY12" fmla="*/ 72171 h 164729"/>
                <a:gd name="connsiteX13" fmla="*/ 43256 w 175660"/>
                <a:gd name="connsiteY13" fmla="*/ 138993 h 16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660" h="164729">
                  <a:moveTo>
                    <a:pt x="120854" y="164730"/>
                  </a:moveTo>
                  <a:lnTo>
                    <a:pt x="33023" y="152172"/>
                  </a:lnTo>
                  <a:lnTo>
                    <a:pt x="0" y="69768"/>
                  </a:lnTo>
                  <a:lnTo>
                    <a:pt x="54807" y="0"/>
                  </a:lnTo>
                  <a:lnTo>
                    <a:pt x="142637" y="12558"/>
                  </a:lnTo>
                  <a:lnTo>
                    <a:pt x="175660" y="94962"/>
                  </a:lnTo>
                  <a:lnTo>
                    <a:pt x="120854" y="164730"/>
                  </a:lnTo>
                  <a:close/>
                  <a:moveTo>
                    <a:pt x="43334" y="138993"/>
                  </a:moveTo>
                  <a:lnTo>
                    <a:pt x="114574" y="149226"/>
                  </a:lnTo>
                  <a:lnTo>
                    <a:pt x="159071" y="92636"/>
                  </a:lnTo>
                  <a:lnTo>
                    <a:pt x="132249" y="25814"/>
                  </a:lnTo>
                  <a:lnTo>
                    <a:pt x="60931" y="15581"/>
                  </a:lnTo>
                  <a:lnTo>
                    <a:pt x="16434" y="72171"/>
                  </a:lnTo>
                  <a:lnTo>
                    <a:pt x="43256" y="13899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0307947F-5637-6592-117F-4EF38EF686BE}"/>
                </a:ext>
              </a:extLst>
            </p:cNvPr>
            <p:cNvSpPr/>
            <p:nvPr/>
          </p:nvSpPr>
          <p:spPr>
            <a:xfrm>
              <a:off x="1420931" y="2268142"/>
              <a:ext cx="134264" cy="246668"/>
            </a:xfrm>
            <a:custGeom>
              <a:avLst/>
              <a:gdLst>
                <a:gd name="connsiteX0" fmla="*/ 134264 w 134264"/>
                <a:gd name="connsiteY0" fmla="*/ 123334 h 246668"/>
                <a:gd name="connsiteX1" fmla="*/ 67132 w 134264"/>
                <a:gd name="connsiteY1" fmla="*/ 246668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4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4" y="123334"/>
                  </a:moveTo>
                  <a:cubicBezTo>
                    <a:pt x="134264" y="191450"/>
                    <a:pt x="104208" y="246668"/>
                    <a:pt x="67132" y="246668"/>
                  </a:cubicBezTo>
                  <a:cubicBezTo>
                    <a:pt x="30056" y="246668"/>
                    <a:pt x="0" y="191450"/>
                    <a:pt x="0" y="123334"/>
                  </a:cubicBezTo>
                  <a:cubicBezTo>
                    <a:pt x="0" y="55218"/>
                    <a:pt x="30056" y="0"/>
                    <a:pt x="67132" y="0"/>
                  </a:cubicBezTo>
                  <a:cubicBezTo>
                    <a:pt x="104208" y="0"/>
                    <a:pt x="134264" y="55218"/>
                    <a:pt x="134264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84FBBABB-E0CF-E266-000B-29EA6D456DC2}"/>
                </a:ext>
              </a:extLst>
            </p:cNvPr>
            <p:cNvSpPr/>
            <p:nvPr/>
          </p:nvSpPr>
          <p:spPr>
            <a:xfrm>
              <a:off x="1475660" y="2249693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4589C13D-1786-74D8-6E57-7DECF0623459}"/>
                </a:ext>
              </a:extLst>
            </p:cNvPr>
            <p:cNvSpPr/>
            <p:nvPr/>
          </p:nvSpPr>
          <p:spPr>
            <a:xfrm>
              <a:off x="1472171" y="2239692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5 h 19922"/>
                <a:gd name="connsiteX3" fmla="*/ 7674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5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5"/>
                  </a:lnTo>
                  <a:cubicBezTo>
                    <a:pt x="0" y="3411"/>
                    <a:pt x="3488" y="0"/>
                    <a:pt x="7674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5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7FAB735-1AB9-043D-ABD9-3CF32D5F0AE2}"/>
                </a:ext>
              </a:extLst>
            </p:cNvPr>
            <p:cNvSpPr/>
            <p:nvPr/>
          </p:nvSpPr>
          <p:spPr>
            <a:xfrm>
              <a:off x="1485505" y="2226359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3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3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E3B14E0A-CF56-5227-10A9-E0ACD2B8F138}"/>
                </a:ext>
              </a:extLst>
            </p:cNvPr>
            <p:cNvSpPr/>
            <p:nvPr/>
          </p:nvSpPr>
          <p:spPr>
            <a:xfrm>
              <a:off x="1421086" y="2271941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7 h 113256"/>
                <a:gd name="connsiteX3" fmla="*/ 100543 w 100543"/>
                <a:gd name="connsiteY3" fmla="*/ 12713 h 113256"/>
                <a:gd name="connsiteX4" fmla="*/ 83567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7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7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97E23AAE-A3CA-F830-F816-1E5F760ED1CA}"/>
                </a:ext>
              </a:extLst>
            </p:cNvPr>
            <p:cNvSpPr/>
            <p:nvPr/>
          </p:nvSpPr>
          <p:spPr>
            <a:xfrm>
              <a:off x="1424729" y="2315894"/>
              <a:ext cx="123876" cy="140001"/>
            </a:xfrm>
            <a:custGeom>
              <a:avLst/>
              <a:gdLst>
                <a:gd name="connsiteX0" fmla="*/ 116357 w 123876"/>
                <a:gd name="connsiteY0" fmla="*/ 0 h 140001"/>
                <a:gd name="connsiteX1" fmla="*/ 0 w 123876"/>
                <a:gd name="connsiteY1" fmla="*/ 116357 h 140001"/>
                <a:gd name="connsiteX2" fmla="*/ 6124 w 123876"/>
                <a:gd name="connsiteY2" fmla="*/ 140001 h 140001"/>
                <a:gd name="connsiteX3" fmla="*/ 123877 w 123876"/>
                <a:gd name="connsiteY3" fmla="*/ 22248 h 140001"/>
                <a:gd name="connsiteX4" fmla="*/ 116357 w 123876"/>
                <a:gd name="connsiteY4" fmla="*/ 78 h 1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1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96509108-B0F8-0055-73CE-0D510DEAA97F}"/>
                </a:ext>
              </a:extLst>
            </p:cNvPr>
            <p:cNvSpPr/>
            <p:nvPr/>
          </p:nvSpPr>
          <p:spPr>
            <a:xfrm>
              <a:off x="1447520" y="2382329"/>
              <a:ext cx="107675" cy="122791"/>
            </a:xfrm>
            <a:custGeom>
              <a:avLst/>
              <a:gdLst>
                <a:gd name="connsiteX0" fmla="*/ 107675 w 107675"/>
                <a:gd name="connsiteY0" fmla="*/ 9147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7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0"/>
                    <a:pt x="14341" y="122792"/>
                  </a:cubicBezTo>
                  <a:lnTo>
                    <a:pt x="106590" y="30543"/>
                  </a:lnTo>
                  <a:cubicBezTo>
                    <a:pt x="107288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03095BB-E590-63EF-5D21-F067D674E9FF}"/>
                </a:ext>
              </a:extLst>
            </p:cNvPr>
            <p:cNvSpPr/>
            <p:nvPr/>
          </p:nvSpPr>
          <p:spPr>
            <a:xfrm>
              <a:off x="1693878" y="4124047"/>
              <a:ext cx="134264" cy="246668"/>
            </a:xfrm>
            <a:custGeom>
              <a:avLst/>
              <a:gdLst>
                <a:gd name="connsiteX0" fmla="*/ 134265 w 134264"/>
                <a:gd name="connsiteY0" fmla="*/ 123334 h 246668"/>
                <a:gd name="connsiteX1" fmla="*/ 67132 w 134264"/>
                <a:gd name="connsiteY1" fmla="*/ 246669 h 246668"/>
                <a:gd name="connsiteX2" fmla="*/ 0 w 134264"/>
                <a:gd name="connsiteY2" fmla="*/ 123334 h 246668"/>
                <a:gd name="connsiteX3" fmla="*/ 67132 w 134264"/>
                <a:gd name="connsiteY3" fmla="*/ 0 h 246668"/>
                <a:gd name="connsiteX4" fmla="*/ 134265 w 134264"/>
                <a:gd name="connsiteY4" fmla="*/ 123334 h 24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4" h="246668">
                  <a:moveTo>
                    <a:pt x="134265" y="123334"/>
                  </a:moveTo>
                  <a:cubicBezTo>
                    <a:pt x="134265" y="191450"/>
                    <a:pt x="104208" y="246669"/>
                    <a:pt x="67132" y="246669"/>
                  </a:cubicBezTo>
                  <a:cubicBezTo>
                    <a:pt x="30056" y="246669"/>
                    <a:pt x="0" y="191450"/>
                    <a:pt x="0" y="123334"/>
                  </a:cubicBezTo>
                  <a:cubicBezTo>
                    <a:pt x="0" y="55219"/>
                    <a:pt x="30056" y="0"/>
                    <a:pt x="67132" y="0"/>
                  </a:cubicBezTo>
                  <a:cubicBezTo>
                    <a:pt x="104208" y="0"/>
                    <a:pt x="134265" y="55219"/>
                    <a:pt x="134265" y="123334"/>
                  </a:cubicBez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3A35C172-E533-0723-0CA7-B5ACEFA96EE0}"/>
                </a:ext>
              </a:extLst>
            </p:cNvPr>
            <p:cNvSpPr/>
            <p:nvPr/>
          </p:nvSpPr>
          <p:spPr>
            <a:xfrm>
              <a:off x="1748607" y="4105519"/>
              <a:ext cx="24728" cy="30387"/>
            </a:xfrm>
            <a:custGeom>
              <a:avLst/>
              <a:gdLst>
                <a:gd name="connsiteX0" fmla="*/ 0 w 24728"/>
                <a:gd name="connsiteY0" fmla="*/ 0 h 30387"/>
                <a:gd name="connsiteX1" fmla="*/ 24729 w 24728"/>
                <a:gd name="connsiteY1" fmla="*/ 0 h 30387"/>
                <a:gd name="connsiteX2" fmla="*/ 24729 w 24728"/>
                <a:gd name="connsiteY2" fmla="*/ 30388 h 30387"/>
                <a:gd name="connsiteX3" fmla="*/ 0 w 24728"/>
                <a:gd name="connsiteY3" fmla="*/ 30388 h 3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28" h="30387">
                  <a:moveTo>
                    <a:pt x="0" y="0"/>
                  </a:moveTo>
                  <a:lnTo>
                    <a:pt x="24729" y="0"/>
                  </a:lnTo>
                  <a:lnTo>
                    <a:pt x="24729" y="30388"/>
                  </a:lnTo>
                  <a:lnTo>
                    <a:pt x="0" y="30388"/>
                  </a:lnTo>
                  <a:close/>
                </a:path>
              </a:pathLst>
            </a:custGeom>
            <a:solidFill>
              <a:srgbClr val="FFA0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B8F368F-A28A-F610-0520-97C62ED77B38}"/>
                </a:ext>
              </a:extLst>
            </p:cNvPr>
            <p:cNvSpPr/>
            <p:nvPr/>
          </p:nvSpPr>
          <p:spPr>
            <a:xfrm>
              <a:off x="1745119" y="4095597"/>
              <a:ext cx="31783" cy="19922"/>
            </a:xfrm>
            <a:custGeom>
              <a:avLst/>
              <a:gdLst>
                <a:gd name="connsiteX0" fmla="*/ 31783 w 31783"/>
                <a:gd name="connsiteY0" fmla="*/ 19923 h 19922"/>
                <a:gd name="connsiteX1" fmla="*/ 0 w 31783"/>
                <a:gd name="connsiteY1" fmla="*/ 19923 h 19922"/>
                <a:gd name="connsiteX2" fmla="*/ 0 w 31783"/>
                <a:gd name="connsiteY2" fmla="*/ 7674 h 19922"/>
                <a:gd name="connsiteX3" fmla="*/ 7675 w 31783"/>
                <a:gd name="connsiteY3" fmla="*/ 0 h 19922"/>
                <a:gd name="connsiteX4" fmla="*/ 24031 w 31783"/>
                <a:gd name="connsiteY4" fmla="*/ 0 h 19922"/>
                <a:gd name="connsiteX5" fmla="*/ 31706 w 31783"/>
                <a:gd name="connsiteY5" fmla="*/ 7674 h 19922"/>
                <a:gd name="connsiteX6" fmla="*/ 31706 w 31783"/>
                <a:gd name="connsiteY6" fmla="*/ 19923 h 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83" h="19922">
                  <a:moveTo>
                    <a:pt x="31783" y="19923"/>
                  </a:moveTo>
                  <a:lnTo>
                    <a:pt x="0" y="19923"/>
                  </a:lnTo>
                  <a:lnTo>
                    <a:pt x="0" y="7674"/>
                  </a:lnTo>
                  <a:cubicBezTo>
                    <a:pt x="0" y="3411"/>
                    <a:pt x="3488" y="0"/>
                    <a:pt x="7675" y="0"/>
                  </a:cubicBezTo>
                  <a:lnTo>
                    <a:pt x="24031" y="0"/>
                  </a:lnTo>
                  <a:cubicBezTo>
                    <a:pt x="28295" y="0"/>
                    <a:pt x="31706" y="3488"/>
                    <a:pt x="31706" y="7674"/>
                  </a:cubicBezTo>
                  <a:lnTo>
                    <a:pt x="31706" y="19923"/>
                  </a:ln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F18DD8BE-AAA5-0E06-1CD2-F882F72FA6F3}"/>
                </a:ext>
              </a:extLst>
            </p:cNvPr>
            <p:cNvSpPr/>
            <p:nvPr/>
          </p:nvSpPr>
          <p:spPr>
            <a:xfrm>
              <a:off x="1758452" y="4082263"/>
              <a:ext cx="5116" cy="19612"/>
            </a:xfrm>
            <a:custGeom>
              <a:avLst/>
              <a:gdLst>
                <a:gd name="connsiteX0" fmla="*/ 2558 w 5116"/>
                <a:gd name="connsiteY0" fmla="*/ 19613 h 19612"/>
                <a:gd name="connsiteX1" fmla="*/ 2558 w 5116"/>
                <a:gd name="connsiteY1" fmla="*/ 19613 h 19612"/>
                <a:gd name="connsiteX2" fmla="*/ 0 w 5116"/>
                <a:gd name="connsiteY2" fmla="*/ 17054 h 19612"/>
                <a:gd name="connsiteX3" fmla="*/ 0 w 5116"/>
                <a:gd name="connsiteY3" fmla="*/ 2558 h 19612"/>
                <a:gd name="connsiteX4" fmla="*/ 2558 w 5116"/>
                <a:gd name="connsiteY4" fmla="*/ 0 h 19612"/>
                <a:gd name="connsiteX5" fmla="*/ 2558 w 5116"/>
                <a:gd name="connsiteY5" fmla="*/ 0 h 19612"/>
                <a:gd name="connsiteX6" fmla="*/ 5116 w 5116"/>
                <a:gd name="connsiteY6" fmla="*/ 2558 h 19612"/>
                <a:gd name="connsiteX7" fmla="*/ 5116 w 5116"/>
                <a:gd name="connsiteY7" fmla="*/ 17054 h 19612"/>
                <a:gd name="connsiteX8" fmla="*/ 2558 w 5116"/>
                <a:gd name="connsiteY8" fmla="*/ 19613 h 1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6" h="19612">
                  <a:moveTo>
                    <a:pt x="2558" y="19613"/>
                  </a:moveTo>
                  <a:lnTo>
                    <a:pt x="2558" y="19613"/>
                  </a:lnTo>
                  <a:cubicBezTo>
                    <a:pt x="1163" y="19613"/>
                    <a:pt x="0" y="18450"/>
                    <a:pt x="0" y="17054"/>
                  </a:cubicBezTo>
                  <a:lnTo>
                    <a:pt x="0" y="2558"/>
                  </a:lnTo>
                  <a:cubicBezTo>
                    <a:pt x="0" y="1163"/>
                    <a:pt x="1163" y="0"/>
                    <a:pt x="2558" y="0"/>
                  </a:cubicBezTo>
                  <a:lnTo>
                    <a:pt x="2558" y="0"/>
                  </a:lnTo>
                  <a:cubicBezTo>
                    <a:pt x="3954" y="0"/>
                    <a:pt x="5116" y="1163"/>
                    <a:pt x="5116" y="2558"/>
                  </a:cubicBezTo>
                  <a:lnTo>
                    <a:pt x="5116" y="17054"/>
                  </a:lnTo>
                  <a:cubicBezTo>
                    <a:pt x="5116" y="18450"/>
                    <a:pt x="3954" y="19613"/>
                    <a:pt x="2558" y="19613"/>
                  </a:cubicBezTo>
                  <a:close/>
                </a:path>
              </a:pathLst>
            </a:custGeom>
            <a:solidFill>
              <a:srgbClr val="FFDC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4AF0F918-51B4-E43E-8CD3-A623C4D669BB}"/>
                </a:ext>
              </a:extLst>
            </p:cNvPr>
            <p:cNvSpPr/>
            <p:nvPr/>
          </p:nvSpPr>
          <p:spPr>
            <a:xfrm>
              <a:off x="1694033" y="4127845"/>
              <a:ext cx="100543" cy="113256"/>
            </a:xfrm>
            <a:custGeom>
              <a:avLst/>
              <a:gdLst>
                <a:gd name="connsiteX0" fmla="*/ 83489 w 100543"/>
                <a:gd name="connsiteY0" fmla="*/ 0 h 113256"/>
                <a:gd name="connsiteX1" fmla="*/ 3411 w 100543"/>
                <a:gd name="connsiteY1" fmla="*/ 80156 h 113256"/>
                <a:gd name="connsiteX2" fmla="*/ 0 w 100543"/>
                <a:gd name="connsiteY2" fmla="*/ 113256 h 113256"/>
                <a:gd name="connsiteX3" fmla="*/ 100543 w 100543"/>
                <a:gd name="connsiteY3" fmla="*/ 12713 h 113256"/>
                <a:gd name="connsiteX4" fmla="*/ 83566 w 100543"/>
                <a:gd name="connsiteY4" fmla="*/ 0 h 11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43" h="113256">
                  <a:moveTo>
                    <a:pt x="83489" y="0"/>
                  </a:moveTo>
                  <a:lnTo>
                    <a:pt x="3411" y="80156"/>
                  </a:lnTo>
                  <a:cubicBezTo>
                    <a:pt x="1473" y="90621"/>
                    <a:pt x="310" y="101784"/>
                    <a:pt x="0" y="113256"/>
                  </a:cubicBezTo>
                  <a:lnTo>
                    <a:pt x="100543" y="12713"/>
                  </a:lnTo>
                  <a:cubicBezTo>
                    <a:pt x="95272" y="7132"/>
                    <a:pt x="89613" y="2791"/>
                    <a:pt x="83566" y="0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1C624118-72C9-6FF4-2073-63601E2AB245}"/>
                </a:ext>
              </a:extLst>
            </p:cNvPr>
            <p:cNvSpPr/>
            <p:nvPr/>
          </p:nvSpPr>
          <p:spPr>
            <a:xfrm>
              <a:off x="1697599" y="4171721"/>
              <a:ext cx="123876" cy="140000"/>
            </a:xfrm>
            <a:custGeom>
              <a:avLst/>
              <a:gdLst>
                <a:gd name="connsiteX0" fmla="*/ 116357 w 123876"/>
                <a:gd name="connsiteY0" fmla="*/ 0 h 140000"/>
                <a:gd name="connsiteX1" fmla="*/ 0 w 123876"/>
                <a:gd name="connsiteY1" fmla="*/ 116357 h 140000"/>
                <a:gd name="connsiteX2" fmla="*/ 6124 w 123876"/>
                <a:gd name="connsiteY2" fmla="*/ 140001 h 140000"/>
                <a:gd name="connsiteX3" fmla="*/ 123877 w 123876"/>
                <a:gd name="connsiteY3" fmla="*/ 22248 h 140000"/>
                <a:gd name="connsiteX4" fmla="*/ 116357 w 123876"/>
                <a:gd name="connsiteY4" fmla="*/ 78 h 1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76" h="140000">
                  <a:moveTo>
                    <a:pt x="116357" y="0"/>
                  </a:moveTo>
                  <a:lnTo>
                    <a:pt x="0" y="116357"/>
                  </a:lnTo>
                  <a:cubicBezTo>
                    <a:pt x="1550" y="124652"/>
                    <a:pt x="3643" y="132559"/>
                    <a:pt x="6124" y="140001"/>
                  </a:cubicBezTo>
                  <a:lnTo>
                    <a:pt x="123877" y="22248"/>
                  </a:lnTo>
                  <a:cubicBezTo>
                    <a:pt x="121784" y="14341"/>
                    <a:pt x="119303" y="6899"/>
                    <a:pt x="116357" y="78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A2B99368-8350-6133-95B9-D19DE54F3BBD}"/>
                </a:ext>
              </a:extLst>
            </p:cNvPr>
            <p:cNvSpPr/>
            <p:nvPr/>
          </p:nvSpPr>
          <p:spPr>
            <a:xfrm>
              <a:off x="1720390" y="4238233"/>
              <a:ext cx="107675" cy="122791"/>
            </a:xfrm>
            <a:custGeom>
              <a:avLst/>
              <a:gdLst>
                <a:gd name="connsiteX0" fmla="*/ 107675 w 107675"/>
                <a:gd name="connsiteY0" fmla="*/ 9148 h 122791"/>
                <a:gd name="connsiteX1" fmla="*/ 107443 w 107675"/>
                <a:gd name="connsiteY1" fmla="*/ 0 h 122791"/>
                <a:gd name="connsiteX2" fmla="*/ 0 w 107675"/>
                <a:gd name="connsiteY2" fmla="*/ 107443 h 122791"/>
                <a:gd name="connsiteX3" fmla="*/ 14341 w 107675"/>
                <a:gd name="connsiteY3" fmla="*/ 122792 h 122791"/>
                <a:gd name="connsiteX4" fmla="*/ 106590 w 107675"/>
                <a:gd name="connsiteY4" fmla="*/ 30543 h 122791"/>
                <a:gd name="connsiteX5" fmla="*/ 107598 w 107675"/>
                <a:gd name="connsiteY5" fmla="*/ 9225 h 12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75" h="122791">
                  <a:moveTo>
                    <a:pt x="107675" y="9148"/>
                  </a:moveTo>
                  <a:cubicBezTo>
                    <a:pt x="107675" y="6047"/>
                    <a:pt x="107598" y="3023"/>
                    <a:pt x="107443" y="0"/>
                  </a:cubicBezTo>
                  <a:lnTo>
                    <a:pt x="0" y="107443"/>
                  </a:lnTo>
                  <a:cubicBezTo>
                    <a:pt x="4419" y="113567"/>
                    <a:pt x="9225" y="118761"/>
                    <a:pt x="14341" y="122792"/>
                  </a:cubicBezTo>
                  <a:lnTo>
                    <a:pt x="106590" y="30543"/>
                  </a:lnTo>
                  <a:cubicBezTo>
                    <a:pt x="107210" y="23566"/>
                    <a:pt x="107598" y="16512"/>
                    <a:pt x="107598" y="9225"/>
                  </a:cubicBezTo>
                  <a:close/>
                </a:path>
              </a:pathLst>
            </a:custGeom>
            <a:solidFill>
              <a:srgbClr val="FFFFF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14" name="Graphic 513">
            <a:extLst>
              <a:ext uri="{FF2B5EF4-FFF2-40B4-BE49-F238E27FC236}">
                <a16:creationId xmlns:a16="http://schemas.microsoft.com/office/drawing/2014/main" id="{2CD52CBA-B52B-C567-5695-1DA7CB1532E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48876" y="5519834"/>
            <a:ext cx="2085525" cy="1037725"/>
          </a:xfrm>
          <a:prstGeom prst="rect">
            <a:avLst/>
          </a:prstGeom>
        </p:spPr>
      </p:pic>
      <p:pic>
        <p:nvPicPr>
          <p:cNvPr id="491" name="Graphic 490">
            <a:extLst>
              <a:ext uri="{FF2B5EF4-FFF2-40B4-BE49-F238E27FC236}">
                <a16:creationId xmlns:a16="http://schemas.microsoft.com/office/drawing/2014/main" id="{AD1D2B54-345B-A4C5-375B-EBB4E12425F4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766493" y="5741160"/>
            <a:ext cx="2072788" cy="937878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A85B748-127D-2590-F2F7-4E56131D9F8F}"/>
              </a:ext>
            </a:extLst>
          </p:cNvPr>
          <p:cNvSpPr/>
          <p:nvPr/>
        </p:nvSpPr>
        <p:spPr>
          <a:xfrm rot="20877295">
            <a:off x="6155630" y="4916146"/>
            <a:ext cx="36000" cy="180000"/>
          </a:xfrm>
          <a:custGeom>
            <a:avLst/>
            <a:gdLst/>
            <a:ahLst/>
            <a:cxnLst/>
            <a:rect l="l" t="t" r="r" b="b"/>
            <a:pathLst>
              <a:path w="68600" h="429439">
                <a:moveTo>
                  <a:pt x="2195" y="363583"/>
                </a:moveTo>
                <a:lnTo>
                  <a:pt x="65856" y="363583"/>
                </a:lnTo>
                <a:lnTo>
                  <a:pt x="65856" y="429439"/>
                </a:lnTo>
                <a:lnTo>
                  <a:pt x="2195" y="429439"/>
                </a:lnTo>
                <a:close/>
                <a:moveTo>
                  <a:pt x="0" y="0"/>
                </a:moveTo>
                <a:lnTo>
                  <a:pt x="68600" y="0"/>
                </a:lnTo>
                <a:lnTo>
                  <a:pt x="59545" y="329282"/>
                </a:lnTo>
                <a:lnTo>
                  <a:pt x="9055" y="329282"/>
                </a:lnTo>
                <a:close/>
              </a:path>
            </a:pathLst>
          </a:custGeom>
          <a:solidFill>
            <a:srgbClr val="FFDE8F"/>
          </a:solidFill>
          <a:ln>
            <a:noFill/>
          </a:ln>
          <a:effectLst>
            <a:glow rad="25400">
              <a:schemeClr val="bg1">
                <a:alpha val="32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509AA9D-42E0-9131-8073-2E7ADE5A90F9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963025" y="5062119"/>
            <a:ext cx="1259259" cy="1616919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3112750-4771-9EEB-1ECC-F3FCC5F8C1BD}"/>
              </a:ext>
            </a:extLst>
          </p:cNvPr>
          <p:cNvSpPr/>
          <p:nvPr/>
        </p:nvSpPr>
        <p:spPr>
          <a:xfrm rot="180445">
            <a:off x="6244744" y="4895311"/>
            <a:ext cx="36000" cy="180000"/>
          </a:xfrm>
          <a:custGeom>
            <a:avLst/>
            <a:gdLst/>
            <a:ahLst/>
            <a:cxnLst/>
            <a:rect l="l" t="t" r="r" b="b"/>
            <a:pathLst>
              <a:path w="68600" h="429439">
                <a:moveTo>
                  <a:pt x="2195" y="363583"/>
                </a:moveTo>
                <a:lnTo>
                  <a:pt x="65856" y="363583"/>
                </a:lnTo>
                <a:lnTo>
                  <a:pt x="65856" y="429439"/>
                </a:lnTo>
                <a:lnTo>
                  <a:pt x="2195" y="429439"/>
                </a:lnTo>
                <a:close/>
                <a:moveTo>
                  <a:pt x="0" y="0"/>
                </a:moveTo>
                <a:lnTo>
                  <a:pt x="68600" y="0"/>
                </a:lnTo>
                <a:lnTo>
                  <a:pt x="59545" y="329282"/>
                </a:lnTo>
                <a:lnTo>
                  <a:pt x="9055" y="329282"/>
                </a:lnTo>
                <a:close/>
              </a:path>
            </a:pathLst>
          </a:custGeom>
          <a:solidFill>
            <a:srgbClr val="FFDE8F"/>
          </a:solidFill>
          <a:ln>
            <a:noFill/>
          </a:ln>
          <a:effectLst>
            <a:glow rad="25400">
              <a:schemeClr val="bg1">
                <a:alpha val="32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4" name="Freeform: Shape 493">
            <a:extLst>
              <a:ext uri="{FF2B5EF4-FFF2-40B4-BE49-F238E27FC236}">
                <a16:creationId xmlns:a16="http://schemas.microsoft.com/office/drawing/2014/main" id="{D581F153-929D-E0C3-7CC5-FC89CB5C9595}"/>
              </a:ext>
            </a:extLst>
          </p:cNvPr>
          <p:cNvSpPr/>
          <p:nvPr/>
        </p:nvSpPr>
        <p:spPr>
          <a:xfrm rot="1320994">
            <a:off x="6336649" y="4928440"/>
            <a:ext cx="36000" cy="180000"/>
          </a:xfrm>
          <a:custGeom>
            <a:avLst/>
            <a:gdLst/>
            <a:ahLst/>
            <a:cxnLst/>
            <a:rect l="l" t="t" r="r" b="b"/>
            <a:pathLst>
              <a:path w="68600" h="429439">
                <a:moveTo>
                  <a:pt x="2195" y="363583"/>
                </a:moveTo>
                <a:lnTo>
                  <a:pt x="65856" y="363583"/>
                </a:lnTo>
                <a:lnTo>
                  <a:pt x="65856" y="429439"/>
                </a:lnTo>
                <a:lnTo>
                  <a:pt x="2195" y="429439"/>
                </a:lnTo>
                <a:close/>
                <a:moveTo>
                  <a:pt x="0" y="0"/>
                </a:moveTo>
                <a:lnTo>
                  <a:pt x="68600" y="0"/>
                </a:lnTo>
                <a:lnTo>
                  <a:pt x="59545" y="329282"/>
                </a:lnTo>
                <a:lnTo>
                  <a:pt x="9055" y="329282"/>
                </a:lnTo>
                <a:close/>
              </a:path>
            </a:pathLst>
          </a:custGeom>
          <a:solidFill>
            <a:srgbClr val="FFDE8F"/>
          </a:solidFill>
          <a:ln>
            <a:noFill/>
          </a:ln>
          <a:effectLst>
            <a:glow rad="25400">
              <a:schemeClr val="bg1">
                <a:alpha val="32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95" name="Graphic 494">
            <a:extLst>
              <a:ext uri="{FF2B5EF4-FFF2-40B4-BE49-F238E27FC236}">
                <a16:creationId xmlns:a16="http://schemas.microsoft.com/office/drawing/2014/main" id="{CE6380A3-A4F1-8B88-68A5-47EFFAC09081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>
            <a:off x="5834374" y="4920790"/>
            <a:ext cx="2605557" cy="16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5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" fill="hold"/>
                                        <p:tgtEl>
                                          <p:spTgt spid="16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494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" fill="hold"/>
                                        <p:tgtEl>
                                          <p:spTgt spid="494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54167E-6 1.85185E-6 L 0.68216 1.85185E-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16" grpId="3" animBg="1"/>
      <p:bldP spid="20" grpId="0" animBg="1"/>
      <p:bldP spid="20" grpId="1" animBg="1"/>
      <p:bldP spid="20" grpId="2" animBg="1"/>
      <p:bldP spid="20" grpId="3" animBg="1"/>
      <p:bldP spid="494" grpId="0" animBg="1"/>
      <p:bldP spid="494" grpId="1" animBg="1"/>
      <p:bldP spid="494" grpId="2" animBg="1"/>
      <p:bldP spid="494" grpId="3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2" name="Group 2021">
            <a:extLst>
              <a:ext uri="{FF2B5EF4-FFF2-40B4-BE49-F238E27FC236}">
                <a16:creationId xmlns:a16="http://schemas.microsoft.com/office/drawing/2014/main" id="{F7210D62-FDE9-112D-6E34-F0B929B1A110}"/>
              </a:ext>
            </a:extLst>
          </p:cNvPr>
          <p:cNvGrpSpPr/>
          <p:nvPr/>
        </p:nvGrpSpPr>
        <p:grpSpPr>
          <a:xfrm>
            <a:off x="2457042" y="-36862"/>
            <a:ext cx="10351185" cy="6957616"/>
            <a:chOff x="2480488" y="-36862"/>
            <a:chExt cx="10351185" cy="6957616"/>
          </a:xfrm>
        </p:grpSpPr>
        <p:pic>
          <p:nvPicPr>
            <p:cNvPr id="2020" name="Picture 2019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F86DEF96-3218-7EB9-44EE-9A32EF17B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480488" y="-36862"/>
              <a:ext cx="5186404" cy="6957616"/>
            </a:xfrm>
            <a:prstGeom prst="rect">
              <a:avLst/>
            </a:prstGeom>
          </p:spPr>
        </p:pic>
        <p:pic>
          <p:nvPicPr>
            <p:cNvPr id="2021" name="Picture 2020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7A9FE11A-B1AF-037C-BB62-2B4EC08672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645269" y="-36862"/>
              <a:ext cx="5186404" cy="695761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451870" y="1080914"/>
            <a:ext cx="845369" cy="1959549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4" name="!!Rectangle 2023">
            <a:extLst>
              <a:ext uri="{FF2B5EF4-FFF2-40B4-BE49-F238E27FC236}">
                <a16:creationId xmlns:a16="http://schemas.microsoft.com/office/drawing/2014/main" id="{6F0CE677-8099-B5CC-6F33-BC034B061BB1}"/>
              </a:ext>
            </a:extLst>
          </p:cNvPr>
          <p:cNvSpPr/>
          <p:nvPr/>
        </p:nvSpPr>
        <p:spPr>
          <a:xfrm>
            <a:off x="-34688" y="-36862"/>
            <a:ext cx="12801600" cy="7060678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37" name="Group 2036">
            <a:extLst>
              <a:ext uri="{FF2B5EF4-FFF2-40B4-BE49-F238E27FC236}">
                <a16:creationId xmlns:a16="http://schemas.microsoft.com/office/drawing/2014/main" id="{55D7F533-C8AD-E7C1-F69F-37E96989E32F}"/>
              </a:ext>
            </a:extLst>
          </p:cNvPr>
          <p:cNvGrpSpPr/>
          <p:nvPr/>
        </p:nvGrpSpPr>
        <p:grpSpPr>
          <a:xfrm>
            <a:off x="-3235570" y="-5686550"/>
            <a:ext cx="18663140" cy="12544550"/>
            <a:chOff x="2480488" y="-36862"/>
            <a:chExt cx="10351185" cy="6957616"/>
          </a:xfrm>
        </p:grpSpPr>
        <p:pic>
          <p:nvPicPr>
            <p:cNvPr id="2038" name="Picture 2037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DF1B6B75-9350-2918-70A9-4E7A50329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480488" y="-36862"/>
              <a:ext cx="5186404" cy="6957616"/>
            </a:xfrm>
            <a:prstGeom prst="rect">
              <a:avLst/>
            </a:prstGeom>
          </p:spPr>
        </p:pic>
        <p:pic>
          <p:nvPicPr>
            <p:cNvPr id="2039" name="Picture 2038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B4EAA243-9AD6-5EA7-DE33-1310D505E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645269" y="-36862"/>
              <a:ext cx="5186404" cy="6957616"/>
            </a:xfrm>
            <a:prstGeom prst="rect">
              <a:avLst/>
            </a:prstGeom>
          </p:spPr>
        </p:pic>
      </p:grpSp>
      <p:sp>
        <p:nvSpPr>
          <p:cNvPr id="2972" name="Oval 2971">
            <a:extLst>
              <a:ext uri="{FF2B5EF4-FFF2-40B4-BE49-F238E27FC236}">
                <a16:creationId xmlns:a16="http://schemas.microsoft.com/office/drawing/2014/main" id="{B2C814B0-1432-B1BE-FDD5-32EE92A707B5}"/>
              </a:ext>
            </a:extLst>
          </p:cNvPr>
          <p:cNvSpPr/>
          <p:nvPr/>
        </p:nvSpPr>
        <p:spPr>
          <a:xfrm>
            <a:off x="2596176" y="6138149"/>
            <a:ext cx="6070138" cy="425628"/>
          </a:xfrm>
          <a:prstGeom prst="ellipse">
            <a:avLst/>
          </a:prstGeom>
          <a:solidFill>
            <a:srgbClr val="59445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32" name="Graphic 2031">
            <a:extLst>
              <a:ext uri="{FF2B5EF4-FFF2-40B4-BE49-F238E27FC236}">
                <a16:creationId xmlns:a16="http://schemas.microsoft.com/office/drawing/2014/main" id="{1D16E0BC-2C93-3945-C25E-C9CEBFF2A2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7971" y="2234857"/>
            <a:ext cx="5135242" cy="4129370"/>
          </a:xfrm>
          <a:prstGeom prst="rect">
            <a:avLst/>
          </a:prstGeom>
        </p:spPr>
      </p:pic>
      <p:pic>
        <p:nvPicPr>
          <p:cNvPr id="2036" name="Graphic 2035">
            <a:extLst>
              <a:ext uri="{FF2B5EF4-FFF2-40B4-BE49-F238E27FC236}">
                <a16:creationId xmlns:a16="http://schemas.microsoft.com/office/drawing/2014/main" id="{BC7D827D-BBD1-232A-EA14-C92DC95BC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6569" y="1291320"/>
            <a:ext cx="5135242" cy="6593772"/>
          </a:xfrm>
          <a:prstGeom prst="rect">
            <a:avLst/>
          </a:prstGeom>
        </p:spPr>
      </p:pic>
      <p:pic>
        <p:nvPicPr>
          <p:cNvPr id="2982" name="!!Graphic 2981">
            <a:extLst>
              <a:ext uri="{FF2B5EF4-FFF2-40B4-BE49-F238E27FC236}">
                <a16:creationId xmlns:a16="http://schemas.microsoft.com/office/drawing/2014/main" id="{E612FCD8-E689-FDFA-51DD-97FA938694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6311" y="4478286"/>
            <a:ext cx="499452" cy="281938"/>
          </a:xfrm>
          <a:prstGeom prst="rect">
            <a:avLst/>
          </a:prstGeom>
        </p:spPr>
      </p:pic>
      <p:grpSp>
        <p:nvGrpSpPr>
          <p:cNvPr id="2974" name="Group 2973">
            <a:extLst>
              <a:ext uri="{FF2B5EF4-FFF2-40B4-BE49-F238E27FC236}">
                <a16:creationId xmlns:a16="http://schemas.microsoft.com/office/drawing/2014/main" id="{69E021D1-FD5E-3336-0741-A5D86F0901A2}"/>
              </a:ext>
            </a:extLst>
          </p:cNvPr>
          <p:cNvGrpSpPr/>
          <p:nvPr/>
        </p:nvGrpSpPr>
        <p:grpSpPr>
          <a:xfrm>
            <a:off x="-2813524" y="-1262761"/>
            <a:ext cx="17816083" cy="2601130"/>
            <a:chOff x="-2813524" y="-1262761"/>
            <a:chExt cx="17816083" cy="260113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06DA11C-9024-A8D6-0B04-597EBF6540ED}"/>
                </a:ext>
              </a:extLst>
            </p:cNvPr>
            <p:cNvSpPr/>
            <p:nvPr/>
          </p:nvSpPr>
          <p:spPr>
            <a:xfrm>
              <a:off x="-2206621" y="-288152"/>
              <a:ext cx="16440300" cy="833866"/>
            </a:xfrm>
            <a:custGeom>
              <a:avLst/>
              <a:gdLst>
                <a:gd name="connsiteX0" fmla="*/ 8220151 w 16440300"/>
                <a:gd name="connsiteY0" fmla="*/ 0 h 833866"/>
                <a:gd name="connsiteX1" fmla="*/ 71934 w 16440300"/>
                <a:gd name="connsiteY1" fmla="*/ 663334 h 833866"/>
                <a:gd name="connsiteX2" fmla="*/ 1146 w 16440300"/>
                <a:gd name="connsiteY2" fmla="*/ 761932 h 833866"/>
                <a:gd name="connsiteX3" fmla="*/ 99744 w 16440300"/>
                <a:gd name="connsiteY3" fmla="*/ 832720 h 833866"/>
                <a:gd name="connsiteX4" fmla="*/ 8220151 w 16440300"/>
                <a:gd name="connsiteY4" fmla="*/ 171653 h 833866"/>
                <a:gd name="connsiteX5" fmla="*/ 16340559 w 16440300"/>
                <a:gd name="connsiteY5" fmla="*/ 832720 h 833866"/>
                <a:gd name="connsiteX6" fmla="*/ 16439156 w 16440300"/>
                <a:gd name="connsiteY6" fmla="*/ 761932 h 833866"/>
                <a:gd name="connsiteX7" fmla="*/ 16368368 w 16440300"/>
                <a:gd name="connsiteY7" fmla="*/ 663334 h 833866"/>
                <a:gd name="connsiteX8" fmla="*/ 8220151 w 16440300"/>
                <a:gd name="connsiteY8" fmla="*/ 0 h 8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40300" h="833866">
                  <a:moveTo>
                    <a:pt x="8220151" y="0"/>
                  </a:moveTo>
                  <a:cubicBezTo>
                    <a:pt x="4164568" y="0"/>
                    <a:pt x="112385" y="656622"/>
                    <a:pt x="71934" y="663334"/>
                  </a:cubicBezTo>
                  <a:cubicBezTo>
                    <a:pt x="25120" y="671006"/>
                    <a:pt x="-6525" y="715118"/>
                    <a:pt x="1146" y="761932"/>
                  </a:cubicBezTo>
                  <a:cubicBezTo>
                    <a:pt x="8818" y="808746"/>
                    <a:pt x="53017" y="840392"/>
                    <a:pt x="99744" y="832720"/>
                  </a:cubicBezTo>
                  <a:cubicBezTo>
                    <a:pt x="140107" y="826095"/>
                    <a:pt x="4179040" y="171653"/>
                    <a:pt x="8220151" y="171653"/>
                  </a:cubicBezTo>
                  <a:cubicBezTo>
                    <a:pt x="12261263" y="171653"/>
                    <a:pt x="16300283" y="826095"/>
                    <a:pt x="16340559" y="832720"/>
                  </a:cubicBezTo>
                  <a:cubicBezTo>
                    <a:pt x="16387286" y="840392"/>
                    <a:pt x="16431485" y="808659"/>
                    <a:pt x="16439156" y="761932"/>
                  </a:cubicBezTo>
                  <a:cubicBezTo>
                    <a:pt x="16446828" y="715118"/>
                    <a:pt x="16415095" y="671006"/>
                    <a:pt x="16368368" y="663334"/>
                  </a:cubicBezTo>
                  <a:cubicBezTo>
                    <a:pt x="16327918" y="656709"/>
                    <a:pt x="12275735" y="0"/>
                    <a:pt x="8220151" y="0"/>
                  </a:cubicBezTo>
                  <a:close/>
                </a:path>
              </a:pathLst>
            </a:custGeom>
            <a:solidFill>
              <a:srgbClr val="351C1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81F7254-5117-D646-6DEC-3A830FC1D3F3}"/>
                </a:ext>
              </a:extLst>
            </p:cNvPr>
            <p:cNvSpPr/>
            <p:nvPr/>
          </p:nvSpPr>
          <p:spPr>
            <a:xfrm>
              <a:off x="-2303724" y="218166"/>
              <a:ext cx="2266875" cy="321170"/>
            </a:xfrm>
            <a:custGeom>
              <a:avLst/>
              <a:gdLst>
                <a:gd name="connsiteX0" fmla="*/ 0 w 2266875"/>
                <a:gd name="connsiteY0" fmla="*/ 108980 h 321170"/>
                <a:gd name="connsiteX1" fmla="*/ 572669 w 2266875"/>
                <a:gd name="connsiteY1" fmla="*/ 107760 h 321170"/>
                <a:gd name="connsiteX2" fmla="*/ 856519 w 2266875"/>
                <a:gd name="connsiteY2" fmla="*/ 121185 h 321170"/>
                <a:gd name="connsiteX3" fmla="*/ 998095 w 2266875"/>
                <a:gd name="connsiteY3" fmla="*/ 131036 h 321170"/>
                <a:gd name="connsiteX4" fmla="*/ 1139322 w 2266875"/>
                <a:gd name="connsiteY4" fmla="*/ 144287 h 321170"/>
                <a:gd name="connsiteX5" fmla="*/ 1702315 w 2266875"/>
                <a:gd name="connsiteY5" fmla="*/ 218911 h 321170"/>
                <a:gd name="connsiteX6" fmla="*/ 1983636 w 2266875"/>
                <a:gd name="connsiteY6" fmla="*/ 267992 h 321170"/>
                <a:gd name="connsiteX7" fmla="*/ 2266876 w 2266875"/>
                <a:gd name="connsiteY7" fmla="*/ 321170 h 321170"/>
                <a:gd name="connsiteX8" fmla="*/ 2134889 w 2266875"/>
                <a:gd name="connsiteY8" fmla="*/ 261628 h 321170"/>
                <a:gd name="connsiteX9" fmla="*/ 2000287 w 2266875"/>
                <a:gd name="connsiteY9" fmla="*/ 207752 h 321170"/>
                <a:gd name="connsiteX10" fmla="*/ 1723412 w 2266875"/>
                <a:gd name="connsiteY10" fmla="*/ 121098 h 321170"/>
                <a:gd name="connsiteX11" fmla="*/ 1151876 w 2266875"/>
                <a:gd name="connsiteY11" fmla="*/ 17705 h 321170"/>
                <a:gd name="connsiteX12" fmla="*/ 1006900 w 2266875"/>
                <a:gd name="connsiteY12" fmla="*/ 5849 h 321170"/>
                <a:gd name="connsiteX13" fmla="*/ 861575 w 2266875"/>
                <a:gd name="connsiteY13" fmla="*/ 793 h 321170"/>
                <a:gd name="connsiteX14" fmla="*/ 716163 w 2266875"/>
                <a:gd name="connsiteY14" fmla="*/ 1403 h 321170"/>
                <a:gd name="connsiteX15" fmla="*/ 570925 w 2266875"/>
                <a:gd name="connsiteY15" fmla="*/ 8028 h 321170"/>
                <a:gd name="connsiteX16" fmla="*/ 174 w 2266875"/>
                <a:gd name="connsiteY16" fmla="*/ 108893 h 3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6875" h="321170">
                  <a:moveTo>
                    <a:pt x="0" y="108980"/>
                  </a:moveTo>
                  <a:cubicBezTo>
                    <a:pt x="192837" y="101134"/>
                    <a:pt x="382884" y="101832"/>
                    <a:pt x="572669" y="107760"/>
                  </a:cubicBezTo>
                  <a:cubicBezTo>
                    <a:pt x="667431" y="110288"/>
                    <a:pt x="762105" y="115431"/>
                    <a:pt x="856519" y="121185"/>
                  </a:cubicBezTo>
                  <a:lnTo>
                    <a:pt x="998095" y="131036"/>
                  </a:lnTo>
                  <a:lnTo>
                    <a:pt x="1139322" y="144287"/>
                  </a:lnTo>
                  <a:cubicBezTo>
                    <a:pt x="1327277" y="164338"/>
                    <a:pt x="1515319" y="186219"/>
                    <a:pt x="1702315" y="218911"/>
                  </a:cubicBezTo>
                  <a:cubicBezTo>
                    <a:pt x="1796553" y="231988"/>
                    <a:pt x="1889310" y="252126"/>
                    <a:pt x="1983636" y="267992"/>
                  </a:cubicBezTo>
                  <a:cubicBezTo>
                    <a:pt x="2077875" y="284294"/>
                    <a:pt x="2170719" y="306699"/>
                    <a:pt x="2266876" y="321170"/>
                  </a:cubicBezTo>
                  <a:cubicBezTo>
                    <a:pt x="2223374" y="300248"/>
                    <a:pt x="2179263" y="280807"/>
                    <a:pt x="2134889" y="261628"/>
                  </a:cubicBezTo>
                  <a:cubicBezTo>
                    <a:pt x="2090429" y="242623"/>
                    <a:pt x="2046055" y="222834"/>
                    <a:pt x="2000287" y="207752"/>
                  </a:cubicBezTo>
                  <a:cubicBezTo>
                    <a:pt x="1909100" y="176194"/>
                    <a:pt x="1817389" y="144113"/>
                    <a:pt x="1723412" y="121098"/>
                  </a:cubicBezTo>
                  <a:cubicBezTo>
                    <a:pt x="1536590" y="69401"/>
                    <a:pt x="1344625" y="38017"/>
                    <a:pt x="1151876" y="17705"/>
                  </a:cubicBezTo>
                  <a:lnTo>
                    <a:pt x="1006900" y="5849"/>
                  </a:lnTo>
                  <a:cubicBezTo>
                    <a:pt x="958429" y="4018"/>
                    <a:pt x="909959" y="2013"/>
                    <a:pt x="861575" y="793"/>
                  </a:cubicBezTo>
                  <a:cubicBezTo>
                    <a:pt x="813191" y="-1038"/>
                    <a:pt x="764634" y="793"/>
                    <a:pt x="716163" y="1403"/>
                  </a:cubicBezTo>
                  <a:cubicBezTo>
                    <a:pt x="667692" y="1403"/>
                    <a:pt x="619309" y="5064"/>
                    <a:pt x="570925" y="8028"/>
                  </a:cubicBezTo>
                  <a:cubicBezTo>
                    <a:pt x="377914" y="21802"/>
                    <a:pt x="184555" y="49002"/>
                    <a:pt x="174" y="108893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B67C25-5D74-3805-CB0E-AE1E80698F58}"/>
                </a:ext>
              </a:extLst>
            </p:cNvPr>
            <p:cNvSpPr/>
            <p:nvPr/>
          </p:nvSpPr>
          <p:spPr>
            <a:xfrm>
              <a:off x="-2064432" y="324792"/>
              <a:ext cx="746598" cy="1013499"/>
            </a:xfrm>
            <a:custGeom>
              <a:avLst/>
              <a:gdLst>
                <a:gd name="connsiteX0" fmla="*/ 746598 w 746598"/>
                <a:gd name="connsiteY0" fmla="*/ 0 h 1013499"/>
                <a:gd name="connsiteX1" fmla="*/ 161724 w 746598"/>
                <a:gd name="connsiteY1" fmla="*/ 967933 h 1013499"/>
                <a:gd name="connsiteX2" fmla="*/ 746598 w 746598"/>
                <a:gd name="connsiteY2" fmla="*/ 0 h 101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598" h="1013499">
                  <a:moveTo>
                    <a:pt x="746598" y="0"/>
                  </a:moveTo>
                  <a:cubicBezTo>
                    <a:pt x="746598" y="0"/>
                    <a:pt x="-417831" y="669350"/>
                    <a:pt x="161724" y="967933"/>
                  </a:cubicBezTo>
                  <a:cubicBezTo>
                    <a:pt x="741280" y="1266516"/>
                    <a:pt x="746598" y="0"/>
                    <a:pt x="746598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3FFB29B-A8BA-8577-BB4F-9E174A0E59EF}"/>
                </a:ext>
              </a:extLst>
            </p:cNvPr>
            <p:cNvSpPr/>
            <p:nvPr/>
          </p:nvSpPr>
          <p:spPr>
            <a:xfrm>
              <a:off x="-1820517" y="477440"/>
              <a:ext cx="412019" cy="690617"/>
            </a:xfrm>
            <a:custGeom>
              <a:avLst/>
              <a:gdLst>
                <a:gd name="connsiteX0" fmla="*/ 86499 w 412019"/>
                <a:gd name="connsiteY0" fmla="*/ 665078 h 690617"/>
                <a:gd name="connsiteX1" fmla="*/ 412019 w 412019"/>
                <a:gd name="connsiteY1" fmla="*/ 0 h 690617"/>
                <a:gd name="connsiteX2" fmla="*/ 7429 w 412019"/>
                <a:gd name="connsiteY2" fmla="*/ 620181 h 690617"/>
                <a:gd name="connsiteX3" fmla="*/ 20680 w 412019"/>
                <a:gd name="connsiteY3" fmla="*/ 683211 h 690617"/>
                <a:gd name="connsiteX4" fmla="*/ 83709 w 412019"/>
                <a:gd name="connsiteY4" fmla="*/ 669960 h 690617"/>
                <a:gd name="connsiteX5" fmla="*/ 86499 w 412019"/>
                <a:gd name="connsiteY5" fmla="*/ 665078 h 6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019" h="690617">
                  <a:moveTo>
                    <a:pt x="86499" y="665078"/>
                  </a:moveTo>
                  <a:lnTo>
                    <a:pt x="412019" y="0"/>
                  </a:lnTo>
                  <a:lnTo>
                    <a:pt x="7429" y="620181"/>
                  </a:lnTo>
                  <a:cubicBezTo>
                    <a:pt x="-6345" y="641278"/>
                    <a:pt x="-417" y="669437"/>
                    <a:pt x="20680" y="683211"/>
                  </a:cubicBezTo>
                  <a:cubicBezTo>
                    <a:pt x="41689" y="696985"/>
                    <a:pt x="69935" y="690970"/>
                    <a:pt x="83709" y="669960"/>
                  </a:cubicBezTo>
                  <a:cubicBezTo>
                    <a:pt x="84668" y="668478"/>
                    <a:pt x="85714" y="666647"/>
                    <a:pt x="86499" y="66507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AD1C420-54CC-6E52-ADE5-A7B34EAD29CD}"/>
                </a:ext>
              </a:extLst>
            </p:cNvPr>
            <p:cNvSpPr/>
            <p:nvPr/>
          </p:nvSpPr>
          <p:spPr>
            <a:xfrm>
              <a:off x="-1711063" y="-731551"/>
              <a:ext cx="502532" cy="988084"/>
            </a:xfrm>
            <a:custGeom>
              <a:avLst/>
              <a:gdLst>
                <a:gd name="connsiteX0" fmla="*/ 445187 w 502532"/>
                <a:gd name="connsiteY0" fmla="*/ 988084 h 988084"/>
                <a:gd name="connsiteX1" fmla="*/ 174414 w 502532"/>
                <a:gd name="connsiteY1" fmla="*/ 84053 h 988084"/>
                <a:gd name="connsiteX2" fmla="*/ 445187 w 502532"/>
                <a:gd name="connsiteY2" fmla="*/ 988084 h 98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532" h="988084">
                  <a:moveTo>
                    <a:pt x="445187" y="988084"/>
                  </a:moveTo>
                  <a:cubicBezTo>
                    <a:pt x="445187" y="988084"/>
                    <a:pt x="687977" y="-341635"/>
                    <a:pt x="174414" y="84053"/>
                  </a:cubicBezTo>
                  <a:cubicBezTo>
                    <a:pt x="-339236" y="509741"/>
                    <a:pt x="445187" y="988084"/>
                    <a:pt x="445187" y="988084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1C47810-B118-6A21-FA27-198E4BB170F9}"/>
                </a:ext>
              </a:extLst>
            </p:cNvPr>
            <p:cNvSpPr/>
            <p:nvPr/>
          </p:nvSpPr>
          <p:spPr>
            <a:xfrm>
              <a:off x="-2280740" y="-394174"/>
              <a:ext cx="529111" cy="629436"/>
            </a:xfrm>
            <a:custGeom>
              <a:avLst/>
              <a:gdLst>
                <a:gd name="connsiteX0" fmla="*/ 529112 w 529111"/>
                <a:gd name="connsiteY0" fmla="*/ 629436 h 629436"/>
                <a:gd name="connsiteX1" fmla="*/ 54169 w 529111"/>
                <a:gd name="connsiteY1" fmla="*/ 49618 h 629436"/>
                <a:gd name="connsiteX2" fmla="*/ 529112 w 529111"/>
                <a:gd name="connsiteY2" fmla="*/ 629436 h 6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9111" h="629436">
                  <a:moveTo>
                    <a:pt x="529112" y="629436"/>
                  </a:moveTo>
                  <a:cubicBezTo>
                    <a:pt x="529112" y="629436"/>
                    <a:pt x="-201174" y="257711"/>
                    <a:pt x="54169" y="49618"/>
                  </a:cubicBezTo>
                  <a:cubicBezTo>
                    <a:pt x="309512" y="-158388"/>
                    <a:pt x="511676" y="336519"/>
                    <a:pt x="529112" y="62943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BF4E358-7261-3DB2-5227-C5A58977AF2A}"/>
                </a:ext>
              </a:extLst>
            </p:cNvPr>
            <p:cNvSpPr/>
            <p:nvPr/>
          </p:nvSpPr>
          <p:spPr>
            <a:xfrm>
              <a:off x="-2168449" y="-270044"/>
              <a:ext cx="372010" cy="442014"/>
            </a:xfrm>
            <a:custGeom>
              <a:avLst/>
              <a:gdLst>
                <a:gd name="connsiteX0" fmla="*/ 6999 w 372010"/>
                <a:gd name="connsiteY0" fmla="*/ 57910 h 442014"/>
                <a:gd name="connsiteX1" fmla="*/ 91038 w 372010"/>
                <a:gd name="connsiteY1" fmla="*/ 162959 h 442014"/>
                <a:gd name="connsiteX2" fmla="*/ 180307 w 372010"/>
                <a:gd name="connsiteY2" fmla="*/ 261034 h 442014"/>
                <a:gd name="connsiteX3" fmla="*/ 274198 w 372010"/>
                <a:gd name="connsiteY3" fmla="*/ 353965 h 442014"/>
                <a:gd name="connsiteX4" fmla="*/ 372011 w 372010"/>
                <a:gd name="connsiteY4" fmla="*/ 442015 h 442014"/>
                <a:gd name="connsiteX5" fmla="*/ 287536 w 372010"/>
                <a:gd name="connsiteY5" fmla="*/ 341586 h 442014"/>
                <a:gd name="connsiteX6" fmla="*/ 208204 w 372010"/>
                <a:gd name="connsiteY6" fmla="*/ 237671 h 442014"/>
                <a:gd name="connsiteX7" fmla="*/ 134714 w 372010"/>
                <a:gd name="connsiteY7" fmla="*/ 130268 h 442014"/>
                <a:gd name="connsiteX8" fmla="*/ 69069 w 372010"/>
                <a:gd name="connsiteY8" fmla="*/ 20075 h 442014"/>
                <a:gd name="connsiteX9" fmla="*/ 68720 w 372010"/>
                <a:gd name="connsiteY9" fmla="*/ 19378 h 442014"/>
                <a:gd name="connsiteX10" fmla="*/ 19378 w 372010"/>
                <a:gd name="connsiteY10" fmla="*/ 4296 h 442014"/>
                <a:gd name="connsiteX11" fmla="*/ 4296 w 372010"/>
                <a:gd name="connsiteY11" fmla="*/ 53639 h 442014"/>
                <a:gd name="connsiteX12" fmla="*/ 6999 w 372010"/>
                <a:gd name="connsiteY12" fmla="*/ 57910 h 4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2010" h="442014">
                  <a:moveTo>
                    <a:pt x="6999" y="57910"/>
                  </a:moveTo>
                  <a:cubicBezTo>
                    <a:pt x="34285" y="95484"/>
                    <a:pt x="62008" y="129047"/>
                    <a:pt x="91038" y="162959"/>
                  </a:cubicBezTo>
                  <a:cubicBezTo>
                    <a:pt x="119981" y="196523"/>
                    <a:pt x="149795" y="229214"/>
                    <a:pt x="180307" y="261034"/>
                  </a:cubicBezTo>
                  <a:cubicBezTo>
                    <a:pt x="211081" y="292680"/>
                    <a:pt x="242029" y="323976"/>
                    <a:pt x="274198" y="353965"/>
                  </a:cubicBezTo>
                  <a:cubicBezTo>
                    <a:pt x="306017" y="384216"/>
                    <a:pt x="338883" y="413333"/>
                    <a:pt x="372011" y="442015"/>
                  </a:cubicBezTo>
                  <a:cubicBezTo>
                    <a:pt x="343155" y="408974"/>
                    <a:pt x="314822" y="375760"/>
                    <a:pt x="287536" y="341586"/>
                  </a:cubicBezTo>
                  <a:cubicBezTo>
                    <a:pt x="259988" y="307674"/>
                    <a:pt x="233922" y="272716"/>
                    <a:pt x="208204" y="237671"/>
                  </a:cubicBezTo>
                  <a:cubicBezTo>
                    <a:pt x="182748" y="202451"/>
                    <a:pt x="158164" y="166621"/>
                    <a:pt x="134714" y="130268"/>
                  </a:cubicBezTo>
                  <a:cubicBezTo>
                    <a:pt x="111524" y="94089"/>
                    <a:pt x="88422" y="56516"/>
                    <a:pt x="69069" y="20075"/>
                  </a:cubicBezTo>
                  <a:lnTo>
                    <a:pt x="68720" y="19378"/>
                  </a:lnTo>
                  <a:cubicBezTo>
                    <a:pt x="59305" y="1594"/>
                    <a:pt x="37162" y="-5206"/>
                    <a:pt x="19378" y="4296"/>
                  </a:cubicBezTo>
                  <a:cubicBezTo>
                    <a:pt x="1594" y="13711"/>
                    <a:pt x="-5206" y="35854"/>
                    <a:pt x="4296" y="53639"/>
                  </a:cubicBezTo>
                  <a:cubicBezTo>
                    <a:pt x="5081" y="55121"/>
                    <a:pt x="6040" y="56603"/>
                    <a:pt x="6999" y="579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85FA6F-9D2F-A650-3FC8-74910CA71C2A}"/>
                </a:ext>
              </a:extLst>
            </p:cNvPr>
            <p:cNvSpPr/>
            <p:nvPr/>
          </p:nvSpPr>
          <p:spPr>
            <a:xfrm>
              <a:off x="-1499428" y="-587492"/>
              <a:ext cx="183163" cy="745862"/>
            </a:xfrm>
            <a:custGeom>
              <a:avLst/>
              <a:gdLst>
                <a:gd name="connsiteX0" fmla="*/ 77591 w 183163"/>
                <a:gd name="connsiteY0" fmla="*/ 11566 h 745862"/>
                <a:gd name="connsiteX1" fmla="*/ 57453 w 183163"/>
                <a:gd name="connsiteY1" fmla="*/ 35191 h 745862"/>
                <a:gd name="connsiteX2" fmla="*/ 42633 w 183163"/>
                <a:gd name="connsiteY2" fmla="*/ 58293 h 745862"/>
                <a:gd name="connsiteX3" fmla="*/ 30690 w 183163"/>
                <a:gd name="connsiteY3" fmla="*/ 82180 h 745862"/>
                <a:gd name="connsiteX4" fmla="*/ 21187 w 183163"/>
                <a:gd name="connsiteY4" fmla="*/ 106677 h 745862"/>
                <a:gd name="connsiteX5" fmla="*/ 1485 w 183163"/>
                <a:gd name="connsiteY5" fmla="*/ 206757 h 745862"/>
                <a:gd name="connsiteX6" fmla="*/ 614 w 183163"/>
                <a:gd name="connsiteY6" fmla="*/ 256622 h 745862"/>
                <a:gd name="connsiteX7" fmla="*/ 4362 w 183163"/>
                <a:gd name="connsiteY7" fmla="*/ 305790 h 745862"/>
                <a:gd name="connsiteX8" fmla="*/ 11685 w 183163"/>
                <a:gd name="connsiteY8" fmla="*/ 354174 h 745862"/>
                <a:gd name="connsiteX9" fmla="*/ 23192 w 183163"/>
                <a:gd name="connsiteY9" fmla="*/ 401337 h 745862"/>
                <a:gd name="connsiteX10" fmla="*/ 37141 w 183163"/>
                <a:gd name="connsiteY10" fmla="*/ 447454 h 745862"/>
                <a:gd name="connsiteX11" fmla="*/ 52659 w 183163"/>
                <a:gd name="connsiteY11" fmla="*/ 492874 h 745862"/>
                <a:gd name="connsiteX12" fmla="*/ 90842 w 183163"/>
                <a:gd name="connsiteY12" fmla="*/ 580313 h 745862"/>
                <a:gd name="connsiteX13" fmla="*/ 134780 w 183163"/>
                <a:gd name="connsiteY13" fmla="*/ 664526 h 745862"/>
                <a:gd name="connsiteX14" fmla="*/ 183163 w 183163"/>
                <a:gd name="connsiteY14" fmla="*/ 745863 h 745862"/>
                <a:gd name="connsiteX15" fmla="*/ 142887 w 183163"/>
                <a:gd name="connsiteY15" fmla="*/ 660429 h 745862"/>
                <a:gd name="connsiteX16" fmla="*/ 107493 w 183163"/>
                <a:gd name="connsiteY16" fmla="*/ 573251 h 745862"/>
                <a:gd name="connsiteX17" fmla="*/ 78463 w 183163"/>
                <a:gd name="connsiteY17" fmla="*/ 484330 h 745862"/>
                <a:gd name="connsiteX18" fmla="*/ 67740 w 183163"/>
                <a:gd name="connsiteY18" fmla="*/ 439085 h 745862"/>
                <a:gd name="connsiteX19" fmla="*/ 58674 w 183163"/>
                <a:gd name="connsiteY19" fmla="*/ 393753 h 745862"/>
                <a:gd name="connsiteX20" fmla="*/ 52135 w 183163"/>
                <a:gd name="connsiteY20" fmla="*/ 348159 h 745862"/>
                <a:gd name="connsiteX21" fmla="*/ 49694 w 183163"/>
                <a:gd name="connsiteY21" fmla="*/ 302565 h 745862"/>
                <a:gd name="connsiteX22" fmla="*/ 50653 w 183163"/>
                <a:gd name="connsiteY22" fmla="*/ 257407 h 745862"/>
                <a:gd name="connsiteX23" fmla="*/ 55623 w 183163"/>
                <a:gd name="connsiteY23" fmla="*/ 213121 h 745862"/>
                <a:gd name="connsiteX24" fmla="*/ 80294 w 183163"/>
                <a:gd name="connsiteY24" fmla="*/ 130302 h 745862"/>
                <a:gd name="connsiteX25" fmla="*/ 89709 w 183163"/>
                <a:gd name="connsiteY25" fmla="*/ 111559 h 745862"/>
                <a:gd name="connsiteX26" fmla="*/ 100693 w 183163"/>
                <a:gd name="connsiteY26" fmla="*/ 94123 h 745862"/>
                <a:gd name="connsiteX27" fmla="*/ 112985 w 183163"/>
                <a:gd name="connsiteY27" fmla="*/ 78606 h 745862"/>
                <a:gd name="connsiteX28" fmla="*/ 124406 w 183163"/>
                <a:gd name="connsiteY28" fmla="*/ 67273 h 745862"/>
                <a:gd name="connsiteX29" fmla="*/ 135128 w 183163"/>
                <a:gd name="connsiteY29" fmla="*/ 16622 h 745862"/>
                <a:gd name="connsiteX30" fmla="*/ 84478 w 183163"/>
                <a:gd name="connsiteY30" fmla="*/ 5899 h 745862"/>
                <a:gd name="connsiteX31" fmla="*/ 79335 w 183163"/>
                <a:gd name="connsiteY31" fmla="*/ 9910 h 745862"/>
                <a:gd name="connsiteX32" fmla="*/ 77678 w 183163"/>
                <a:gd name="connsiteY32" fmla="*/ 11479 h 74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3163" h="745862">
                  <a:moveTo>
                    <a:pt x="77591" y="11566"/>
                  </a:moveTo>
                  <a:cubicBezTo>
                    <a:pt x="67740" y="20894"/>
                    <a:pt x="63294" y="27258"/>
                    <a:pt x="57453" y="35191"/>
                  </a:cubicBezTo>
                  <a:cubicBezTo>
                    <a:pt x="51874" y="42776"/>
                    <a:pt x="47515" y="50622"/>
                    <a:pt x="42633" y="58293"/>
                  </a:cubicBezTo>
                  <a:lnTo>
                    <a:pt x="30690" y="82180"/>
                  </a:lnTo>
                  <a:lnTo>
                    <a:pt x="21187" y="106677"/>
                  </a:lnTo>
                  <a:cubicBezTo>
                    <a:pt x="10116" y="139630"/>
                    <a:pt x="3316" y="173281"/>
                    <a:pt x="1485" y="206757"/>
                  </a:cubicBezTo>
                  <a:cubicBezTo>
                    <a:pt x="701" y="223495"/>
                    <a:pt x="-868" y="240146"/>
                    <a:pt x="614" y="256622"/>
                  </a:cubicBezTo>
                  <a:cubicBezTo>
                    <a:pt x="1834" y="273099"/>
                    <a:pt x="1224" y="289750"/>
                    <a:pt x="4362" y="305790"/>
                  </a:cubicBezTo>
                  <a:cubicBezTo>
                    <a:pt x="6803" y="321918"/>
                    <a:pt x="8983" y="338133"/>
                    <a:pt x="11685" y="354174"/>
                  </a:cubicBezTo>
                  <a:lnTo>
                    <a:pt x="23192" y="401337"/>
                  </a:lnTo>
                  <a:cubicBezTo>
                    <a:pt x="26505" y="417203"/>
                    <a:pt x="32085" y="432285"/>
                    <a:pt x="37141" y="447454"/>
                  </a:cubicBezTo>
                  <a:cubicBezTo>
                    <a:pt x="42372" y="462623"/>
                    <a:pt x="47166" y="477879"/>
                    <a:pt x="52659" y="492874"/>
                  </a:cubicBezTo>
                  <a:cubicBezTo>
                    <a:pt x="65561" y="522078"/>
                    <a:pt x="76719" y="551893"/>
                    <a:pt x="90842" y="580313"/>
                  </a:cubicBezTo>
                  <a:cubicBezTo>
                    <a:pt x="105575" y="608471"/>
                    <a:pt x="119001" y="637152"/>
                    <a:pt x="134780" y="664526"/>
                  </a:cubicBezTo>
                  <a:lnTo>
                    <a:pt x="183163" y="745863"/>
                  </a:lnTo>
                  <a:lnTo>
                    <a:pt x="142887" y="660429"/>
                  </a:lnTo>
                  <a:cubicBezTo>
                    <a:pt x="129898" y="631835"/>
                    <a:pt x="119349" y="602194"/>
                    <a:pt x="107493" y="573251"/>
                  </a:cubicBezTo>
                  <a:cubicBezTo>
                    <a:pt x="96334" y="544047"/>
                    <a:pt x="88140" y="513796"/>
                    <a:pt x="78463" y="484330"/>
                  </a:cubicBezTo>
                  <a:cubicBezTo>
                    <a:pt x="74540" y="469336"/>
                    <a:pt x="71314" y="454079"/>
                    <a:pt x="67740" y="439085"/>
                  </a:cubicBezTo>
                  <a:cubicBezTo>
                    <a:pt x="64340" y="424003"/>
                    <a:pt x="60243" y="409009"/>
                    <a:pt x="58674" y="393753"/>
                  </a:cubicBezTo>
                  <a:lnTo>
                    <a:pt x="52135" y="348159"/>
                  </a:lnTo>
                  <a:lnTo>
                    <a:pt x="49694" y="302565"/>
                  </a:lnTo>
                  <a:cubicBezTo>
                    <a:pt x="48125" y="287396"/>
                    <a:pt x="50392" y="272401"/>
                    <a:pt x="50653" y="257407"/>
                  </a:cubicBezTo>
                  <a:cubicBezTo>
                    <a:pt x="50653" y="242325"/>
                    <a:pt x="53617" y="227766"/>
                    <a:pt x="55623" y="213121"/>
                  </a:cubicBezTo>
                  <a:cubicBezTo>
                    <a:pt x="60069" y="183916"/>
                    <a:pt x="68786" y="156019"/>
                    <a:pt x="80294" y="130302"/>
                  </a:cubicBezTo>
                  <a:lnTo>
                    <a:pt x="89709" y="111559"/>
                  </a:lnTo>
                  <a:lnTo>
                    <a:pt x="100693" y="94123"/>
                  </a:lnTo>
                  <a:cubicBezTo>
                    <a:pt x="104878" y="88980"/>
                    <a:pt x="108714" y="83313"/>
                    <a:pt x="112985" y="78606"/>
                  </a:cubicBezTo>
                  <a:cubicBezTo>
                    <a:pt x="116821" y="74160"/>
                    <a:pt x="122575" y="68493"/>
                    <a:pt x="124406" y="67273"/>
                  </a:cubicBezTo>
                  <a:cubicBezTo>
                    <a:pt x="141318" y="56288"/>
                    <a:pt x="146113" y="33622"/>
                    <a:pt x="135128" y="16622"/>
                  </a:cubicBezTo>
                  <a:cubicBezTo>
                    <a:pt x="124144" y="-290"/>
                    <a:pt x="101478" y="-5085"/>
                    <a:pt x="84478" y="5899"/>
                  </a:cubicBezTo>
                  <a:cubicBezTo>
                    <a:pt x="82648" y="7120"/>
                    <a:pt x="80904" y="8428"/>
                    <a:pt x="79335" y="9910"/>
                  </a:cubicBezTo>
                  <a:lnTo>
                    <a:pt x="77678" y="11479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EEE3AC6-2B16-DCD2-B5D1-F6140348228B}"/>
                </a:ext>
              </a:extLst>
            </p:cNvPr>
            <p:cNvSpPr/>
            <p:nvPr/>
          </p:nvSpPr>
          <p:spPr>
            <a:xfrm>
              <a:off x="-1208307" y="368991"/>
              <a:ext cx="616051" cy="813708"/>
            </a:xfrm>
            <a:custGeom>
              <a:avLst/>
              <a:gdLst>
                <a:gd name="connsiteX0" fmla="*/ 616052 w 616051"/>
                <a:gd name="connsiteY0" fmla="*/ 0 h 813708"/>
                <a:gd name="connsiteX1" fmla="*/ 92900 w 616051"/>
                <a:gd name="connsiteY1" fmla="*/ 726277 h 813708"/>
                <a:gd name="connsiteX2" fmla="*/ 616052 w 616051"/>
                <a:gd name="connsiteY2" fmla="*/ 0 h 81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6051" h="813708">
                  <a:moveTo>
                    <a:pt x="616052" y="0"/>
                  </a:moveTo>
                  <a:cubicBezTo>
                    <a:pt x="616052" y="0"/>
                    <a:pt x="-285887" y="321598"/>
                    <a:pt x="92900" y="726277"/>
                  </a:cubicBezTo>
                  <a:cubicBezTo>
                    <a:pt x="471686" y="1130868"/>
                    <a:pt x="616052" y="0"/>
                    <a:pt x="61605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9F5ECFF-DA14-80F1-3691-6296145C6B83}"/>
                </a:ext>
              </a:extLst>
            </p:cNvPr>
            <p:cNvSpPr/>
            <p:nvPr/>
          </p:nvSpPr>
          <p:spPr>
            <a:xfrm>
              <a:off x="-873042" y="-452334"/>
              <a:ext cx="377331" cy="818602"/>
            </a:xfrm>
            <a:custGeom>
              <a:avLst/>
              <a:gdLst>
                <a:gd name="connsiteX0" fmla="*/ 339544 w 377331"/>
                <a:gd name="connsiteY0" fmla="*/ 818362 h 818602"/>
                <a:gd name="connsiteX1" fmla="*/ 71386 w 377331"/>
                <a:gd name="connsiteY1" fmla="*/ 24523 h 818602"/>
                <a:gd name="connsiteX2" fmla="*/ 339544 w 377331"/>
                <a:gd name="connsiteY2" fmla="*/ 818362 h 81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331" h="818602">
                  <a:moveTo>
                    <a:pt x="339544" y="818362"/>
                  </a:moveTo>
                  <a:cubicBezTo>
                    <a:pt x="336667" y="833269"/>
                    <a:pt x="-186398" y="151802"/>
                    <a:pt x="71386" y="24523"/>
                  </a:cubicBezTo>
                  <a:cubicBezTo>
                    <a:pt x="329170" y="-102756"/>
                    <a:pt x="442500" y="280825"/>
                    <a:pt x="339544" y="818362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DA51862-29EE-AEE2-27D0-F5FDEC414AAE}"/>
                </a:ext>
              </a:extLst>
            </p:cNvPr>
            <p:cNvSpPr/>
            <p:nvPr/>
          </p:nvSpPr>
          <p:spPr>
            <a:xfrm>
              <a:off x="-1073381" y="423477"/>
              <a:ext cx="429255" cy="623748"/>
            </a:xfrm>
            <a:custGeom>
              <a:avLst/>
              <a:gdLst>
                <a:gd name="connsiteX0" fmla="*/ 72961 w 429255"/>
                <a:gd name="connsiteY0" fmla="*/ 587316 h 623748"/>
                <a:gd name="connsiteX1" fmla="*/ 74443 w 429255"/>
                <a:gd name="connsiteY1" fmla="*/ 568572 h 623748"/>
                <a:gd name="connsiteX2" fmla="*/ 77320 w 429255"/>
                <a:gd name="connsiteY2" fmla="*/ 547998 h 623748"/>
                <a:gd name="connsiteX3" fmla="*/ 86037 w 429255"/>
                <a:gd name="connsiteY3" fmla="*/ 506327 h 623748"/>
                <a:gd name="connsiteX4" fmla="*/ 112365 w 429255"/>
                <a:gd name="connsiteY4" fmla="*/ 423857 h 623748"/>
                <a:gd name="connsiteX5" fmla="*/ 192394 w 429255"/>
                <a:gd name="connsiteY5" fmla="*/ 267374 h 623748"/>
                <a:gd name="connsiteX6" fmla="*/ 217153 w 429255"/>
                <a:gd name="connsiteY6" fmla="*/ 230498 h 623748"/>
                <a:gd name="connsiteX7" fmla="*/ 243742 w 429255"/>
                <a:gd name="connsiteY7" fmla="*/ 194755 h 623748"/>
                <a:gd name="connsiteX8" fmla="*/ 300669 w 429255"/>
                <a:gd name="connsiteY8" fmla="*/ 125797 h 623748"/>
                <a:gd name="connsiteX9" fmla="*/ 362739 w 429255"/>
                <a:gd name="connsiteY9" fmla="*/ 60850 h 623748"/>
                <a:gd name="connsiteX10" fmla="*/ 429255 w 429255"/>
                <a:gd name="connsiteY10" fmla="*/ 0 h 623748"/>
                <a:gd name="connsiteX11" fmla="*/ 356724 w 429255"/>
                <a:gd name="connsiteY11" fmla="*/ 54050 h 623748"/>
                <a:gd name="connsiteX12" fmla="*/ 287766 w 429255"/>
                <a:gd name="connsiteY12" fmla="*/ 113069 h 623748"/>
                <a:gd name="connsiteX13" fmla="*/ 222906 w 429255"/>
                <a:gd name="connsiteY13" fmla="*/ 177145 h 623748"/>
                <a:gd name="connsiteX14" fmla="*/ 192045 w 429255"/>
                <a:gd name="connsiteY14" fmla="*/ 210970 h 623748"/>
                <a:gd name="connsiteX15" fmla="*/ 162754 w 429255"/>
                <a:gd name="connsiteY15" fmla="*/ 246364 h 623748"/>
                <a:gd name="connsiteX16" fmla="*/ 62500 w 429255"/>
                <a:gd name="connsiteY16" fmla="*/ 401714 h 623748"/>
                <a:gd name="connsiteX17" fmla="*/ 25101 w 429255"/>
                <a:gd name="connsiteY17" fmla="*/ 487933 h 623748"/>
                <a:gd name="connsiteX18" fmla="*/ 10629 w 429255"/>
                <a:gd name="connsiteY18" fmla="*/ 533440 h 623748"/>
                <a:gd name="connsiteX19" fmla="*/ 4788 w 429255"/>
                <a:gd name="connsiteY19" fmla="*/ 557065 h 623748"/>
                <a:gd name="connsiteX20" fmla="*/ 255 w 429255"/>
                <a:gd name="connsiteY20" fmla="*/ 583044 h 623748"/>
                <a:gd name="connsiteX21" fmla="*/ 32075 w 429255"/>
                <a:gd name="connsiteY21" fmla="*/ 623494 h 623748"/>
                <a:gd name="connsiteX22" fmla="*/ 72525 w 429255"/>
                <a:gd name="connsiteY22" fmla="*/ 591674 h 623748"/>
                <a:gd name="connsiteX23" fmla="*/ 72787 w 429255"/>
                <a:gd name="connsiteY23" fmla="*/ 587664 h 623748"/>
                <a:gd name="connsiteX24" fmla="*/ 72787 w 429255"/>
                <a:gd name="connsiteY24" fmla="*/ 587403 h 62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9255" h="623748">
                  <a:moveTo>
                    <a:pt x="72961" y="587316"/>
                  </a:moveTo>
                  <a:cubicBezTo>
                    <a:pt x="72961" y="582782"/>
                    <a:pt x="73658" y="575111"/>
                    <a:pt x="74443" y="568572"/>
                  </a:cubicBezTo>
                  <a:cubicBezTo>
                    <a:pt x="74966" y="561860"/>
                    <a:pt x="76361" y="554885"/>
                    <a:pt x="77320" y="547998"/>
                  </a:cubicBezTo>
                  <a:cubicBezTo>
                    <a:pt x="79848" y="534224"/>
                    <a:pt x="82289" y="520189"/>
                    <a:pt x="86037" y="506327"/>
                  </a:cubicBezTo>
                  <a:cubicBezTo>
                    <a:pt x="92663" y="478518"/>
                    <a:pt x="101991" y="450970"/>
                    <a:pt x="112365" y="423857"/>
                  </a:cubicBezTo>
                  <a:cubicBezTo>
                    <a:pt x="133375" y="369546"/>
                    <a:pt x="160923" y="317414"/>
                    <a:pt x="192394" y="267374"/>
                  </a:cubicBezTo>
                  <a:lnTo>
                    <a:pt x="217153" y="230498"/>
                  </a:lnTo>
                  <a:cubicBezTo>
                    <a:pt x="225260" y="218031"/>
                    <a:pt x="234937" y="206698"/>
                    <a:pt x="243742" y="194755"/>
                  </a:cubicBezTo>
                  <a:cubicBezTo>
                    <a:pt x="261177" y="170607"/>
                    <a:pt x="281228" y="148551"/>
                    <a:pt x="300669" y="125797"/>
                  </a:cubicBezTo>
                  <a:cubicBezTo>
                    <a:pt x="320196" y="103131"/>
                    <a:pt x="342078" y="82644"/>
                    <a:pt x="362739" y="60850"/>
                  </a:cubicBezTo>
                  <a:cubicBezTo>
                    <a:pt x="384533" y="40276"/>
                    <a:pt x="407025" y="20312"/>
                    <a:pt x="429255" y="0"/>
                  </a:cubicBezTo>
                  <a:cubicBezTo>
                    <a:pt x="405194" y="17959"/>
                    <a:pt x="380697" y="35656"/>
                    <a:pt x="356724" y="54050"/>
                  </a:cubicBezTo>
                  <a:cubicBezTo>
                    <a:pt x="333883" y="73752"/>
                    <a:pt x="309735" y="92234"/>
                    <a:pt x="287766" y="113069"/>
                  </a:cubicBezTo>
                  <a:cubicBezTo>
                    <a:pt x="265798" y="133992"/>
                    <a:pt x="243131" y="154392"/>
                    <a:pt x="222906" y="177145"/>
                  </a:cubicBezTo>
                  <a:cubicBezTo>
                    <a:pt x="212706" y="188391"/>
                    <a:pt x="201635" y="199114"/>
                    <a:pt x="192045" y="210970"/>
                  </a:cubicBezTo>
                  <a:lnTo>
                    <a:pt x="162754" y="246364"/>
                  </a:lnTo>
                  <a:cubicBezTo>
                    <a:pt x="125093" y="294660"/>
                    <a:pt x="90658" y="346182"/>
                    <a:pt x="62500" y="401714"/>
                  </a:cubicBezTo>
                  <a:cubicBezTo>
                    <a:pt x="48551" y="429524"/>
                    <a:pt x="35475" y="458031"/>
                    <a:pt x="25101" y="487933"/>
                  </a:cubicBezTo>
                  <a:cubicBezTo>
                    <a:pt x="19434" y="502666"/>
                    <a:pt x="15075" y="518009"/>
                    <a:pt x="10629" y="533440"/>
                  </a:cubicBezTo>
                  <a:cubicBezTo>
                    <a:pt x="8624" y="541286"/>
                    <a:pt x="6445" y="548957"/>
                    <a:pt x="4788" y="557065"/>
                  </a:cubicBezTo>
                  <a:cubicBezTo>
                    <a:pt x="3045" y="565347"/>
                    <a:pt x="1475" y="572582"/>
                    <a:pt x="255" y="583044"/>
                  </a:cubicBezTo>
                  <a:cubicBezTo>
                    <a:pt x="-2099" y="603007"/>
                    <a:pt x="12111" y="621140"/>
                    <a:pt x="32075" y="623494"/>
                  </a:cubicBezTo>
                  <a:cubicBezTo>
                    <a:pt x="52038" y="625848"/>
                    <a:pt x="70171" y="611638"/>
                    <a:pt x="72525" y="591674"/>
                  </a:cubicBezTo>
                  <a:cubicBezTo>
                    <a:pt x="72699" y="590367"/>
                    <a:pt x="72787" y="588972"/>
                    <a:pt x="72787" y="587664"/>
                  </a:cubicBezTo>
                  <a:lnTo>
                    <a:pt x="72787" y="587403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C572BC7-42F4-205F-23A4-D6407F48CC54}"/>
                </a:ext>
              </a:extLst>
            </p:cNvPr>
            <p:cNvSpPr/>
            <p:nvPr/>
          </p:nvSpPr>
          <p:spPr>
            <a:xfrm>
              <a:off x="-735841" y="-370801"/>
              <a:ext cx="189005" cy="666389"/>
            </a:xfrm>
            <a:custGeom>
              <a:avLst/>
              <a:gdLst>
                <a:gd name="connsiteX0" fmla="*/ 1573 w 189005"/>
                <a:gd name="connsiteY0" fmla="*/ 46906 h 666389"/>
                <a:gd name="connsiteX1" fmla="*/ 189005 w 189005"/>
                <a:gd name="connsiteY1" fmla="*/ 666390 h 666389"/>
                <a:gd name="connsiteX2" fmla="*/ 72187 w 189005"/>
                <a:gd name="connsiteY2" fmla="*/ 29819 h 666389"/>
                <a:gd name="connsiteX3" fmla="*/ 29819 w 189005"/>
                <a:gd name="connsiteY3" fmla="*/ 615 h 666389"/>
                <a:gd name="connsiteX4" fmla="*/ 615 w 189005"/>
                <a:gd name="connsiteY4" fmla="*/ 42983 h 666389"/>
                <a:gd name="connsiteX5" fmla="*/ 1573 w 189005"/>
                <a:gd name="connsiteY5" fmla="*/ 46993 h 6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005" h="666389">
                  <a:moveTo>
                    <a:pt x="1573" y="46906"/>
                  </a:moveTo>
                  <a:lnTo>
                    <a:pt x="189005" y="666390"/>
                  </a:lnTo>
                  <a:lnTo>
                    <a:pt x="72187" y="29819"/>
                  </a:lnTo>
                  <a:cubicBezTo>
                    <a:pt x="68526" y="10030"/>
                    <a:pt x="49608" y="-3047"/>
                    <a:pt x="29819" y="615"/>
                  </a:cubicBezTo>
                  <a:cubicBezTo>
                    <a:pt x="10030" y="4276"/>
                    <a:pt x="-3047" y="23194"/>
                    <a:pt x="615" y="42983"/>
                  </a:cubicBezTo>
                  <a:cubicBezTo>
                    <a:pt x="876" y="44291"/>
                    <a:pt x="1225" y="45685"/>
                    <a:pt x="1573" y="46993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5AFEC72-9382-D349-EEB1-035A7741CD29}"/>
                </a:ext>
              </a:extLst>
            </p:cNvPr>
            <p:cNvSpPr/>
            <p:nvPr/>
          </p:nvSpPr>
          <p:spPr>
            <a:xfrm>
              <a:off x="-2813524" y="-189168"/>
              <a:ext cx="767565" cy="480736"/>
            </a:xfrm>
            <a:custGeom>
              <a:avLst/>
              <a:gdLst>
                <a:gd name="connsiteX0" fmla="*/ 767497 w 767565"/>
                <a:gd name="connsiteY0" fmla="*/ 479613 h 480736"/>
                <a:gd name="connsiteX1" fmla="*/ 5827 w 767565"/>
                <a:gd name="connsiteY1" fmla="*/ 130292 h 480736"/>
                <a:gd name="connsiteX2" fmla="*/ 767497 w 767565"/>
                <a:gd name="connsiteY2" fmla="*/ 479613 h 48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7565" h="480736">
                  <a:moveTo>
                    <a:pt x="767497" y="479613"/>
                  </a:moveTo>
                  <a:cubicBezTo>
                    <a:pt x="776389" y="491905"/>
                    <a:pt x="-78299" y="405163"/>
                    <a:pt x="5827" y="130292"/>
                  </a:cubicBezTo>
                  <a:cubicBezTo>
                    <a:pt x="90041" y="-144579"/>
                    <a:pt x="446945" y="35966"/>
                    <a:pt x="767497" y="479613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9A83C49-7D8F-1F08-13B0-C8345D2A08CC}"/>
                </a:ext>
              </a:extLst>
            </p:cNvPr>
            <p:cNvSpPr/>
            <p:nvPr/>
          </p:nvSpPr>
          <p:spPr>
            <a:xfrm>
              <a:off x="-2696200" y="-96103"/>
              <a:ext cx="589671" cy="347929"/>
            </a:xfrm>
            <a:custGeom>
              <a:avLst/>
              <a:gdLst>
                <a:gd name="connsiteX0" fmla="*/ 14824 w 589671"/>
                <a:gd name="connsiteY0" fmla="*/ 51525 h 347929"/>
                <a:gd name="connsiteX1" fmla="*/ 589672 w 589671"/>
                <a:gd name="connsiteY1" fmla="*/ 347929 h 347929"/>
                <a:gd name="connsiteX2" fmla="*/ 41761 w 589671"/>
                <a:gd name="connsiteY2" fmla="*/ 4188 h 347929"/>
                <a:gd name="connsiteX3" fmla="*/ 4188 w 589671"/>
                <a:gd name="connsiteY3" fmla="*/ 12818 h 347929"/>
                <a:gd name="connsiteX4" fmla="*/ 12819 w 589671"/>
                <a:gd name="connsiteY4" fmla="*/ 50392 h 347929"/>
                <a:gd name="connsiteX5" fmla="*/ 14824 w 589671"/>
                <a:gd name="connsiteY5" fmla="*/ 51525 h 34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671" h="347929">
                  <a:moveTo>
                    <a:pt x="14824" y="51525"/>
                  </a:moveTo>
                  <a:lnTo>
                    <a:pt x="589672" y="347929"/>
                  </a:lnTo>
                  <a:lnTo>
                    <a:pt x="41761" y="4188"/>
                  </a:lnTo>
                  <a:cubicBezTo>
                    <a:pt x="29034" y="-3832"/>
                    <a:pt x="12121" y="3"/>
                    <a:pt x="4188" y="12818"/>
                  </a:cubicBezTo>
                  <a:cubicBezTo>
                    <a:pt x="-3832" y="25546"/>
                    <a:pt x="3" y="42459"/>
                    <a:pt x="12819" y="50392"/>
                  </a:cubicBezTo>
                  <a:cubicBezTo>
                    <a:pt x="13429" y="50828"/>
                    <a:pt x="14126" y="51177"/>
                    <a:pt x="14824" y="5152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ED270EF-0388-439D-A173-B81E23A0316C}"/>
                </a:ext>
              </a:extLst>
            </p:cNvPr>
            <p:cNvSpPr/>
            <p:nvPr/>
          </p:nvSpPr>
          <p:spPr>
            <a:xfrm>
              <a:off x="-2579036" y="288499"/>
              <a:ext cx="624934" cy="665806"/>
            </a:xfrm>
            <a:custGeom>
              <a:avLst/>
              <a:gdLst>
                <a:gd name="connsiteX0" fmla="*/ 624458 w 624934"/>
                <a:gd name="connsiteY0" fmla="*/ 27 h 665806"/>
                <a:gd name="connsiteX1" fmla="*/ 91629 w 624934"/>
                <a:gd name="connsiteY1" fmla="*/ 646710 h 665806"/>
                <a:gd name="connsiteX2" fmla="*/ 624458 w 624934"/>
                <a:gd name="connsiteY2" fmla="*/ 27 h 66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934" h="665806">
                  <a:moveTo>
                    <a:pt x="624458" y="27"/>
                  </a:moveTo>
                  <a:cubicBezTo>
                    <a:pt x="638581" y="-5378"/>
                    <a:pt x="335726" y="798574"/>
                    <a:pt x="91629" y="646710"/>
                  </a:cubicBezTo>
                  <a:cubicBezTo>
                    <a:pt x="-152467" y="494847"/>
                    <a:pt x="113511" y="196177"/>
                    <a:pt x="624458" y="2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D45DCA-331F-79D9-2271-B5C75E8CF988}"/>
                </a:ext>
              </a:extLst>
            </p:cNvPr>
            <p:cNvSpPr/>
            <p:nvPr/>
          </p:nvSpPr>
          <p:spPr>
            <a:xfrm>
              <a:off x="-2488730" y="337084"/>
              <a:ext cx="481323" cy="488733"/>
            </a:xfrm>
            <a:custGeom>
              <a:avLst/>
              <a:gdLst>
                <a:gd name="connsiteX0" fmla="*/ 47528 w 481323"/>
                <a:gd name="connsiteY0" fmla="*/ 479738 h 488733"/>
                <a:gd name="connsiteX1" fmla="*/ 481323 w 481323"/>
                <a:gd name="connsiteY1" fmla="*/ 0 h 488733"/>
                <a:gd name="connsiteX2" fmla="*/ 8647 w 481323"/>
                <a:gd name="connsiteY2" fmla="*/ 441555 h 488733"/>
                <a:gd name="connsiteX3" fmla="*/ 7339 w 481323"/>
                <a:gd name="connsiteY3" fmla="*/ 480087 h 488733"/>
                <a:gd name="connsiteX4" fmla="*/ 45872 w 481323"/>
                <a:gd name="connsiteY4" fmla="*/ 481395 h 488733"/>
                <a:gd name="connsiteX5" fmla="*/ 47528 w 481323"/>
                <a:gd name="connsiteY5" fmla="*/ 479738 h 48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323" h="488733">
                  <a:moveTo>
                    <a:pt x="47528" y="479738"/>
                  </a:moveTo>
                  <a:lnTo>
                    <a:pt x="481323" y="0"/>
                  </a:lnTo>
                  <a:lnTo>
                    <a:pt x="8647" y="441555"/>
                  </a:lnTo>
                  <a:cubicBezTo>
                    <a:pt x="-2338" y="451841"/>
                    <a:pt x="-2948" y="469103"/>
                    <a:pt x="7339" y="480087"/>
                  </a:cubicBezTo>
                  <a:cubicBezTo>
                    <a:pt x="17626" y="491071"/>
                    <a:pt x="34887" y="491682"/>
                    <a:pt x="45872" y="481395"/>
                  </a:cubicBezTo>
                  <a:cubicBezTo>
                    <a:pt x="46395" y="480872"/>
                    <a:pt x="47005" y="480261"/>
                    <a:pt x="47528" y="479738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98E165E-501F-93B6-2308-54FEEE824CA5}"/>
                </a:ext>
              </a:extLst>
            </p:cNvPr>
            <p:cNvSpPr/>
            <p:nvPr/>
          </p:nvSpPr>
          <p:spPr>
            <a:xfrm rot="20071802">
              <a:off x="-908494" y="17072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32E4CAB-5E30-2C40-AD0C-4BC34D82227D}"/>
                </a:ext>
              </a:extLst>
            </p:cNvPr>
            <p:cNvSpPr/>
            <p:nvPr/>
          </p:nvSpPr>
          <p:spPr>
            <a:xfrm>
              <a:off x="-894628" y="342074"/>
              <a:ext cx="56229" cy="109503"/>
            </a:xfrm>
            <a:custGeom>
              <a:avLst/>
              <a:gdLst>
                <a:gd name="connsiteX0" fmla="*/ 5184 w 56229"/>
                <a:gd name="connsiteY0" fmla="*/ 38774 h 109503"/>
                <a:gd name="connsiteX1" fmla="*/ 41 w 56229"/>
                <a:gd name="connsiteY1" fmla="*/ 11226 h 109503"/>
                <a:gd name="connsiteX2" fmla="*/ 6405 w 56229"/>
                <a:gd name="connsiteY2" fmla="*/ 241 h 109503"/>
                <a:gd name="connsiteX3" fmla="*/ 17389 w 56229"/>
                <a:gd name="connsiteY3" fmla="*/ 5385 h 109503"/>
                <a:gd name="connsiteX4" fmla="*/ 31948 w 56229"/>
                <a:gd name="connsiteY4" fmla="*/ 31015 h 109503"/>
                <a:gd name="connsiteX5" fmla="*/ 34999 w 56229"/>
                <a:gd name="connsiteY5" fmla="*/ 40953 h 109503"/>
                <a:gd name="connsiteX6" fmla="*/ 34738 w 56229"/>
                <a:gd name="connsiteY6" fmla="*/ 49322 h 109503"/>
                <a:gd name="connsiteX7" fmla="*/ 45199 w 56229"/>
                <a:gd name="connsiteY7" fmla="*/ 70332 h 109503"/>
                <a:gd name="connsiteX8" fmla="*/ 55050 w 56229"/>
                <a:gd name="connsiteY8" fmla="*/ 92737 h 109503"/>
                <a:gd name="connsiteX9" fmla="*/ 53045 w 56229"/>
                <a:gd name="connsiteY9" fmla="*/ 107818 h 109503"/>
                <a:gd name="connsiteX10" fmla="*/ 43281 w 56229"/>
                <a:gd name="connsiteY10" fmla="*/ 108429 h 109503"/>
                <a:gd name="connsiteX11" fmla="*/ 35697 w 56229"/>
                <a:gd name="connsiteY11" fmla="*/ 101629 h 109503"/>
                <a:gd name="connsiteX12" fmla="*/ 17738 w 56229"/>
                <a:gd name="connsiteY12" fmla="*/ 72076 h 109503"/>
                <a:gd name="connsiteX13" fmla="*/ 9630 w 56229"/>
                <a:gd name="connsiteY13" fmla="*/ 59784 h 109503"/>
                <a:gd name="connsiteX14" fmla="*/ 5097 w 56229"/>
                <a:gd name="connsiteY14" fmla="*/ 38861 h 109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29" h="109503">
                  <a:moveTo>
                    <a:pt x="5184" y="38774"/>
                  </a:moveTo>
                  <a:cubicBezTo>
                    <a:pt x="2743" y="29707"/>
                    <a:pt x="-395" y="20554"/>
                    <a:pt x="41" y="11226"/>
                  </a:cubicBezTo>
                  <a:cubicBezTo>
                    <a:pt x="302" y="6692"/>
                    <a:pt x="2046" y="1462"/>
                    <a:pt x="6405" y="241"/>
                  </a:cubicBezTo>
                  <a:cubicBezTo>
                    <a:pt x="10502" y="-892"/>
                    <a:pt x="14599" y="2159"/>
                    <a:pt x="17389" y="5385"/>
                  </a:cubicBezTo>
                  <a:cubicBezTo>
                    <a:pt x="23840" y="12795"/>
                    <a:pt x="27938" y="21949"/>
                    <a:pt x="31948" y="31015"/>
                  </a:cubicBezTo>
                  <a:cubicBezTo>
                    <a:pt x="33343" y="34153"/>
                    <a:pt x="34825" y="37466"/>
                    <a:pt x="34999" y="40953"/>
                  </a:cubicBezTo>
                  <a:cubicBezTo>
                    <a:pt x="35173" y="43743"/>
                    <a:pt x="34650" y="46533"/>
                    <a:pt x="34738" y="49322"/>
                  </a:cubicBezTo>
                  <a:cubicBezTo>
                    <a:pt x="35086" y="57255"/>
                    <a:pt x="40840" y="63619"/>
                    <a:pt x="45199" y="70332"/>
                  </a:cubicBezTo>
                  <a:cubicBezTo>
                    <a:pt x="49645" y="77219"/>
                    <a:pt x="52783" y="84891"/>
                    <a:pt x="55050" y="92737"/>
                  </a:cubicBezTo>
                  <a:cubicBezTo>
                    <a:pt x="56532" y="97967"/>
                    <a:pt x="57317" y="104506"/>
                    <a:pt x="53045" y="107818"/>
                  </a:cubicBezTo>
                  <a:cubicBezTo>
                    <a:pt x="50342" y="109998"/>
                    <a:pt x="46332" y="109911"/>
                    <a:pt x="43281" y="108429"/>
                  </a:cubicBezTo>
                  <a:cubicBezTo>
                    <a:pt x="40230" y="106947"/>
                    <a:pt x="37702" y="104331"/>
                    <a:pt x="35697" y="101629"/>
                  </a:cubicBezTo>
                  <a:cubicBezTo>
                    <a:pt x="28722" y="92388"/>
                    <a:pt x="24712" y="81316"/>
                    <a:pt x="17738" y="72076"/>
                  </a:cubicBezTo>
                  <a:cubicBezTo>
                    <a:pt x="14338" y="67630"/>
                    <a:pt x="10589" y="65450"/>
                    <a:pt x="9630" y="59784"/>
                  </a:cubicBezTo>
                  <a:cubicBezTo>
                    <a:pt x="8497" y="52722"/>
                    <a:pt x="7015" y="45748"/>
                    <a:pt x="5097" y="3886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8910C13-EDDC-A0AC-9420-8ADD049032B5}"/>
                </a:ext>
              </a:extLst>
            </p:cNvPr>
            <p:cNvSpPr/>
            <p:nvPr/>
          </p:nvSpPr>
          <p:spPr>
            <a:xfrm>
              <a:off x="-889888" y="352431"/>
              <a:ext cx="43590" cy="89562"/>
            </a:xfrm>
            <a:custGeom>
              <a:avLst/>
              <a:gdLst>
                <a:gd name="connsiteX0" fmla="*/ 4367 w 43590"/>
                <a:gd name="connsiteY0" fmla="*/ 31468 h 89562"/>
                <a:gd name="connsiteX1" fmla="*/ 9 w 43590"/>
                <a:gd name="connsiteY1" fmla="*/ 8976 h 89562"/>
                <a:gd name="connsiteX2" fmla="*/ 4542 w 43590"/>
                <a:gd name="connsiteY2" fmla="*/ 171 h 89562"/>
                <a:gd name="connsiteX3" fmla="*/ 12824 w 43590"/>
                <a:gd name="connsiteY3" fmla="*/ 4530 h 89562"/>
                <a:gd name="connsiteX4" fmla="*/ 24157 w 43590"/>
                <a:gd name="connsiteY4" fmla="*/ 25627 h 89562"/>
                <a:gd name="connsiteX5" fmla="*/ 26598 w 43590"/>
                <a:gd name="connsiteY5" fmla="*/ 33734 h 89562"/>
                <a:gd name="connsiteX6" fmla="*/ 26598 w 43590"/>
                <a:gd name="connsiteY6" fmla="*/ 40534 h 89562"/>
                <a:gd name="connsiteX7" fmla="*/ 34792 w 43590"/>
                <a:gd name="connsiteY7" fmla="*/ 57708 h 89562"/>
                <a:gd name="connsiteX8" fmla="*/ 42551 w 43590"/>
                <a:gd name="connsiteY8" fmla="*/ 76103 h 89562"/>
                <a:gd name="connsiteX9" fmla="*/ 41418 w 43590"/>
                <a:gd name="connsiteY9" fmla="*/ 88308 h 89562"/>
                <a:gd name="connsiteX10" fmla="*/ 34182 w 43590"/>
                <a:gd name="connsiteY10" fmla="*/ 88656 h 89562"/>
                <a:gd name="connsiteX11" fmla="*/ 28428 w 43590"/>
                <a:gd name="connsiteY11" fmla="*/ 82990 h 89562"/>
                <a:gd name="connsiteX12" fmla="*/ 14480 w 43590"/>
                <a:gd name="connsiteY12" fmla="*/ 58667 h 89562"/>
                <a:gd name="connsiteX13" fmla="*/ 8203 w 43590"/>
                <a:gd name="connsiteY13" fmla="*/ 48555 h 89562"/>
                <a:gd name="connsiteX14" fmla="*/ 4455 w 43590"/>
                <a:gd name="connsiteY14" fmla="*/ 31555 h 8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590" h="89562">
                  <a:moveTo>
                    <a:pt x="4367" y="31468"/>
                  </a:moveTo>
                  <a:cubicBezTo>
                    <a:pt x="2362" y="24058"/>
                    <a:pt x="-166" y="16560"/>
                    <a:pt x="9" y="8976"/>
                  </a:cubicBezTo>
                  <a:cubicBezTo>
                    <a:pt x="9" y="5315"/>
                    <a:pt x="1316" y="1043"/>
                    <a:pt x="4542" y="171"/>
                  </a:cubicBezTo>
                  <a:cubicBezTo>
                    <a:pt x="7593" y="-701"/>
                    <a:pt x="10644" y="1915"/>
                    <a:pt x="12824" y="4530"/>
                  </a:cubicBezTo>
                  <a:cubicBezTo>
                    <a:pt x="17793" y="10720"/>
                    <a:pt x="21018" y="18217"/>
                    <a:pt x="24157" y="25627"/>
                  </a:cubicBezTo>
                  <a:cubicBezTo>
                    <a:pt x="25290" y="28242"/>
                    <a:pt x="26423" y="30945"/>
                    <a:pt x="26598" y="33734"/>
                  </a:cubicBezTo>
                  <a:cubicBezTo>
                    <a:pt x="26772" y="36001"/>
                    <a:pt x="26423" y="38268"/>
                    <a:pt x="26598" y="40534"/>
                  </a:cubicBezTo>
                  <a:cubicBezTo>
                    <a:pt x="27033" y="46985"/>
                    <a:pt x="31392" y="52303"/>
                    <a:pt x="34792" y="57708"/>
                  </a:cubicBezTo>
                  <a:cubicBezTo>
                    <a:pt x="38279" y="63375"/>
                    <a:pt x="40720" y="69652"/>
                    <a:pt x="42551" y="76103"/>
                  </a:cubicBezTo>
                  <a:cubicBezTo>
                    <a:pt x="43772" y="80374"/>
                    <a:pt x="44469" y="85692"/>
                    <a:pt x="41418" y="88308"/>
                  </a:cubicBezTo>
                  <a:cubicBezTo>
                    <a:pt x="39500" y="89964"/>
                    <a:pt x="36536" y="89877"/>
                    <a:pt x="34182" y="88656"/>
                  </a:cubicBezTo>
                  <a:cubicBezTo>
                    <a:pt x="31828" y="87436"/>
                    <a:pt x="29998" y="85256"/>
                    <a:pt x="28428" y="82990"/>
                  </a:cubicBezTo>
                  <a:cubicBezTo>
                    <a:pt x="23111" y="75318"/>
                    <a:pt x="19885" y="66252"/>
                    <a:pt x="14480" y="58667"/>
                  </a:cubicBezTo>
                  <a:cubicBezTo>
                    <a:pt x="11865" y="55006"/>
                    <a:pt x="8988" y="53175"/>
                    <a:pt x="8203" y="48555"/>
                  </a:cubicBezTo>
                  <a:cubicBezTo>
                    <a:pt x="7244" y="42801"/>
                    <a:pt x="5937" y="37134"/>
                    <a:pt x="4455" y="3155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8EDAF3E-3D94-A9E7-A679-47BF252488B7}"/>
                </a:ext>
              </a:extLst>
            </p:cNvPr>
            <p:cNvSpPr/>
            <p:nvPr/>
          </p:nvSpPr>
          <p:spPr>
            <a:xfrm>
              <a:off x="-918561" y="412566"/>
              <a:ext cx="66883" cy="88064"/>
            </a:xfrm>
            <a:custGeom>
              <a:avLst/>
              <a:gdLst>
                <a:gd name="connsiteX0" fmla="*/ 66429 w 66883"/>
                <a:gd name="connsiteY0" fmla="*/ 7773 h 88064"/>
                <a:gd name="connsiteX1" fmla="*/ 66342 w 66883"/>
                <a:gd name="connsiteY1" fmla="*/ 7424 h 88064"/>
                <a:gd name="connsiteX2" fmla="*/ 53265 w 66883"/>
                <a:gd name="connsiteY2" fmla="*/ 450 h 88064"/>
                <a:gd name="connsiteX3" fmla="*/ 38532 w 66883"/>
                <a:gd name="connsiteY3" fmla="*/ 10475 h 88064"/>
                <a:gd name="connsiteX4" fmla="*/ 13600 w 66883"/>
                <a:gd name="connsiteY4" fmla="*/ 38634 h 88064"/>
                <a:gd name="connsiteX5" fmla="*/ 0 w 66883"/>
                <a:gd name="connsiteY5" fmla="*/ 77428 h 88064"/>
                <a:gd name="connsiteX6" fmla="*/ 10287 w 66883"/>
                <a:gd name="connsiteY6" fmla="*/ 88063 h 88064"/>
                <a:gd name="connsiteX7" fmla="*/ 20923 w 66883"/>
                <a:gd name="connsiteY7" fmla="*/ 77776 h 88064"/>
                <a:gd name="connsiteX8" fmla="*/ 30861 w 66883"/>
                <a:gd name="connsiteY8" fmla="*/ 50402 h 88064"/>
                <a:gd name="connsiteX9" fmla="*/ 53265 w 66883"/>
                <a:gd name="connsiteY9" fmla="*/ 25295 h 88064"/>
                <a:gd name="connsiteX10" fmla="*/ 59455 w 66883"/>
                <a:gd name="connsiteY10" fmla="*/ 20413 h 88064"/>
                <a:gd name="connsiteX11" fmla="*/ 66516 w 66883"/>
                <a:gd name="connsiteY11" fmla="*/ 7686 h 8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883" h="88064">
                  <a:moveTo>
                    <a:pt x="66429" y="7773"/>
                  </a:moveTo>
                  <a:cubicBezTo>
                    <a:pt x="66429" y="7773"/>
                    <a:pt x="66429" y="7511"/>
                    <a:pt x="66342" y="7424"/>
                  </a:cubicBezTo>
                  <a:cubicBezTo>
                    <a:pt x="64686" y="1845"/>
                    <a:pt x="58845" y="-1207"/>
                    <a:pt x="53265" y="450"/>
                  </a:cubicBezTo>
                  <a:cubicBezTo>
                    <a:pt x="46640" y="2455"/>
                    <a:pt x="41932" y="7075"/>
                    <a:pt x="38532" y="10475"/>
                  </a:cubicBezTo>
                  <a:cubicBezTo>
                    <a:pt x="29815" y="19019"/>
                    <a:pt x="20923" y="27911"/>
                    <a:pt x="13600" y="38634"/>
                  </a:cubicBezTo>
                  <a:cubicBezTo>
                    <a:pt x="4969" y="51274"/>
                    <a:pt x="262" y="64700"/>
                    <a:pt x="0" y="77428"/>
                  </a:cubicBezTo>
                  <a:cubicBezTo>
                    <a:pt x="0" y="83268"/>
                    <a:pt x="4533" y="87976"/>
                    <a:pt x="10287" y="88063"/>
                  </a:cubicBezTo>
                  <a:cubicBezTo>
                    <a:pt x="16041" y="88150"/>
                    <a:pt x="20835" y="83617"/>
                    <a:pt x="20923" y="77776"/>
                  </a:cubicBezTo>
                  <a:cubicBezTo>
                    <a:pt x="21097" y="69146"/>
                    <a:pt x="24497" y="59643"/>
                    <a:pt x="30861" y="50402"/>
                  </a:cubicBezTo>
                  <a:cubicBezTo>
                    <a:pt x="37050" y="41336"/>
                    <a:pt x="45245" y="33228"/>
                    <a:pt x="53265" y="25295"/>
                  </a:cubicBezTo>
                  <a:cubicBezTo>
                    <a:pt x="55358" y="23290"/>
                    <a:pt x="57712" y="20937"/>
                    <a:pt x="59455" y="20413"/>
                  </a:cubicBezTo>
                  <a:cubicBezTo>
                    <a:pt x="64860" y="18757"/>
                    <a:pt x="67998" y="13178"/>
                    <a:pt x="66516" y="768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290D28D-5B65-47CE-5D89-745152259047}"/>
                </a:ext>
              </a:extLst>
            </p:cNvPr>
            <p:cNvSpPr/>
            <p:nvPr/>
          </p:nvSpPr>
          <p:spPr>
            <a:xfrm>
              <a:off x="-978159" y="332970"/>
              <a:ext cx="103980" cy="52049"/>
            </a:xfrm>
            <a:custGeom>
              <a:avLst/>
              <a:gdLst>
                <a:gd name="connsiteX0" fmla="*/ 103710 w 103980"/>
                <a:gd name="connsiteY0" fmla="*/ 33232 h 52049"/>
                <a:gd name="connsiteX1" fmla="*/ 103187 w 103980"/>
                <a:gd name="connsiteY1" fmla="*/ 31663 h 52049"/>
                <a:gd name="connsiteX2" fmla="*/ 89326 w 103980"/>
                <a:gd name="connsiteY2" fmla="*/ 26345 h 52049"/>
                <a:gd name="connsiteX3" fmla="*/ 50357 w 103980"/>
                <a:gd name="connsiteY3" fmla="*/ 28699 h 52049"/>
                <a:gd name="connsiteX4" fmla="*/ 19409 w 103980"/>
                <a:gd name="connsiteY4" fmla="*/ 4899 h 52049"/>
                <a:gd name="connsiteX5" fmla="*/ 4938 w 103980"/>
                <a:gd name="connsiteY5" fmla="*/ 1586 h 52049"/>
                <a:gd name="connsiteX6" fmla="*/ 1625 w 103980"/>
                <a:gd name="connsiteY6" fmla="*/ 16058 h 52049"/>
                <a:gd name="connsiteX7" fmla="*/ 44168 w 103980"/>
                <a:gd name="connsiteY7" fmla="*/ 48750 h 52049"/>
                <a:gd name="connsiteX8" fmla="*/ 97782 w 103980"/>
                <a:gd name="connsiteY8" fmla="*/ 45524 h 52049"/>
                <a:gd name="connsiteX9" fmla="*/ 103623 w 103980"/>
                <a:gd name="connsiteY9" fmla="*/ 33319 h 5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80" h="52049">
                  <a:moveTo>
                    <a:pt x="103710" y="33232"/>
                  </a:moveTo>
                  <a:cubicBezTo>
                    <a:pt x="103536" y="32709"/>
                    <a:pt x="103361" y="32186"/>
                    <a:pt x="103187" y="31663"/>
                  </a:cubicBezTo>
                  <a:cubicBezTo>
                    <a:pt x="100833" y="26345"/>
                    <a:pt x="94643" y="23991"/>
                    <a:pt x="89326" y="26345"/>
                  </a:cubicBezTo>
                  <a:cubicBezTo>
                    <a:pt x="77208" y="31663"/>
                    <a:pt x="63085" y="32535"/>
                    <a:pt x="50357" y="28699"/>
                  </a:cubicBezTo>
                  <a:cubicBezTo>
                    <a:pt x="37717" y="24776"/>
                    <a:pt x="26471" y="16145"/>
                    <a:pt x="19409" y="4899"/>
                  </a:cubicBezTo>
                  <a:cubicBezTo>
                    <a:pt x="16358" y="17"/>
                    <a:pt x="9907" y="-1465"/>
                    <a:pt x="4938" y="1586"/>
                  </a:cubicBezTo>
                  <a:cubicBezTo>
                    <a:pt x="56" y="4638"/>
                    <a:pt x="-1513" y="11002"/>
                    <a:pt x="1625" y="16058"/>
                  </a:cubicBezTo>
                  <a:cubicBezTo>
                    <a:pt x="11302" y="31488"/>
                    <a:pt x="26819" y="43432"/>
                    <a:pt x="44168" y="48750"/>
                  </a:cubicBezTo>
                  <a:cubicBezTo>
                    <a:pt x="61603" y="54067"/>
                    <a:pt x="81131" y="52934"/>
                    <a:pt x="97782" y="45524"/>
                  </a:cubicBezTo>
                  <a:cubicBezTo>
                    <a:pt x="102577" y="43432"/>
                    <a:pt x="104930" y="38201"/>
                    <a:pt x="103623" y="3331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1BF1A68-5423-9CA7-D09B-34BD40416114}"/>
                </a:ext>
              </a:extLst>
            </p:cNvPr>
            <p:cNvSpPr/>
            <p:nvPr/>
          </p:nvSpPr>
          <p:spPr>
            <a:xfrm>
              <a:off x="-967739" y="385886"/>
              <a:ext cx="95221" cy="48760"/>
            </a:xfrm>
            <a:custGeom>
              <a:avLst/>
              <a:gdLst>
                <a:gd name="connsiteX0" fmla="*/ 94860 w 95221"/>
                <a:gd name="connsiteY0" fmla="*/ 7777 h 48760"/>
                <a:gd name="connsiteX1" fmla="*/ 93813 w 95221"/>
                <a:gd name="connsiteY1" fmla="*/ 5336 h 48760"/>
                <a:gd name="connsiteX2" fmla="*/ 79516 w 95221"/>
                <a:gd name="connsiteY2" fmla="*/ 1325 h 48760"/>
                <a:gd name="connsiteX3" fmla="*/ 47609 w 95221"/>
                <a:gd name="connsiteY3" fmla="*/ 12484 h 48760"/>
                <a:gd name="connsiteX4" fmla="*/ 4369 w 95221"/>
                <a:gd name="connsiteY4" fmla="*/ 29745 h 48760"/>
                <a:gd name="connsiteX5" fmla="*/ 1928 w 95221"/>
                <a:gd name="connsiteY5" fmla="*/ 44391 h 48760"/>
                <a:gd name="connsiteX6" fmla="*/ 16574 w 95221"/>
                <a:gd name="connsiteY6" fmla="*/ 46832 h 48760"/>
                <a:gd name="connsiteX7" fmla="*/ 52927 w 95221"/>
                <a:gd name="connsiteY7" fmla="*/ 32797 h 48760"/>
                <a:gd name="connsiteX8" fmla="*/ 89890 w 95221"/>
                <a:gd name="connsiteY8" fmla="*/ 19633 h 48760"/>
                <a:gd name="connsiteX9" fmla="*/ 94860 w 95221"/>
                <a:gd name="connsiteY9" fmla="*/ 7864 h 4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21" h="48760">
                  <a:moveTo>
                    <a:pt x="94860" y="7777"/>
                  </a:moveTo>
                  <a:cubicBezTo>
                    <a:pt x="94598" y="6905"/>
                    <a:pt x="94337" y="6120"/>
                    <a:pt x="93813" y="5336"/>
                  </a:cubicBezTo>
                  <a:cubicBezTo>
                    <a:pt x="90937" y="279"/>
                    <a:pt x="84573" y="-1464"/>
                    <a:pt x="79516" y="1325"/>
                  </a:cubicBezTo>
                  <a:cubicBezTo>
                    <a:pt x="70101" y="6643"/>
                    <a:pt x="59204" y="9433"/>
                    <a:pt x="47609" y="12484"/>
                  </a:cubicBezTo>
                  <a:cubicBezTo>
                    <a:pt x="32876" y="16320"/>
                    <a:pt x="17620" y="20243"/>
                    <a:pt x="4369" y="29745"/>
                  </a:cubicBezTo>
                  <a:cubicBezTo>
                    <a:pt x="-338" y="33145"/>
                    <a:pt x="-1384" y="39684"/>
                    <a:pt x="1928" y="44391"/>
                  </a:cubicBezTo>
                  <a:cubicBezTo>
                    <a:pt x="5328" y="49099"/>
                    <a:pt x="11867" y="50145"/>
                    <a:pt x="16574" y="46832"/>
                  </a:cubicBezTo>
                  <a:cubicBezTo>
                    <a:pt x="26687" y="39596"/>
                    <a:pt x="39415" y="36284"/>
                    <a:pt x="52927" y="32797"/>
                  </a:cubicBezTo>
                  <a:cubicBezTo>
                    <a:pt x="65306" y="29571"/>
                    <a:pt x="78122" y="26258"/>
                    <a:pt x="89890" y="19633"/>
                  </a:cubicBezTo>
                  <a:cubicBezTo>
                    <a:pt x="94162" y="17279"/>
                    <a:pt x="96080" y="12310"/>
                    <a:pt x="94860" y="786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9F4C180-1ECE-D45D-0D3D-55A9A4664CA7}"/>
                </a:ext>
              </a:extLst>
            </p:cNvPr>
            <p:cNvSpPr/>
            <p:nvPr/>
          </p:nvSpPr>
          <p:spPr>
            <a:xfrm>
              <a:off x="-861083" y="203778"/>
              <a:ext cx="192547" cy="96675"/>
            </a:xfrm>
            <a:custGeom>
              <a:avLst/>
              <a:gdLst>
                <a:gd name="connsiteX0" fmla="*/ 20895 w 192547"/>
                <a:gd name="connsiteY0" fmla="*/ 88323 h 96675"/>
                <a:gd name="connsiteX1" fmla="*/ 45653 w 192547"/>
                <a:gd name="connsiteY1" fmla="*/ 46129 h 96675"/>
                <a:gd name="connsiteX2" fmla="*/ 87499 w 192547"/>
                <a:gd name="connsiteY2" fmla="*/ 17012 h 96675"/>
                <a:gd name="connsiteX3" fmla="*/ 138759 w 192547"/>
                <a:gd name="connsiteY3" fmla="*/ 5330 h 96675"/>
                <a:gd name="connsiteX4" fmla="*/ 165610 w 192547"/>
                <a:gd name="connsiteY4" fmla="*/ 4894 h 96675"/>
                <a:gd name="connsiteX5" fmla="*/ 192548 w 192547"/>
                <a:gd name="connsiteY5" fmla="*/ 7510 h 96675"/>
                <a:gd name="connsiteX6" fmla="*/ 165871 w 192547"/>
                <a:gd name="connsiteY6" fmla="*/ 2279 h 96675"/>
                <a:gd name="connsiteX7" fmla="*/ 138672 w 192547"/>
                <a:gd name="connsiteY7" fmla="*/ 12 h 96675"/>
                <a:gd name="connsiteX8" fmla="*/ 83924 w 192547"/>
                <a:gd name="connsiteY8" fmla="*/ 7074 h 96675"/>
                <a:gd name="connsiteX9" fmla="*/ 34669 w 192547"/>
                <a:gd name="connsiteY9" fmla="*/ 34796 h 96675"/>
                <a:gd name="connsiteX10" fmla="*/ 757 w 192547"/>
                <a:gd name="connsiteY10" fmla="*/ 82308 h 96675"/>
                <a:gd name="connsiteX11" fmla="*/ 6598 w 192547"/>
                <a:gd name="connsiteY11" fmla="*/ 95908 h 96675"/>
                <a:gd name="connsiteX12" fmla="*/ 20285 w 192547"/>
                <a:gd name="connsiteY12" fmla="*/ 90067 h 96675"/>
                <a:gd name="connsiteX13" fmla="*/ 20634 w 192547"/>
                <a:gd name="connsiteY13" fmla="*/ 89108 h 96675"/>
                <a:gd name="connsiteX14" fmla="*/ 20895 w 192547"/>
                <a:gd name="connsiteY14" fmla="*/ 88236 h 9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547" h="96675">
                  <a:moveTo>
                    <a:pt x="20895" y="88323"/>
                  </a:moveTo>
                  <a:cubicBezTo>
                    <a:pt x="25080" y="73852"/>
                    <a:pt x="34233" y="58247"/>
                    <a:pt x="45653" y="46129"/>
                  </a:cubicBezTo>
                  <a:cubicBezTo>
                    <a:pt x="57161" y="33750"/>
                    <a:pt x="71545" y="23899"/>
                    <a:pt x="87499" y="17012"/>
                  </a:cubicBezTo>
                  <a:cubicBezTo>
                    <a:pt x="103539" y="10212"/>
                    <a:pt x="121062" y="6899"/>
                    <a:pt x="138759" y="5330"/>
                  </a:cubicBezTo>
                  <a:cubicBezTo>
                    <a:pt x="147651" y="4720"/>
                    <a:pt x="156630" y="5069"/>
                    <a:pt x="165610" y="4894"/>
                  </a:cubicBezTo>
                  <a:lnTo>
                    <a:pt x="192548" y="7510"/>
                  </a:lnTo>
                  <a:lnTo>
                    <a:pt x="165871" y="2279"/>
                  </a:lnTo>
                  <a:cubicBezTo>
                    <a:pt x="156892" y="1581"/>
                    <a:pt x="147825" y="274"/>
                    <a:pt x="138672" y="12"/>
                  </a:cubicBezTo>
                  <a:cubicBezTo>
                    <a:pt x="120452" y="-162"/>
                    <a:pt x="101883" y="1494"/>
                    <a:pt x="83924" y="7074"/>
                  </a:cubicBezTo>
                  <a:cubicBezTo>
                    <a:pt x="66140" y="12827"/>
                    <a:pt x="49053" y="21981"/>
                    <a:pt x="34669" y="34796"/>
                  </a:cubicBezTo>
                  <a:cubicBezTo>
                    <a:pt x="20198" y="47786"/>
                    <a:pt x="8516" y="62693"/>
                    <a:pt x="757" y="82308"/>
                  </a:cubicBezTo>
                  <a:cubicBezTo>
                    <a:pt x="-1422" y="87713"/>
                    <a:pt x="1280" y="93815"/>
                    <a:pt x="6598" y="95908"/>
                  </a:cubicBezTo>
                  <a:cubicBezTo>
                    <a:pt x="12003" y="98087"/>
                    <a:pt x="18105" y="95472"/>
                    <a:pt x="20285" y="90067"/>
                  </a:cubicBezTo>
                  <a:cubicBezTo>
                    <a:pt x="20372" y="89718"/>
                    <a:pt x="20546" y="89456"/>
                    <a:pt x="20634" y="89108"/>
                  </a:cubicBezTo>
                  <a:lnTo>
                    <a:pt x="20895" y="8823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99744C-EAF9-4C40-E302-6D1DFC878E47}"/>
                </a:ext>
              </a:extLst>
            </p:cNvPr>
            <p:cNvSpPr/>
            <p:nvPr/>
          </p:nvSpPr>
          <p:spPr>
            <a:xfrm rot="21070799">
              <a:off x="-2056739" y="24396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5A2561A-635A-1C79-F653-97878F6979E2}"/>
                </a:ext>
              </a:extLst>
            </p:cNvPr>
            <p:cNvSpPr/>
            <p:nvPr/>
          </p:nvSpPr>
          <p:spPr>
            <a:xfrm>
              <a:off x="-1960161" y="542735"/>
              <a:ext cx="116994" cy="35155"/>
            </a:xfrm>
            <a:custGeom>
              <a:avLst/>
              <a:gdLst>
                <a:gd name="connsiteX0" fmla="*/ 33305 w 116994"/>
                <a:gd name="connsiteY0" fmla="*/ 28246 h 35155"/>
                <a:gd name="connsiteX1" fmla="*/ 6716 w 116994"/>
                <a:gd name="connsiteY1" fmla="*/ 19267 h 35155"/>
                <a:gd name="connsiteX2" fmla="*/ 178 w 116994"/>
                <a:gd name="connsiteY2" fmla="*/ 8283 h 35155"/>
                <a:gd name="connsiteX3" fmla="*/ 10029 w 116994"/>
                <a:gd name="connsiteY3" fmla="*/ 1221 h 35155"/>
                <a:gd name="connsiteX4" fmla="*/ 39495 w 116994"/>
                <a:gd name="connsiteY4" fmla="*/ 960 h 35155"/>
                <a:gd name="connsiteX5" fmla="*/ 49695 w 116994"/>
                <a:gd name="connsiteY5" fmla="*/ 3052 h 35155"/>
                <a:gd name="connsiteX6" fmla="*/ 56930 w 116994"/>
                <a:gd name="connsiteY6" fmla="*/ 7324 h 35155"/>
                <a:gd name="connsiteX7" fmla="*/ 80294 w 116994"/>
                <a:gd name="connsiteY7" fmla="*/ 8457 h 35155"/>
                <a:gd name="connsiteX8" fmla="*/ 104704 w 116994"/>
                <a:gd name="connsiteY8" fmla="*/ 10724 h 35155"/>
                <a:gd name="connsiteX9" fmla="*/ 116908 w 116994"/>
                <a:gd name="connsiteY9" fmla="*/ 19790 h 35155"/>
                <a:gd name="connsiteX10" fmla="*/ 112724 w 116994"/>
                <a:gd name="connsiteY10" fmla="*/ 28682 h 35155"/>
                <a:gd name="connsiteX11" fmla="*/ 103047 w 116994"/>
                <a:gd name="connsiteY11" fmla="*/ 31995 h 35155"/>
                <a:gd name="connsiteX12" fmla="*/ 68438 w 116994"/>
                <a:gd name="connsiteY12" fmla="*/ 33303 h 35155"/>
                <a:gd name="connsiteX13" fmla="*/ 53792 w 116994"/>
                <a:gd name="connsiteY13" fmla="*/ 34349 h 35155"/>
                <a:gd name="connsiteX14" fmla="*/ 33305 w 116994"/>
                <a:gd name="connsiteY14" fmla="*/ 28072 h 3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994" h="35155">
                  <a:moveTo>
                    <a:pt x="33305" y="28246"/>
                  </a:moveTo>
                  <a:cubicBezTo>
                    <a:pt x="24152" y="25980"/>
                    <a:pt x="14649" y="24236"/>
                    <a:pt x="6716" y="19267"/>
                  </a:cubicBezTo>
                  <a:cubicBezTo>
                    <a:pt x="2880" y="16826"/>
                    <a:pt x="-868" y="12729"/>
                    <a:pt x="178" y="8283"/>
                  </a:cubicBezTo>
                  <a:cubicBezTo>
                    <a:pt x="1137" y="4098"/>
                    <a:pt x="5844" y="2093"/>
                    <a:pt x="10029" y="1221"/>
                  </a:cubicBezTo>
                  <a:cubicBezTo>
                    <a:pt x="19706" y="-784"/>
                    <a:pt x="29644" y="88"/>
                    <a:pt x="39495" y="960"/>
                  </a:cubicBezTo>
                  <a:cubicBezTo>
                    <a:pt x="42982" y="1309"/>
                    <a:pt x="46469" y="1657"/>
                    <a:pt x="49695" y="3052"/>
                  </a:cubicBezTo>
                  <a:cubicBezTo>
                    <a:pt x="52223" y="4273"/>
                    <a:pt x="54402" y="6103"/>
                    <a:pt x="56930" y="7324"/>
                  </a:cubicBezTo>
                  <a:cubicBezTo>
                    <a:pt x="63992" y="10898"/>
                    <a:pt x="72448" y="8980"/>
                    <a:pt x="80294" y="8457"/>
                  </a:cubicBezTo>
                  <a:cubicBezTo>
                    <a:pt x="88489" y="7934"/>
                    <a:pt x="96683" y="8893"/>
                    <a:pt x="104704" y="10724"/>
                  </a:cubicBezTo>
                  <a:cubicBezTo>
                    <a:pt x="109934" y="11944"/>
                    <a:pt x="116037" y="14472"/>
                    <a:pt x="116908" y="19790"/>
                  </a:cubicBezTo>
                  <a:cubicBezTo>
                    <a:pt x="117432" y="23190"/>
                    <a:pt x="115514" y="26677"/>
                    <a:pt x="112724" y="28682"/>
                  </a:cubicBezTo>
                  <a:cubicBezTo>
                    <a:pt x="109934" y="30687"/>
                    <a:pt x="106447" y="31559"/>
                    <a:pt x="103047" y="31995"/>
                  </a:cubicBezTo>
                  <a:cubicBezTo>
                    <a:pt x="91540" y="33564"/>
                    <a:pt x="79945" y="31734"/>
                    <a:pt x="68438" y="33303"/>
                  </a:cubicBezTo>
                  <a:cubicBezTo>
                    <a:pt x="62858" y="34087"/>
                    <a:pt x="59110" y="36354"/>
                    <a:pt x="53792" y="34349"/>
                  </a:cubicBezTo>
                  <a:cubicBezTo>
                    <a:pt x="47079" y="31908"/>
                    <a:pt x="40279" y="29816"/>
                    <a:pt x="33305" y="28072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FEF8F0B-D2ED-CC20-C40D-4CA3EB1E8883}"/>
                </a:ext>
              </a:extLst>
            </p:cNvPr>
            <p:cNvSpPr/>
            <p:nvPr/>
          </p:nvSpPr>
          <p:spPr>
            <a:xfrm>
              <a:off x="-1949643" y="547993"/>
              <a:ext cx="95072" cy="26701"/>
            </a:xfrm>
            <a:custGeom>
              <a:avLst/>
              <a:gdLst>
                <a:gd name="connsiteX0" fmla="*/ 27321 w 95072"/>
                <a:gd name="connsiteY0" fmla="*/ 21071 h 26701"/>
                <a:gd name="connsiteX1" fmla="*/ 5614 w 95072"/>
                <a:gd name="connsiteY1" fmla="*/ 13922 h 26701"/>
                <a:gd name="connsiteX2" fmla="*/ 122 w 95072"/>
                <a:gd name="connsiteY2" fmla="*/ 5728 h 26701"/>
                <a:gd name="connsiteX3" fmla="*/ 7968 w 95072"/>
                <a:gd name="connsiteY3" fmla="*/ 671 h 26701"/>
                <a:gd name="connsiteX4" fmla="*/ 31855 w 95072"/>
                <a:gd name="connsiteY4" fmla="*/ 1020 h 26701"/>
                <a:gd name="connsiteX5" fmla="*/ 40136 w 95072"/>
                <a:gd name="connsiteY5" fmla="*/ 2764 h 26701"/>
                <a:gd name="connsiteX6" fmla="*/ 46064 w 95072"/>
                <a:gd name="connsiteY6" fmla="*/ 6076 h 26701"/>
                <a:gd name="connsiteX7" fmla="*/ 65069 w 95072"/>
                <a:gd name="connsiteY7" fmla="*/ 7297 h 26701"/>
                <a:gd name="connsiteX8" fmla="*/ 84858 w 95072"/>
                <a:gd name="connsiteY8" fmla="*/ 9476 h 26701"/>
                <a:gd name="connsiteX9" fmla="*/ 94971 w 95072"/>
                <a:gd name="connsiteY9" fmla="*/ 16450 h 26701"/>
                <a:gd name="connsiteX10" fmla="*/ 91745 w 95072"/>
                <a:gd name="connsiteY10" fmla="*/ 22989 h 26701"/>
                <a:gd name="connsiteX11" fmla="*/ 83987 w 95072"/>
                <a:gd name="connsiteY11" fmla="*/ 25255 h 26701"/>
                <a:gd name="connsiteX12" fmla="*/ 55916 w 95072"/>
                <a:gd name="connsiteY12" fmla="*/ 25517 h 26701"/>
                <a:gd name="connsiteX13" fmla="*/ 44059 w 95072"/>
                <a:gd name="connsiteY13" fmla="*/ 26040 h 26701"/>
                <a:gd name="connsiteX14" fmla="*/ 27321 w 95072"/>
                <a:gd name="connsiteY14" fmla="*/ 20984 h 2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2" h="26701">
                  <a:moveTo>
                    <a:pt x="27321" y="21071"/>
                  </a:moveTo>
                  <a:cubicBezTo>
                    <a:pt x="19911" y="19240"/>
                    <a:pt x="12152" y="17758"/>
                    <a:pt x="5614" y="13922"/>
                  </a:cubicBezTo>
                  <a:cubicBezTo>
                    <a:pt x="2476" y="12091"/>
                    <a:pt x="-663" y="8953"/>
                    <a:pt x="122" y="5728"/>
                  </a:cubicBezTo>
                  <a:cubicBezTo>
                    <a:pt x="819" y="2676"/>
                    <a:pt x="4568" y="1194"/>
                    <a:pt x="7968" y="671"/>
                  </a:cubicBezTo>
                  <a:cubicBezTo>
                    <a:pt x="15727" y="-636"/>
                    <a:pt x="23921" y="235"/>
                    <a:pt x="31855" y="1020"/>
                  </a:cubicBezTo>
                  <a:cubicBezTo>
                    <a:pt x="34644" y="1282"/>
                    <a:pt x="37521" y="1630"/>
                    <a:pt x="40136" y="2764"/>
                  </a:cubicBezTo>
                  <a:cubicBezTo>
                    <a:pt x="42229" y="3722"/>
                    <a:pt x="44059" y="5117"/>
                    <a:pt x="46064" y="6076"/>
                  </a:cubicBezTo>
                  <a:cubicBezTo>
                    <a:pt x="51905" y="8866"/>
                    <a:pt x="58705" y="7558"/>
                    <a:pt x="65069" y="7297"/>
                  </a:cubicBezTo>
                  <a:cubicBezTo>
                    <a:pt x="71695" y="7035"/>
                    <a:pt x="78407" y="7907"/>
                    <a:pt x="84858" y="9476"/>
                  </a:cubicBezTo>
                  <a:cubicBezTo>
                    <a:pt x="89130" y="10522"/>
                    <a:pt x="94186" y="12527"/>
                    <a:pt x="94971" y="16450"/>
                  </a:cubicBezTo>
                  <a:cubicBezTo>
                    <a:pt x="95494" y="18979"/>
                    <a:pt x="93925" y="21507"/>
                    <a:pt x="91745" y="22989"/>
                  </a:cubicBezTo>
                  <a:cubicBezTo>
                    <a:pt x="89479" y="24471"/>
                    <a:pt x="86689" y="24994"/>
                    <a:pt x="83987" y="25255"/>
                  </a:cubicBezTo>
                  <a:cubicBezTo>
                    <a:pt x="74746" y="26214"/>
                    <a:pt x="65244" y="24558"/>
                    <a:pt x="55916" y="25517"/>
                  </a:cubicBezTo>
                  <a:cubicBezTo>
                    <a:pt x="51469" y="25953"/>
                    <a:pt x="48418" y="27609"/>
                    <a:pt x="44059" y="26040"/>
                  </a:cubicBezTo>
                  <a:cubicBezTo>
                    <a:pt x="38567" y="24122"/>
                    <a:pt x="32988" y="22378"/>
                    <a:pt x="27321" y="20984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B2212D3-1BBF-F35F-7CE9-DF7BA9628FAE}"/>
                </a:ext>
              </a:extLst>
            </p:cNvPr>
            <p:cNvSpPr/>
            <p:nvPr/>
          </p:nvSpPr>
          <p:spPr>
            <a:xfrm>
              <a:off x="-1887495" y="557230"/>
              <a:ext cx="57597" cy="93796"/>
            </a:xfrm>
            <a:custGeom>
              <a:avLst/>
              <a:gdLst>
                <a:gd name="connsiteX0" fmla="*/ 13382 w 57597"/>
                <a:gd name="connsiteY0" fmla="*/ 326 h 93796"/>
                <a:gd name="connsiteX1" fmla="*/ 13033 w 57597"/>
                <a:gd name="connsiteY1" fmla="*/ 239 h 93796"/>
                <a:gd name="connsiteX2" fmla="*/ 567 w 57597"/>
                <a:gd name="connsiteY2" fmla="*/ 8259 h 93796"/>
                <a:gd name="connsiteX3" fmla="*/ 2136 w 57597"/>
                <a:gd name="connsiteY3" fmla="*/ 26044 h 93796"/>
                <a:gd name="connsiteX4" fmla="*/ 14603 w 57597"/>
                <a:gd name="connsiteY4" fmla="*/ 61612 h 93796"/>
                <a:gd name="connsiteX5" fmla="*/ 41889 w 57597"/>
                <a:gd name="connsiteY5" fmla="*/ 92386 h 93796"/>
                <a:gd name="connsiteX6" fmla="*/ 56186 w 57597"/>
                <a:gd name="connsiteY6" fmla="*/ 88637 h 93796"/>
                <a:gd name="connsiteX7" fmla="*/ 52438 w 57597"/>
                <a:gd name="connsiteY7" fmla="*/ 74340 h 93796"/>
                <a:gd name="connsiteX8" fmla="*/ 33346 w 57597"/>
                <a:gd name="connsiteY8" fmla="*/ 52284 h 93796"/>
                <a:gd name="connsiteX9" fmla="*/ 22361 w 57597"/>
                <a:gd name="connsiteY9" fmla="*/ 20551 h 93796"/>
                <a:gd name="connsiteX10" fmla="*/ 21141 w 57597"/>
                <a:gd name="connsiteY10" fmla="*/ 12792 h 93796"/>
                <a:gd name="connsiteX11" fmla="*/ 13469 w 57597"/>
                <a:gd name="connsiteY11" fmla="*/ 413 h 9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97" h="93796">
                  <a:moveTo>
                    <a:pt x="13382" y="326"/>
                  </a:moveTo>
                  <a:cubicBezTo>
                    <a:pt x="13382" y="326"/>
                    <a:pt x="13121" y="326"/>
                    <a:pt x="13033" y="239"/>
                  </a:cubicBezTo>
                  <a:cubicBezTo>
                    <a:pt x="7367" y="-982"/>
                    <a:pt x="1788" y="2593"/>
                    <a:pt x="567" y="8259"/>
                  </a:cubicBezTo>
                  <a:cubicBezTo>
                    <a:pt x="-915" y="15059"/>
                    <a:pt x="829" y="21423"/>
                    <a:pt x="2136" y="26044"/>
                  </a:cubicBezTo>
                  <a:cubicBezTo>
                    <a:pt x="5362" y="37813"/>
                    <a:pt x="8762" y="49930"/>
                    <a:pt x="14603" y="61612"/>
                  </a:cubicBezTo>
                  <a:cubicBezTo>
                    <a:pt x="21402" y="75299"/>
                    <a:pt x="30905" y="86022"/>
                    <a:pt x="41889" y="92386"/>
                  </a:cubicBezTo>
                  <a:cubicBezTo>
                    <a:pt x="46945" y="95263"/>
                    <a:pt x="53309" y="93606"/>
                    <a:pt x="56186" y="88637"/>
                  </a:cubicBezTo>
                  <a:cubicBezTo>
                    <a:pt x="59063" y="83668"/>
                    <a:pt x="57407" y="77217"/>
                    <a:pt x="52438" y="74340"/>
                  </a:cubicBezTo>
                  <a:cubicBezTo>
                    <a:pt x="44940" y="69981"/>
                    <a:pt x="38402" y="62397"/>
                    <a:pt x="33346" y="52284"/>
                  </a:cubicBezTo>
                  <a:cubicBezTo>
                    <a:pt x="28464" y="42433"/>
                    <a:pt x="25325" y="31361"/>
                    <a:pt x="22361" y="20551"/>
                  </a:cubicBezTo>
                  <a:cubicBezTo>
                    <a:pt x="21577" y="17762"/>
                    <a:pt x="20705" y="14536"/>
                    <a:pt x="21141" y="12792"/>
                  </a:cubicBezTo>
                  <a:cubicBezTo>
                    <a:pt x="22361" y="7300"/>
                    <a:pt x="18962" y="1808"/>
                    <a:pt x="13469" y="41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A873185-13A4-215F-0401-4FBD85A022B7}"/>
                </a:ext>
              </a:extLst>
            </p:cNvPr>
            <p:cNvSpPr/>
            <p:nvPr/>
          </p:nvSpPr>
          <p:spPr>
            <a:xfrm>
              <a:off x="-2008029" y="550452"/>
              <a:ext cx="83652" cy="81042"/>
            </a:xfrm>
            <a:custGeom>
              <a:avLst/>
              <a:gdLst>
                <a:gd name="connsiteX0" fmla="*/ 75681 w 83652"/>
                <a:gd name="connsiteY0" fmla="*/ 305 h 81042"/>
                <a:gd name="connsiteX1" fmla="*/ 74025 w 83652"/>
                <a:gd name="connsiteY1" fmla="*/ 43 h 81042"/>
                <a:gd name="connsiteX2" fmla="*/ 62692 w 83652"/>
                <a:gd name="connsiteY2" fmla="*/ 9546 h 81042"/>
                <a:gd name="connsiteX3" fmla="*/ 45779 w 83652"/>
                <a:gd name="connsiteY3" fmla="*/ 44678 h 81042"/>
                <a:gd name="connsiteX4" fmla="*/ 9949 w 83652"/>
                <a:gd name="connsiteY4" fmla="*/ 60109 h 81042"/>
                <a:gd name="connsiteX5" fmla="*/ 11 w 83652"/>
                <a:gd name="connsiteY5" fmla="*/ 71093 h 81042"/>
                <a:gd name="connsiteX6" fmla="*/ 10995 w 83652"/>
                <a:gd name="connsiteY6" fmla="*/ 81031 h 81042"/>
                <a:gd name="connsiteX7" fmla="*/ 60338 w 83652"/>
                <a:gd name="connsiteY7" fmla="*/ 59760 h 81042"/>
                <a:gd name="connsiteX8" fmla="*/ 83614 w 83652"/>
                <a:gd name="connsiteY8" fmla="*/ 11376 h 81042"/>
                <a:gd name="connsiteX9" fmla="*/ 75855 w 83652"/>
                <a:gd name="connsiteY9" fmla="*/ 305 h 8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52" h="81042">
                  <a:moveTo>
                    <a:pt x="75681" y="305"/>
                  </a:moveTo>
                  <a:cubicBezTo>
                    <a:pt x="75158" y="130"/>
                    <a:pt x="74548" y="43"/>
                    <a:pt x="74025" y="43"/>
                  </a:cubicBezTo>
                  <a:cubicBezTo>
                    <a:pt x="68271" y="-480"/>
                    <a:pt x="63127" y="3792"/>
                    <a:pt x="62692" y="9546"/>
                  </a:cubicBezTo>
                  <a:cubicBezTo>
                    <a:pt x="61471" y="22709"/>
                    <a:pt x="55369" y="35525"/>
                    <a:pt x="45779" y="44678"/>
                  </a:cubicBezTo>
                  <a:cubicBezTo>
                    <a:pt x="36190" y="53832"/>
                    <a:pt x="23200" y="59498"/>
                    <a:pt x="9949" y="60109"/>
                  </a:cubicBezTo>
                  <a:cubicBezTo>
                    <a:pt x="4195" y="60370"/>
                    <a:pt x="-251" y="65339"/>
                    <a:pt x="11" y="71093"/>
                  </a:cubicBezTo>
                  <a:cubicBezTo>
                    <a:pt x="272" y="76847"/>
                    <a:pt x="5067" y="81293"/>
                    <a:pt x="10995" y="81031"/>
                  </a:cubicBezTo>
                  <a:cubicBezTo>
                    <a:pt x="29215" y="80159"/>
                    <a:pt x="47174" y="72401"/>
                    <a:pt x="60338" y="59760"/>
                  </a:cubicBezTo>
                  <a:cubicBezTo>
                    <a:pt x="73502" y="47119"/>
                    <a:pt x="81958" y="29509"/>
                    <a:pt x="83614" y="11376"/>
                  </a:cubicBezTo>
                  <a:cubicBezTo>
                    <a:pt x="84050" y="6233"/>
                    <a:pt x="80737" y="1525"/>
                    <a:pt x="75855" y="30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D21C0D3-17A0-CD9B-C0ED-B8D9BF8869B3}"/>
                </a:ext>
              </a:extLst>
            </p:cNvPr>
            <p:cNvSpPr/>
            <p:nvPr/>
          </p:nvSpPr>
          <p:spPr>
            <a:xfrm>
              <a:off x="-1933066" y="562438"/>
              <a:ext cx="33150" cy="99355"/>
            </a:xfrm>
            <a:custGeom>
              <a:avLst/>
              <a:gdLst>
                <a:gd name="connsiteX0" fmla="*/ 25477 w 33150"/>
                <a:gd name="connsiteY0" fmla="*/ 349 h 99355"/>
                <a:gd name="connsiteX1" fmla="*/ 22774 w 33150"/>
                <a:gd name="connsiteY1" fmla="*/ 0 h 99355"/>
                <a:gd name="connsiteX2" fmla="*/ 12313 w 33150"/>
                <a:gd name="connsiteY2" fmla="*/ 10549 h 99355"/>
                <a:gd name="connsiteX3" fmla="*/ 6472 w 33150"/>
                <a:gd name="connsiteY3" fmla="*/ 43850 h 99355"/>
                <a:gd name="connsiteX4" fmla="*/ 457 w 33150"/>
                <a:gd name="connsiteY4" fmla="*/ 90054 h 99355"/>
                <a:gd name="connsiteX5" fmla="*/ 12051 w 33150"/>
                <a:gd name="connsiteY5" fmla="*/ 99295 h 99355"/>
                <a:gd name="connsiteX6" fmla="*/ 21292 w 33150"/>
                <a:gd name="connsiteY6" fmla="*/ 87701 h 99355"/>
                <a:gd name="connsiteX7" fmla="*/ 26697 w 33150"/>
                <a:gd name="connsiteY7" fmla="*/ 49168 h 99355"/>
                <a:gd name="connsiteX8" fmla="*/ 33148 w 33150"/>
                <a:gd name="connsiteY8" fmla="*/ 10461 h 99355"/>
                <a:gd name="connsiteX9" fmla="*/ 25302 w 33150"/>
                <a:gd name="connsiteY9" fmla="*/ 349 h 99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50" h="99355">
                  <a:moveTo>
                    <a:pt x="25477" y="349"/>
                  </a:moveTo>
                  <a:cubicBezTo>
                    <a:pt x="24605" y="87"/>
                    <a:pt x="23733" y="0"/>
                    <a:pt x="22774" y="0"/>
                  </a:cubicBezTo>
                  <a:cubicBezTo>
                    <a:pt x="17021" y="0"/>
                    <a:pt x="12313" y="4708"/>
                    <a:pt x="12313" y="10549"/>
                  </a:cubicBezTo>
                  <a:cubicBezTo>
                    <a:pt x="12313" y="21358"/>
                    <a:pt x="9523" y="32256"/>
                    <a:pt x="6472" y="43850"/>
                  </a:cubicBezTo>
                  <a:cubicBezTo>
                    <a:pt x="2636" y="58583"/>
                    <a:pt x="-1374" y="73839"/>
                    <a:pt x="457" y="90054"/>
                  </a:cubicBezTo>
                  <a:cubicBezTo>
                    <a:pt x="1067" y="95808"/>
                    <a:pt x="6298" y="99906"/>
                    <a:pt x="12051" y="99295"/>
                  </a:cubicBezTo>
                  <a:cubicBezTo>
                    <a:pt x="17805" y="98685"/>
                    <a:pt x="21903" y="93454"/>
                    <a:pt x="21292" y="87701"/>
                  </a:cubicBezTo>
                  <a:cubicBezTo>
                    <a:pt x="19897" y="75321"/>
                    <a:pt x="23210" y="62593"/>
                    <a:pt x="26697" y="49168"/>
                  </a:cubicBezTo>
                  <a:cubicBezTo>
                    <a:pt x="29923" y="36789"/>
                    <a:pt x="33236" y="23974"/>
                    <a:pt x="33148" y="10461"/>
                  </a:cubicBezTo>
                  <a:cubicBezTo>
                    <a:pt x="33148" y="5579"/>
                    <a:pt x="29749" y="1569"/>
                    <a:pt x="25302" y="34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376957A-EC5A-DF34-C697-59900213ACE1}"/>
                </a:ext>
              </a:extLst>
            </p:cNvPr>
            <p:cNvSpPr/>
            <p:nvPr/>
          </p:nvSpPr>
          <p:spPr>
            <a:xfrm>
              <a:off x="-2023132" y="295413"/>
              <a:ext cx="56000" cy="207859"/>
            </a:xfrm>
            <a:custGeom>
              <a:avLst/>
              <a:gdLst>
                <a:gd name="connsiteX0" fmla="*/ 42750 w 56000"/>
                <a:gd name="connsiteY0" fmla="*/ 189263 h 207859"/>
                <a:gd name="connsiteX1" fmla="*/ 17991 w 56000"/>
                <a:gd name="connsiteY1" fmla="*/ 147069 h 207859"/>
                <a:gd name="connsiteX2" fmla="*/ 13022 w 56000"/>
                <a:gd name="connsiteY2" fmla="*/ 96331 h 207859"/>
                <a:gd name="connsiteX3" fmla="*/ 27842 w 56000"/>
                <a:gd name="connsiteY3" fmla="*/ 45855 h 207859"/>
                <a:gd name="connsiteX4" fmla="*/ 40570 w 56000"/>
                <a:gd name="connsiteY4" fmla="*/ 22230 h 207859"/>
                <a:gd name="connsiteX5" fmla="*/ 56001 w 56000"/>
                <a:gd name="connsiteY5" fmla="*/ 0 h 207859"/>
                <a:gd name="connsiteX6" fmla="*/ 38478 w 56000"/>
                <a:gd name="connsiteY6" fmla="*/ 20748 h 207859"/>
                <a:gd name="connsiteX7" fmla="*/ 23309 w 56000"/>
                <a:gd name="connsiteY7" fmla="*/ 43415 h 207859"/>
                <a:gd name="connsiteX8" fmla="*/ 2822 w 56000"/>
                <a:gd name="connsiteY8" fmla="*/ 94675 h 207859"/>
                <a:gd name="connsiteX9" fmla="*/ 2997 w 56000"/>
                <a:gd name="connsiteY9" fmla="*/ 151166 h 207859"/>
                <a:gd name="connsiteX10" fmla="*/ 27930 w 56000"/>
                <a:gd name="connsiteY10" fmla="*/ 203996 h 207859"/>
                <a:gd name="connsiteX11" fmla="*/ 42663 w 56000"/>
                <a:gd name="connsiteY11" fmla="*/ 205478 h 207859"/>
                <a:gd name="connsiteX12" fmla="*/ 44232 w 56000"/>
                <a:gd name="connsiteY12" fmla="*/ 190745 h 207859"/>
                <a:gd name="connsiteX13" fmla="*/ 43534 w 56000"/>
                <a:gd name="connsiteY13" fmla="*/ 189960 h 207859"/>
                <a:gd name="connsiteX14" fmla="*/ 42924 w 56000"/>
                <a:gd name="connsiteY14" fmla="*/ 189350 h 20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000" h="207859">
                  <a:moveTo>
                    <a:pt x="42750" y="189263"/>
                  </a:moveTo>
                  <a:cubicBezTo>
                    <a:pt x="32114" y="178540"/>
                    <a:pt x="22960" y="162935"/>
                    <a:pt x="17991" y="147069"/>
                  </a:cubicBezTo>
                  <a:cubicBezTo>
                    <a:pt x="12761" y="131028"/>
                    <a:pt x="11279" y="113592"/>
                    <a:pt x="13022" y="96331"/>
                  </a:cubicBezTo>
                  <a:cubicBezTo>
                    <a:pt x="14940" y="78983"/>
                    <a:pt x="20519" y="62071"/>
                    <a:pt x="27842" y="45855"/>
                  </a:cubicBezTo>
                  <a:cubicBezTo>
                    <a:pt x="31591" y="37835"/>
                    <a:pt x="36299" y="30164"/>
                    <a:pt x="40570" y="22230"/>
                  </a:cubicBezTo>
                  <a:lnTo>
                    <a:pt x="56001" y="0"/>
                  </a:lnTo>
                  <a:lnTo>
                    <a:pt x="38478" y="20748"/>
                  </a:lnTo>
                  <a:cubicBezTo>
                    <a:pt x="33422" y="28246"/>
                    <a:pt x="27930" y="35568"/>
                    <a:pt x="23309" y="43415"/>
                  </a:cubicBezTo>
                  <a:cubicBezTo>
                    <a:pt x="14330" y="59281"/>
                    <a:pt x="6658" y="76280"/>
                    <a:pt x="2822" y="94675"/>
                  </a:cubicBezTo>
                  <a:cubicBezTo>
                    <a:pt x="-839" y="112982"/>
                    <a:pt x="-1101" y="132423"/>
                    <a:pt x="2997" y="151166"/>
                  </a:cubicBezTo>
                  <a:cubicBezTo>
                    <a:pt x="7269" y="170084"/>
                    <a:pt x="14679" y="187606"/>
                    <a:pt x="27930" y="203996"/>
                  </a:cubicBezTo>
                  <a:cubicBezTo>
                    <a:pt x="31591" y="208529"/>
                    <a:pt x="38217" y="209139"/>
                    <a:pt x="42663" y="205478"/>
                  </a:cubicBezTo>
                  <a:cubicBezTo>
                    <a:pt x="47196" y="201816"/>
                    <a:pt x="47893" y="195191"/>
                    <a:pt x="44232" y="190745"/>
                  </a:cubicBezTo>
                  <a:cubicBezTo>
                    <a:pt x="44057" y="190483"/>
                    <a:pt x="43796" y="190222"/>
                    <a:pt x="43534" y="189960"/>
                  </a:cubicBezTo>
                  <a:lnTo>
                    <a:pt x="42924" y="18935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746D57-84F2-4949-F821-228B969DDDAC}"/>
                </a:ext>
              </a:extLst>
            </p:cNvPr>
            <p:cNvSpPr/>
            <p:nvPr/>
          </p:nvSpPr>
          <p:spPr>
            <a:xfrm>
              <a:off x="-712560" y="-40394"/>
              <a:ext cx="2223199" cy="519623"/>
            </a:xfrm>
            <a:custGeom>
              <a:avLst/>
              <a:gdLst>
                <a:gd name="connsiteX0" fmla="*/ 2223200 w 2223199"/>
                <a:gd name="connsiteY0" fmla="*/ 87 h 519623"/>
                <a:gd name="connsiteX1" fmla="*/ 1678341 w 2223199"/>
                <a:gd name="connsiteY1" fmla="*/ 176273 h 519623"/>
                <a:gd name="connsiteX2" fmla="*/ 1403993 w 2223199"/>
                <a:gd name="connsiteY2" fmla="*/ 250287 h 519623"/>
                <a:gd name="connsiteX3" fmla="*/ 1266166 w 2223199"/>
                <a:gd name="connsiteY3" fmla="*/ 284112 h 519623"/>
                <a:gd name="connsiteX4" fmla="*/ 1127641 w 2223199"/>
                <a:gd name="connsiteY4" fmla="*/ 314624 h 519623"/>
                <a:gd name="connsiteX5" fmla="*/ 568746 w 2223199"/>
                <a:gd name="connsiteY5" fmla="*/ 415663 h 519623"/>
                <a:gd name="connsiteX6" fmla="*/ 285855 w 2223199"/>
                <a:gd name="connsiteY6" fmla="*/ 454893 h 519623"/>
                <a:gd name="connsiteX7" fmla="*/ 0 w 2223199"/>
                <a:gd name="connsiteY7" fmla="*/ 490810 h 519623"/>
                <a:gd name="connsiteX8" fmla="*/ 143843 w 2223199"/>
                <a:gd name="connsiteY8" fmla="*/ 507112 h 519623"/>
                <a:gd name="connsiteX9" fmla="*/ 288470 w 2223199"/>
                <a:gd name="connsiteY9" fmla="*/ 517312 h 519623"/>
                <a:gd name="connsiteX10" fmla="*/ 578597 w 2223199"/>
                <a:gd name="connsiteY10" fmla="*/ 515132 h 519623"/>
                <a:gd name="connsiteX11" fmla="*/ 1154404 w 2223199"/>
                <a:gd name="connsiteY11" fmla="*/ 438852 h 519623"/>
                <a:gd name="connsiteX12" fmla="*/ 1296068 w 2223199"/>
                <a:gd name="connsiteY12" fmla="*/ 405812 h 519623"/>
                <a:gd name="connsiteX13" fmla="*/ 1435987 w 2223199"/>
                <a:gd name="connsiteY13" fmla="*/ 366146 h 519623"/>
                <a:gd name="connsiteX14" fmla="*/ 1574251 w 2223199"/>
                <a:gd name="connsiteY14" fmla="*/ 321162 h 519623"/>
                <a:gd name="connsiteX15" fmla="*/ 1710509 w 2223199"/>
                <a:gd name="connsiteY15" fmla="*/ 270512 h 519623"/>
                <a:gd name="connsiteX16" fmla="*/ 2223113 w 2223199"/>
                <a:gd name="connsiteY16" fmla="*/ 0 h 519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3199" h="519623">
                  <a:moveTo>
                    <a:pt x="2223200" y="87"/>
                  </a:moveTo>
                  <a:cubicBezTo>
                    <a:pt x="2041958" y="66429"/>
                    <a:pt x="1860803" y="123879"/>
                    <a:pt x="1678341" y="176273"/>
                  </a:cubicBezTo>
                  <a:cubicBezTo>
                    <a:pt x="1587327" y="202862"/>
                    <a:pt x="1495617" y="226836"/>
                    <a:pt x="1403993" y="250287"/>
                  </a:cubicBezTo>
                  <a:lnTo>
                    <a:pt x="1266166" y="284112"/>
                  </a:lnTo>
                  <a:lnTo>
                    <a:pt x="1127641" y="314624"/>
                  </a:lnTo>
                  <a:cubicBezTo>
                    <a:pt x="942563" y="352982"/>
                    <a:pt x="756788" y="389597"/>
                    <a:pt x="568746" y="415663"/>
                  </a:cubicBezTo>
                  <a:cubicBezTo>
                    <a:pt x="475030" y="431965"/>
                    <a:pt x="380530" y="441206"/>
                    <a:pt x="285855" y="454893"/>
                  </a:cubicBezTo>
                  <a:cubicBezTo>
                    <a:pt x="191180" y="468231"/>
                    <a:pt x="95895" y="475205"/>
                    <a:pt x="0" y="490810"/>
                  </a:cubicBezTo>
                  <a:cubicBezTo>
                    <a:pt x="47773" y="497435"/>
                    <a:pt x="95721" y="502404"/>
                    <a:pt x="143843" y="507112"/>
                  </a:cubicBezTo>
                  <a:cubicBezTo>
                    <a:pt x="191965" y="511645"/>
                    <a:pt x="240261" y="516876"/>
                    <a:pt x="288470" y="517312"/>
                  </a:cubicBezTo>
                  <a:cubicBezTo>
                    <a:pt x="384976" y="519491"/>
                    <a:pt x="482004" y="522019"/>
                    <a:pt x="578597" y="515132"/>
                  </a:cubicBezTo>
                  <a:cubicBezTo>
                    <a:pt x="772218" y="507286"/>
                    <a:pt x="964619" y="478431"/>
                    <a:pt x="1154404" y="438852"/>
                  </a:cubicBezTo>
                  <a:lnTo>
                    <a:pt x="1296068" y="405812"/>
                  </a:lnTo>
                  <a:cubicBezTo>
                    <a:pt x="1342795" y="392735"/>
                    <a:pt x="1389522" y="379833"/>
                    <a:pt x="1435987" y="366146"/>
                  </a:cubicBezTo>
                  <a:cubicBezTo>
                    <a:pt x="1482627" y="353069"/>
                    <a:pt x="1528308" y="336505"/>
                    <a:pt x="1574251" y="321162"/>
                  </a:cubicBezTo>
                  <a:cubicBezTo>
                    <a:pt x="1620368" y="306255"/>
                    <a:pt x="1665351" y="288122"/>
                    <a:pt x="1710509" y="270512"/>
                  </a:cubicBezTo>
                  <a:cubicBezTo>
                    <a:pt x="1890095" y="198416"/>
                    <a:pt x="2065845" y="113418"/>
                    <a:pt x="2223113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E1BFF1A-FDA8-D0C1-7466-E2D0114E26DD}"/>
                </a:ext>
              </a:extLst>
            </p:cNvPr>
            <p:cNvSpPr/>
            <p:nvPr/>
          </p:nvSpPr>
          <p:spPr>
            <a:xfrm>
              <a:off x="460075" y="-843937"/>
              <a:ext cx="604612" cy="1107182"/>
            </a:xfrm>
            <a:custGeom>
              <a:avLst/>
              <a:gdLst>
                <a:gd name="connsiteX0" fmla="*/ 112621 w 604612"/>
                <a:gd name="connsiteY0" fmla="*/ 1107183 h 1107182"/>
                <a:gd name="connsiteX1" fmla="*/ 373718 w 604612"/>
                <a:gd name="connsiteY1" fmla="*/ 6740 h 1107182"/>
                <a:gd name="connsiteX2" fmla="*/ 112621 w 604612"/>
                <a:gd name="connsiteY2" fmla="*/ 1107183 h 110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612" h="1107182">
                  <a:moveTo>
                    <a:pt x="112621" y="1107183"/>
                  </a:moveTo>
                  <a:cubicBezTo>
                    <a:pt x="112621" y="1107183"/>
                    <a:pt x="1016739" y="113969"/>
                    <a:pt x="373718" y="6740"/>
                  </a:cubicBezTo>
                  <a:cubicBezTo>
                    <a:pt x="-269390" y="-100488"/>
                    <a:pt x="112621" y="1107183"/>
                    <a:pt x="112621" y="1107183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1557C73-E19D-124E-1415-66EE31A8B28B}"/>
                </a:ext>
              </a:extLst>
            </p:cNvPr>
            <p:cNvSpPr/>
            <p:nvPr/>
          </p:nvSpPr>
          <p:spPr>
            <a:xfrm>
              <a:off x="612362" y="-681548"/>
              <a:ext cx="197339" cy="771746"/>
            </a:xfrm>
            <a:custGeom>
              <a:avLst/>
              <a:gdLst>
                <a:gd name="connsiteX0" fmla="*/ 106705 w 197339"/>
                <a:gd name="connsiteY0" fmla="*/ 39019 h 771746"/>
                <a:gd name="connsiteX1" fmla="*/ 0 w 197339"/>
                <a:gd name="connsiteY1" fmla="*/ 771747 h 771746"/>
                <a:gd name="connsiteX2" fmla="*/ 195713 w 197339"/>
                <a:gd name="connsiteY2" fmla="*/ 57588 h 771746"/>
                <a:gd name="connsiteX3" fmla="*/ 163806 w 197339"/>
                <a:gd name="connsiteY3" fmla="*/ 1620 h 771746"/>
                <a:gd name="connsiteX4" fmla="*/ 107925 w 197339"/>
                <a:gd name="connsiteY4" fmla="*/ 33527 h 771746"/>
                <a:gd name="connsiteX5" fmla="*/ 106792 w 197339"/>
                <a:gd name="connsiteY5" fmla="*/ 39019 h 77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39" h="771746">
                  <a:moveTo>
                    <a:pt x="106705" y="39019"/>
                  </a:moveTo>
                  <a:lnTo>
                    <a:pt x="0" y="771747"/>
                  </a:lnTo>
                  <a:lnTo>
                    <a:pt x="195713" y="57588"/>
                  </a:lnTo>
                  <a:cubicBezTo>
                    <a:pt x="202339" y="33353"/>
                    <a:pt x="188129" y="8333"/>
                    <a:pt x="163806" y="1620"/>
                  </a:cubicBezTo>
                  <a:cubicBezTo>
                    <a:pt x="139571" y="-5005"/>
                    <a:pt x="114551" y="9292"/>
                    <a:pt x="107925" y="33527"/>
                  </a:cubicBezTo>
                  <a:cubicBezTo>
                    <a:pt x="107490" y="35271"/>
                    <a:pt x="107054" y="37276"/>
                    <a:pt x="106792" y="3901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E05E6C7-DD52-FE90-7C1A-91B6FA8A1660}"/>
                </a:ext>
              </a:extLst>
            </p:cNvPr>
            <p:cNvSpPr/>
            <p:nvPr/>
          </p:nvSpPr>
          <p:spPr>
            <a:xfrm>
              <a:off x="544015" y="344146"/>
              <a:ext cx="619193" cy="915800"/>
            </a:xfrm>
            <a:custGeom>
              <a:avLst/>
              <a:gdLst>
                <a:gd name="connsiteX0" fmla="*/ 0 w 619193"/>
                <a:gd name="connsiteY0" fmla="*/ 0 h 915800"/>
                <a:gd name="connsiteX1" fmla="*/ 534136 w 619193"/>
                <a:gd name="connsiteY1" fmla="*/ 777973 h 915800"/>
                <a:gd name="connsiteX2" fmla="*/ 0 w 619193"/>
                <a:gd name="connsiteY2" fmla="*/ 0 h 91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9193" h="915800">
                  <a:moveTo>
                    <a:pt x="0" y="0"/>
                  </a:moveTo>
                  <a:cubicBezTo>
                    <a:pt x="0" y="0"/>
                    <a:pt x="175140" y="1340355"/>
                    <a:pt x="534136" y="777973"/>
                  </a:cubicBezTo>
                  <a:cubicBezTo>
                    <a:pt x="893046" y="21567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E96E7E0-F492-3608-3DF6-B7C7402CB8FB}"/>
                </a:ext>
              </a:extLst>
            </p:cNvPr>
            <p:cNvSpPr/>
            <p:nvPr/>
          </p:nvSpPr>
          <p:spPr>
            <a:xfrm>
              <a:off x="1013117" y="215908"/>
              <a:ext cx="655436" cy="498584"/>
            </a:xfrm>
            <a:custGeom>
              <a:avLst/>
              <a:gdLst>
                <a:gd name="connsiteX0" fmla="*/ 0 w 655436"/>
                <a:gd name="connsiteY0" fmla="*/ 0 h 498584"/>
                <a:gd name="connsiteX1" fmla="*/ 629421 w 655436"/>
                <a:gd name="connsiteY1" fmla="*/ 406858 h 498584"/>
                <a:gd name="connsiteX2" fmla="*/ 0 w 655436"/>
                <a:gd name="connsiteY2" fmla="*/ 0 h 49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436" h="498584">
                  <a:moveTo>
                    <a:pt x="0" y="0"/>
                  </a:moveTo>
                  <a:cubicBezTo>
                    <a:pt x="0" y="0"/>
                    <a:pt x="809007" y="130766"/>
                    <a:pt x="629421" y="406858"/>
                  </a:cubicBezTo>
                  <a:cubicBezTo>
                    <a:pt x="449836" y="682949"/>
                    <a:pt x="106182" y="273476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79758AF-983D-07E5-8813-24484A045E33}"/>
                </a:ext>
              </a:extLst>
            </p:cNvPr>
            <p:cNvSpPr/>
            <p:nvPr/>
          </p:nvSpPr>
          <p:spPr>
            <a:xfrm>
              <a:off x="1075187" y="262548"/>
              <a:ext cx="479882" cy="320086"/>
            </a:xfrm>
            <a:custGeom>
              <a:avLst/>
              <a:gdLst>
                <a:gd name="connsiteX0" fmla="*/ 464917 w 479882"/>
                <a:gd name="connsiteY0" fmla="*/ 254123 h 320086"/>
                <a:gd name="connsiteX1" fmla="*/ 352807 w 479882"/>
                <a:gd name="connsiteY1" fmla="*/ 179847 h 320086"/>
                <a:gd name="connsiteX2" fmla="*/ 237820 w 479882"/>
                <a:gd name="connsiteY2" fmla="*/ 113767 h 320086"/>
                <a:gd name="connsiteX3" fmla="*/ 120043 w 479882"/>
                <a:gd name="connsiteY3" fmla="*/ 53963 h 320086"/>
                <a:gd name="connsiteX4" fmla="*/ 0 w 479882"/>
                <a:gd name="connsiteY4" fmla="*/ 0 h 320086"/>
                <a:gd name="connsiteX5" fmla="*/ 111064 w 479882"/>
                <a:gd name="connsiteY5" fmla="*/ 69829 h 320086"/>
                <a:gd name="connsiteX6" fmla="*/ 218379 w 479882"/>
                <a:gd name="connsiteY6" fmla="*/ 144540 h 320086"/>
                <a:gd name="connsiteX7" fmla="*/ 321249 w 479882"/>
                <a:gd name="connsiteY7" fmla="*/ 224395 h 320086"/>
                <a:gd name="connsiteX8" fmla="*/ 417406 w 479882"/>
                <a:gd name="connsiteY8" fmla="*/ 309219 h 320086"/>
                <a:gd name="connsiteX9" fmla="*/ 418016 w 479882"/>
                <a:gd name="connsiteY9" fmla="*/ 309742 h 320086"/>
                <a:gd name="connsiteX10" fmla="*/ 469538 w 479882"/>
                <a:gd name="connsiteY10" fmla="*/ 309045 h 320086"/>
                <a:gd name="connsiteX11" fmla="*/ 468840 w 479882"/>
                <a:gd name="connsiteY11" fmla="*/ 257523 h 320086"/>
                <a:gd name="connsiteX12" fmla="*/ 465005 w 479882"/>
                <a:gd name="connsiteY12" fmla="*/ 254210 h 32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882" h="320086">
                  <a:moveTo>
                    <a:pt x="464917" y="254123"/>
                  </a:moveTo>
                  <a:cubicBezTo>
                    <a:pt x="427518" y="226662"/>
                    <a:pt x="390730" y="203211"/>
                    <a:pt x="352807" y="179847"/>
                  </a:cubicBezTo>
                  <a:cubicBezTo>
                    <a:pt x="314972" y="156745"/>
                    <a:pt x="276614" y="134776"/>
                    <a:pt x="237820" y="113767"/>
                  </a:cubicBezTo>
                  <a:cubicBezTo>
                    <a:pt x="198852" y="93018"/>
                    <a:pt x="159883" y="72706"/>
                    <a:pt x="120043" y="53963"/>
                  </a:cubicBezTo>
                  <a:cubicBezTo>
                    <a:pt x="80465" y="34871"/>
                    <a:pt x="40276" y="17174"/>
                    <a:pt x="0" y="0"/>
                  </a:cubicBezTo>
                  <a:cubicBezTo>
                    <a:pt x="37486" y="22666"/>
                    <a:pt x="74711" y="45594"/>
                    <a:pt x="111064" y="69829"/>
                  </a:cubicBezTo>
                  <a:cubicBezTo>
                    <a:pt x="147591" y="93716"/>
                    <a:pt x="183160" y="118997"/>
                    <a:pt x="218379" y="144540"/>
                  </a:cubicBezTo>
                  <a:cubicBezTo>
                    <a:pt x="253425" y="170345"/>
                    <a:pt x="287773" y="196934"/>
                    <a:pt x="321249" y="224395"/>
                  </a:cubicBezTo>
                  <a:cubicBezTo>
                    <a:pt x="354376" y="251682"/>
                    <a:pt x="387853" y="280450"/>
                    <a:pt x="417406" y="309219"/>
                  </a:cubicBezTo>
                  <a:lnTo>
                    <a:pt x="418016" y="309742"/>
                  </a:lnTo>
                  <a:cubicBezTo>
                    <a:pt x="432487" y="323778"/>
                    <a:pt x="455502" y="323516"/>
                    <a:pt x="469538" y="309045"/>
                  </a:cubicBezTo>
                  <a:cubicBezTo>
                    <a:pt x="483573" y="294660"/>
                    <a:pt x="483312" y="271558"/>
                    <a:pt x="468840" y="257523"/>
                  </a:cubicBezTo>
                  <a:cubicBezTo>
                    <a:pt x="467620" y="256389"/>
                    <a:pt x="466225" y="255169"/>
                    <a:pt x="465005" y="2542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329F7DE-AE8D-7210-7263-36F8268F0C0A}"/>
                </a:ext>
              </a:extLst>
            </p:cNvPr>
            <p:cNvSpPr/>
            <p:nvPr/>
          </p:nvSpPr>
          <p:spPr>
            <a:xfrm>
              <a:off x="622126" y="422170"/>
              <a:ext cx="349714" cy="687835"/>
            </a:xfrm>
            <a:custGeom>
              <a:avLst/>
              <a:gdLst>
                <a:gd name="connsiteX0" fmla="*/ 324910 w 349714"/>
                <a:gd name="connsiteY0" fmla="*/ 666908 h 687835"/>
                <a:gd name="connsiteX1" fmla="*/ 336941 w 349714"/>
                <a:gd name="connsiteY1" fmla="*/ 638227 h 687835"/>
                <a:gd name="connsiteX2" fmla="*/ 344002 w 349714"/>
                <a:gd name="connsiteY2" fmla="*/ 611725 h 687835"/>
                <a:gd name="connsiteX3" fmla="*/ 348100 w 349714"/>
                <a:gd name="connsiteY3" fmla="*/ 585310 h 687835"/>
                <a:gd name="connsiteX4" fmla="*/ 349669 w 349714"/>
                <a:gd name="connsiteY4" fmla="*/ 559070 h 687835"/>
                <a:gd name="connsiteX5" fmla="*/ 337900 w 349714"/>
                <a:gd name="connsiteY5" fmla="*/ 457769 h 687835"/>
                <a:gd name="connsiteX6" fmla="*/ 323429 w 349714"/>
                <a:gd name="connsiteY6" fmla="*/ 409996 h 687835"/>
                <a:gd name="connsiteX7" fmla="*/ 304860 w 349714"/>
                <a:gd name="connsiteY7" fmla="*/ 364315 h 687835"/>
                <a:gd name="connsiteX8" fmla="*/ 283065 w 349714"/>
                <a:gd name="connsiteY8" fmla="*/ 320552 h 687835"/>
                <a:gd name="connsiteX9" fmla="*/ 257697 w 349714"/>
                <a:gd name="connsiteY9" fmla="*/ 279143 h 687835"/>
                <a:gd name="connsiteX10" fmla="*/ 230323 w 349714"/>
                <a:gd name="connsiteY10" fmla="*/ 239477 h 687835"/>
                <a:gd name="connsiteX11" fmla="*/ 201642 w 349714"/>
                <a:gd name="connsiteY11" fmla="*/ 200944 h 687835"/>
                <a:gd name="connsiteX12" fmla="*/ 138525 w 349714"/>
                <a:gd name="connsiteY12" fmla="*/ 129372 h 687835"/>
                <a:gd name="connsiteX13" fmla="*/ 70962 w 349714"/>
                <a:gd name="connsiteY13" fmla="*/ 62681 h 687835"/>
                <a:gd name="connsiteX14" fmla="*/ 0 w 349714"/>
                <a:gd name="connsiteY14" fmla="*/ 0 h 687835"/>
                <a:gd name="connsiteX15" fmla="*/ 64424 w 349714"/>
                <a:gd name="connsiteY15" fmla="*/ 69045 h 687835"/>
                <a:gd name="connsiteX16" fmla="*/ 124751 w 349714"/>
                <a:gd name="connsiteY16" fmla="*/ 141228 h 687835"/>
                <a:gd name="connsiteX17" fmla="*/ 179586 w 349714"/>
                <a:gd name="connsiteY17" fmla="*/ 217072 h 687835"/>
                <a:gd name="connsiteX18" fmla="*/ 203646 w 349714"/>
                <a:gd name="connsiteY18" fmla="*/ 256912 h 687835"/>
                <a:gd name="connsiteX19" fmla="*/ 226138 w 349714"/>
                <a:gd name="connsiteY19" fmla="*/ 297363 h 687835"/>
                <a:gd name="connsiteX20" fmla="*/ 246276 w 349714"/>
                <a:gd name="connsiteY20" fmla="*/ 338772 h 687835"/>
                <a:gd name="connsiteX21" fmla="*/ 262579 w 349714"/>
                <a:gd name="connsiteY21" fmla="*/ 381402 h 687835"/>
                <a:gd name="connsiteX22" fmla="*/ 275481 w 349714"/>
                <a:gd name="connsiteY22" fmla="*/ 424642 h 687835"/>
                <a:gd name="connsiteX23" fmla="*/ 284199 w 349714"/>
                <a:gd name="connsiteY23" fmla="*/ 468318 h 687835"/>
                <a:gd name="connsiteX24" fmla="*/ 286029 w 349714"/>
                <a:gd name="connsiteY24" fmla="*/ 554711 h 687835"/>
                <a:gd name="connsiteX25" fmla="*/ 282804 w 349714"/>
                <a:gd name="connsiteY25" fmla="*/ 575459 h 687835"/>
                <a:gd name="connsiteX26" fmla="*/ 277747 w 349714"/>
                <a:gd name="connsiteY26" fmla="*/ 595336 h 687835"/>
                <a:gd name="connsiteX27" fmla="*/ 270860 w 349714"/>
                <a:gd name="connsiteY27" fmla="*/ 613905 h 687835"/>
                <a:gd name="connsiteX28" fmla="*/ 263450 w 349714"/>
                <a:gd name="connsiteY28" fmla="*/ 628202 h 687835"/>
                <a:gd name="connsiteX29" fmla="*/ 268681 w 349714"/>
                <a:gd name="connsiteY29" fmla="*/ 679637 h 687835"/>
                <a:gd name="connsiteX30" fmla="*/ 320116 w 349714"/>
                <a:gd name="connsiteY30" fmla="*/ 674406 h 687835"/>
                <a:gd name="connsiteX31" fmla="*/ 323777 w 349714"/>
                <a:gd name="connsiteY31" fmla="*/ 669001 h 687835"/>
                <a:gd name="connsiteX32" fmla="*/ 324910 w 349714"/>
                <a:gd name="connsiteY32" fmla="*/ 666996 h 6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49714" h="687835">
                  <a:moveTo>
                    <a:pt x="324910" y="666908"/>
                  </a:moveTo>
                  <a:cubicBezTo>
                    <a:pt x="331361" y="655052"/>
                    <a:pt x="333715" y="647555"/>
                    <a:pt x="336941" y="638227"/>
                  </a:cubicBezTo>
                  <a:cubicBezTo>
                    <a:pt x="339905" y="629335"/>
                    <a:pt x="341736" y="620530"/>
                    <a:pt x="344002" y="611725"/>
                  </a:cubicBezTo>
                  <a:lnTo>
                    <a:pt x="348100" y="585310"/>
                  </a:lnTo>
                  <a:lnTo>
                    <a:pt x="349669" y="559070"/>
                  </a:lnTo>
                  <a:cubicBezTo>
                    <a:pt x="350192" y="524286"/>
                    <a:pt x="346269" y="490200"/>
                    <a:pt x="337900" y="457769"/>
                  </a:cubicBezTo>
                  <a:cubicBezTo>
                    <a:pt x="333541" y="441642"/>
                    <a:pt x="329967" y="425252"/>
                    <a:pt x="323429" y="409996"/>
                  </a:cubicBezTo>
                  <a:cubicBezTo>
                    <a:pt x="317239" y="394653"/>
                    <a:pt x="312706" y="378612"/>
                    <a:pt x="304860" y="364315"/>
                  </a:cubicBezTo>
                  <a:cubicBezTo>
                    <a:pt x="297624" y="349669"/>
                    <a:pt x="290562" y="334936"/>
                    <a:pt x="283065" y="320552"/>
                  </a:cubicBezTo>
                  <a:lnTo>
                    <a:pt x="257697" y="279143"/>
                  </a:lnTo>
                  <a:cubicBezTo>
                    <a:pt x="249763" y="265107"/>
                    <a:pt x="239738" y="252466"/>
                    <a:pt x="230323" y="239477"/>
                  </a:cubicBezTo>
                  <a:cubicBezTo>
                    <a:pt x="220733" y="226662"/>
                    <a:pt x="211492" y="213585"/>
                    <a:pt x="201642" y="200944"/>
                  </a:cubicBezTo>
                  <a:cubicBezTo>
                    <a:pt x="180457" y="177058"/>
                    <a:pt x="160668" y="152038"/>
                    <a:pt x="138525" y="129372"/>
                  </a:cubicBezTo>
                  <a:cubicBezTo>
                    <a:pt x="115859" y="107141"/>
                    <a:pt x="94326" y="83865"/>
                    <a:pt x="70962" y="62681"/>
                  </a:cubicBezTo>
                  <a:lnTo>
                    <a:pt x="0" y="0"/>
                  </a:lnTo>
                  <a:lnTo>
                    <a:pt x="64424" y="69045"/>
                  </a:lnTo>
                  <a:cubicBezTo>
                    <a:pt x="85521" y="92234"/>
                    <a:pt x="104613" y="117341"/>
                    <a:pt x="124751" y="141228"/>
                  </a:cubicBezTo>
                  <a:cubicBezTo>
                    <a:pt x="144279" y="165637"/>
                    <a:pt x="161278" y="191965"/>
                    <a:pt x="179586" y="217072"/>
                  </a:cubicBezTo>
                  <a:cubicBezTo>
                    <a:pt x="187955" y="230149"/>
                    <a:pt x="195626" y="243661"/>
                    <a:pt x="203646" y="256912"/>
                  </a:cubicBezTo>
                  <a:cubicBezTo>
                    <a:pt x="211492" y="270251"/>
                    <a:pt x="219949" y="283240"/>
                    <a:pt x="226138" y="297363"/>
                  </a:cubicBezTo>
                  <a:lnTo>
                    <a:pt x="246276" y="338772"/>
                  </a:lnTo>
                  <a:lnTo>
                    <a:pt x="262579" y="381402"/>
                  </a:lnTo>
                  <a:cubicBezTo>
                    <a:pt x="268681" y="395350"/>
                    <a:pt x="271122" y="410345"/>
                    <a:pt x="275481" y="424642"/>
                  </a:cubicBezTo>
                  <a:cubicBezTo>
                    <a:pt x="280101" y="439026"/>
                    <a:pt x="281758" y="453759"/>
                    <a:pt x="284199" y="468318"/>
                  </a:cubicBezTo>
                  <a:cubicBezTo>
                    <a:pt x="288906" y="497435"/>
                    <a:pt x="289081" y="526727"/>
                    <a:pt x="286029" y="554711"/>
                  </a:cubicBezTo>
                  <a:lnTo>
                    <a:pt x="282804" y="575459"/>
                  </a:lnTo>
                  <a:lnTo>
                    <a:pt x="277747" y="595336"/>
                  </a:lnTo>
                  <a:cubicBezTo>
                    <a:pt x="275394" y="601525"/>
                    <a:pt x="273476" y="608064"/>
                    <a:pt x="270860" y="613905"/>
                  </a:cubicBezTo>
                  <a:cubicBezTo>
                    <a:pt x="268507" y="619310"/>
                    <a:pt x="264845" y="626458"/>
                    <a:pt x="263450" y="628202"/>
                  </a:cubicBezTo>
                  <a:cubicBezTo>
                    <a:pt x="250722" y="643894"/>
                    <a:pt x="253076" y="666908"/>
                    <a:pt x="268681" y="679637"/>
                  </a:cubicBezTo>
                  <a:cubicBezTo>
                    <a:pt x="284373" y="692364"/>
                    <a:pt x="307388" y="690011"/>
                    <a:pt x="320116" y="674406"/>
                  </a:cubicBezTo>
                  <a:cubicBezTo>
                    <a:pt x="321511" y="672662"/>
                    <a:pt x="322731" y="670919"/>
                    <a:pt x="323777" y="669001"/>
                  </a:cubicBezTo>
                  <a:lnTo>
                    <a:pt x="324910" y="666996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1119AD1-829B-D872-A467-310CB53D086E}"/>
                </a:ext>
              </a:extLst>
            </p:cNvPr>
            <p:cNvSpPr/>
            <p:nvPr/>
          </p:nvSpPr>
          <p:spPr>
            <a:xfrm>
              <a:off x="-176180" y="-450280"/>
              <a:ext cx="482010" cy="893198"/>
            </a:xfrm>
            <a:custGeom>
              <a:avLst/>
              <a:gdLst>
                <a:gd name="connsiteX0" fmla="*/ 44483 w 482010"/>
                <a:gd name="connsiteY0" fmla="*/ 893199 h 893198"/>
                <a:gd name="connsiteX1" fmla="*/ 320662 w 482010"/>
                <a:gd name="connsiteY1" fmla="*/ 41822 h 893198"/>
                <a:gd name="connsiteX2" fmla="*/ 44483 w 482010"/>
                <a:gd name="connsiteY2" fmla="*/ 893199 h 89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010" h="893198">
                  <a:moveTo>
                    <a:pt x="44483" y="893199"/>
                  </a:moveTo>
                  <a:cubicBezTo>
                    <a:pt x="44483" y="893199"/>
                    <a:pt x="805020" y="311288"/>
                    <a:pt x="320662" y="41822"/>
                  </a:cubicBezTo>
                  <a:cubicBezTo>
                    <a:pt x="-163696" y="-227644"/>
                    <a:pt x="44483" y="893199"/>
                    <a:pt x="44483" y="89319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5DDAED-CB63-9497-05F8-0E9C162E9023}"/>
                </a:ext>
              </a:extLst>
            </p:cNvPr>
            <p:cNvSpPr/>
            <p:nvPr/>
          </p:nvSpPr>
          <p:spPr>
            <a:xfrm>
              <a:off x="-186709" y="463329"/>
              <a:ext cx="535798" cy="733086"/>
            </a:xfrm>
            <a:custGeom>
              <a:avLst/>
              <a:gdLst>
                <a:gd name="connsiteX0" fmla="*/ 4 w 535798"/>
                <a:gd name="connsiteY0" fmla="*/ 337 h 733086"/>
                <a:gd name="connsiteX1" fmla="*/ 497961 w 535798"/>
                <a:gd name="connsiteY1" fmla="*/ 674220 h 733086"/>
                <a:gd name="connsiteX2" fmla="*/ 4 w 535798"/>
                <a:gd name="connsiteY2" fmla="*/ 337 h 73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798" h="733086">
                  <a:moveTo>
                    <a:pt x="4" y="337"/>
                  </a:moveTo>
                  <a:cubicBezTo>
                    <a:pt x="-1827" y="-14657"/>
                    <a:pt x="704485" y="474322"/>
                    <a:pt x="497961" y="674220"/>
                  </a:cubicBezTo>
                  <a:cubicBezTo>
                    <a:pt x="291351" y="874205"/>
                    <a:pt x="66258" y="543628"/>
                    <a:pt x="4" y="33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D7EDD69-8C85-14AB-DC36-AF89FE930E9A}"/>
                </a:ext>
              </a:extLst>
            </p:cNvPr>
            <p:cNvSpPr/>
            <p:nvPr/>
          </p:nvSpPr>
          <p:spPr>
            <a:xfrm>
              <a:off x="-98744" y="-340322"/>
              <a:ext cx="236107" cy="715678"/>
            </a:xfrm>
            <a:custGeom>
              <a:avLst/>
              <a:gdLst>
                <a:gd name="connsiteX0" fmla="*/ 159622 w 236107"/>
                <a:gd name="connsiteY0" fmla="*/ 47375 h 715678"/>
                <a:gd name="connsiteX1" fmla="*/ 163981 w 236107"/>
                <a:gd name="connsiteY1" fmla="*/ 65682 h 715678"/>
                <a:gd name="connsiteX2" fmla="*/ 167555 w 236107"/>
                <a:gd name="connsiteY2" fmla="*/ 86169 h 715678"/>
                <a:gd name="connsiteX3" fmla="*/ 172001 w 236107"/>
                <a:gd name="connsiteY3" fmla="*/ 128537 h 715678"/>
                <a:gd name="connsiteX4" fmla="*/ 172176 w 236107"/>
                <a:gd name="connsiteY4" fmla="*/ 215105 h 715678"/>
                <a:gd name="connsiteX5" fmla="*/ 143756 w 236107"/>
                <a:gd name="connsiteY5" fmla="*/ 388588 h 715678"/>
                <a:gd name="connsiteX6" fmla="*/ 131464 w 236107"/>
                <a:gd name="connsiteY6" fmla="*/ 431305 h 715678"/>
                <a:gd name="connsiteX7" fmla="*/ 117079 w 236107"/>
                <a:gd name="connsiteY7" fmla="*/ 473499 h 715678"/>
                <a:gd name="connsiteX8" fmla="*/ 83952 w 236107"/>
                <a:gd name="connsiteY8" fmla="*/ 556579 h 715678"/>
                <a:gd name="connsiteX9" fmla="*/ 44722 w 236107"/>
                <a:gd name="connsiteY9" fmla="*/ 637393 h 715678"/>
                <a:gd name="connsiteX10" fmla="*/ 0 w 236107"/>
                <a:gd name="connsiteY10" fmla="*/ 715678 h 715678"/>
                <a:gd name="connsiteX11" fmla="*/ 52568 w 236107"/>
                <a:gd name="connsiteY11" fmla="*/ 642013 h 715678"/>
                <a:gd name="connsiteX12" fmla="*/ 100254 w 236107"/>
                <a:gd name="connsiteY12" fmla="*/ 564774 h 715678"/>
                <a:gd name="connsiteX13" fmla="*/ 142361 w 236107"/>
                <a:gd name="connsiteY13" fmla="*/ 483960 h 715678"/>
                <a:gd name="connsiteX14" fmla="*/ 161453 w 236107"/>
                <a:gd name="connsiteY14" fmla="*/ 442377 h 715678"/>
                <a:gd name="connsiteX15" fmla="*/ 178452 w 236107"/>
                <a:gd name="connsiteY15" fmla="*/ 399747 h 715678"/>
                <a:gd name="connsiteX16" fmla="*/ 226400 w 236107"/>
                <a:gd name="connsiteY16" fmla="*/ 221207 h 715678"/>
                <a:gd name="connsiteX17" fmla="*/ 235641 w 236107"/>
                <a:gd name="connsiteY17" fmla="*/ 127665 h 715678"/>
                <a:gd name="connsiteX18" fmla="*/ 235466 w 236107"/>
                <a:gd name="connsiteY18" fmla="*/ 79892 h 715678"/>
                <a:gd name="connsiteX19" fmla="*/ 233723 w 236107"/>
                <a:gd name="connsiteY19" fmla="*/ 55570 h 715678"/>
                <a:gd name="connsiteX20" fmla="*/ 230148 w 236107"/>
                <a:gd name="connsiteY20" fmla="*/ 29504 h 715678"/>
                <a:gd name="connsiteX21" fmla="*/ 187519 w 236107"/>
                <a:gd name="connsiteY21" fmla="*/ 648 h 715678"/>
                <a:gd name="connsiteX22" fmla="*/ 158663 w 236107"/>
                <a:gd name="connsiteY22" fmla="*/ 43278 h 715678"/>
                <a:gd name="connsiteX23" fmla="*/ 159622 w 236107"/>
                <a:gd name="connsiteY23" fmla="*/ 47201 h 715678"/>
                <a:gd name="connsiteX24" fmla="*/ 159622 w 236107"/>
                <a:gd name="connsiteY24" fmla="*/ 47462 h 71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6107" h="715678">
                  <a:moveTo>
                    <a:pt x="159622" y="47375"/>
                  </a:moveTo>
                  <a:cubicBezTo>
                    <a:pt x="161017" y="51734"/>
                    <a:pt x="162760" y="59231"/>
                    <a:pt x="163981" y="65682"/>
                  </a:cubicBezTo>
                  <a:cubicBezTo>
                    <a:pt x="165463" y="72221"/>
                    <a:pt x="166335" y="79282"/>
                    <a:pt x="167555" y="86169"/>
                  </a:cubicBezTo>
                  <a:cubicBezTo>
                    <a:pt x="169386" y="100030"/>
                    <a:pt x="171304" y="114153"/>
                    <a:pt x="172001" y="128537"/>
                  </a:cubicBezTo>
                  <a:cubicBezTo>
                    <a:pt x="174268" y="157044"/>
                    <a:pt x="173745" y="186075"/>
                    <a:pt x="172176" y="215105"/>
                  </a:cubicBezTo>
                  <a:cubicBezTo>
                    <a:pt x="168775" y="273165"/>
                    <a:pt x="158489" y="331312"/>
                    <a:pt x="143756" y="388588"/>
                  </a:cubicBezTo>
                  <a:lnTo>
                    <a:pt x="131464" y="431305"/>
                  </a:lnTo>
                  <a:cubicBezTo>
                    <a:pt x="127541" y="445602"/>
                    <a:pt x="121787" y="459376"/>
                    <a:pt x="117079" y="473499"/>
                  </a:cubicBezTo>
                  <a:cubicBezTo>
                    <a:pt x="107838" y="501832"/>
                    <a:pt x="95546" y="528944"/>
                    <a:pt x="83952" y="556579"/>
                  </a:cubicBezTo>
                  <a:cubicBezTo>
                    <a:pt x="72270" y="584127"/>
                    <a:pt x="57711" y="610368"/>
                    <a:pt x="44722" y="637393"/>
                  </a:cubicBezTo>
                  <a:cubicBezTo>
                    <a:pt x="30251" y="663633"/>
                    <a:pt x="14907" y="689525"/>
                    <a:pt x="0" y="715678"/>
                  </a:cubicBezTo>
                  <a:cubicBezTo>
                    <a:pt x="17435" y="691181"/>
                    <a:pt x="35394" y="666859"/>
                    <a:pt x="52568" y="642013"/>
                  </a:cubicBezTo>
                  <a:cubicBezTo>
                    <a:pt x="68347" y="616296"/>
                    <a:pt x="85695" y="591363"/>
                    <a:pt x="100254" y="564774"/>
                  </a:cubicBezTo>
                  <a:cubicBezTo>
                    <a:pt x="114726" y="538185"/>
                    <a:pt x="130069" y="511857"/>
                    <a:pt x="142361" y="483960"/>
                  </a:cubicBezTo>
                  <a:cubicBezTo>
                    <a:pt x="148637" y="470099"/>
                    <a:pt x="155873" y="456586"/>
                    <a:pt x="161453" y="442377"/>
                  </a:cubicBezTo>
                  <a:lnTo>
                    <a:pt x="178452" y="399747"/>
                  </a:lnTo>
                  <a:cubicBezTo>
                    <a:pt x="199549" y="342210"/>
                    <a:pt x="216549" y="282667"/>
                    <a:pt x="226400" y="221207"/>
                  </a:cubicBezTo>
                  <a:cubicBezTo>
                    <a:pt x="231195" y="190433"/>
                    <a:pt x="234856" y="159311"/>
                    <a:pt x="235641" y="127665"/>
                  </a:cubicBezTo>
                  <a:cubicBezTo>
                    <a:pt x="236513" y="111886"/>
                    <a:pt x="235989" y="95933"/>
                    <a:pt x="235466" y="79892"/>
                  </a:cubicBezTo>
                  <a:cubicBezTo>
                    <a:pt x="234943" y="71785"/>
                    <a:pt x="234769" y="63852"/>
                    <a:pt x="233723" y="55570"/>
                  </a:cubicBezTo>
                  <a:cubicBezTo>
                    <a:pt x="232851" y="47113"/>
                    <a:pt x="232154" y="39791"/>
                    <a:pt x="230148" y="29504"/>
                  </a:cubicBezTo>
                  <a:cubicBezTo>
                    <a:pt x="226313" y="9801"/>
                    <a:pt x="207221" y="-3101"/>
                    <a:pt x="187519" y="648"/>
                  </a:cubicBezTo>
                  <a:cubicBezTo>
                    <a:pt x="167817" y="4484"/>
                    <a:pt x="154914" y="23576"/>
                    <a:pt x="158663" y="43278"/>
                  </a:cubicBezTo>
                  <a:cubicBezTo>
                    <a:pt x="158925" y="44585"/>
                    <a:pt x="159273" y="45893"/>
                    <a:pt x="159622" y="47201"/>
                  </a:cubicBezTo>
                  <a:lnTo>
                    <a:pt x="159622" y="47462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A54AC9-CB36-EE98-95B5-A78038586888}"/>
                </a:ext>
              </a:extLst>
            </p:cNvPr>
            <p:cNvSpPr/>
            <p:nvPr/>
          </p:nvSpPr>
          <p:spPr>
            <a:xfrm>
              <a:off x="-152445" y="526696"/>
              <a:ext cx="374212" cy="589715"/>
            </a:xfrm>
            <a:custGeom>
              <a:avLst/>
              <a:gdLst>
                <a:gd name="connsiteX0" fmla="*/ 367802 w 374212"/>
                <a:gd name="connsiteY0" fmla="*/ 532568 h 589715"/>
                <a:gd name="connsiteX1" fmla="*/ 0 w 374212"/>
                <a:gd name="connsiteY1" fmla="*/ 0 h 589715"/>
                <a:gd name="connsiteX2" fmla="*/ 305731 w 374212"/>
                <a:gd name="connsiteY2" fmla="*/ 570490 h 589715"/>
                <a:gd name="connsiteX3" fmla="*/ 354987 w 374212"/>
                <a:gd name="connsiteY3" fmla="*/ 585398 h 589715"/>
                <a:gd name="connsiteX4" fmla="*/ 369894 w 374212"/>
                <a:gd name="connsiteY4" fmla="*/ 536142 h 589715"/>
                <a:gd name="connsiteX5" fmla="*/ 367802 w 374212"/>
                <a:gd name="connsiteY5" fmla="*/ 532655 h 58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212" h="589715">
                  <a:moveTo>
                    <a:pt x="367802" y="532568"/>
                  </a:moveTo>
                  <a:lnTo>
                    <a:pt x="0" y="0"/>
                  </a:lnTo>
                  <a:lnTo>
                    <a:pt x="305731" y="570490"/>
                  </a:lnTo>
                  <a:cubicBezTo>
                    <a:pt x="315234" y="588187"/>
                    <a:pt x="337290" y="594900"/>
                    <a:pt x="354987" y="585398"/>
                  </a:cubicBezTo>
                  <a:cubicBezTo>
                    <a:pt x="372684" y="575895"/>
                    <a:pt x="379396" y="553839"/>
                    <a:pt x="369894" y="536142"/>
                  </a:cubicBezTo>
                  <a:cubicBezTo>
                    <a:pt x="369284" y="534922"/>
                    <a:pt x="368499" y="533788"/>
                    <a:pt x="367802" y="53265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2A7FFDE-A065-3FBC-2124-CA5869A0CEDD}"/>
                </a:ext>
              </a:extLst>
            </p:cNvPr>
            <p:cNvSpPr/>
            <p:nvPr/>
          </p:nvSpPr>
          <p:spPr>
            <a:xfrm>
              <a:off x="1276436" y="10321"/>
              <a:ext cx="832093" cy="346419"/>
            </a:xfrm>
            <a:custGeom>
              <a:avLst/>
              <a:gdLst>
                <a:gd name="connsiteX0" fmla="*/ 132 w 832093"/>
                <a:gd name="connsiteY0" fmla="*/ 63051 h 346419"/>
                <a:gd name="connsiteX1" fmla="*/ 832066 w 832093"/>
                <a:gd name="connsiteY1" fmla="*/ 162870 h 346419"/>
                <a:gd name="connsiteX2" fmla="*/ 132 w 832093"/>
                <a:gd name="connsiteY2" fmla="*/ 63051 h 3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2093" h="346419">
                  <a:moveTo>
                    <a:pt x="132" y="63051"/>
                  </a:moveTo>
                  <a:cubicBezTo>
                    <a:pt x="-12073" y="54072"/>
                    <a:pt x="828230" y="-124555"/>
                    <a:pt x="832066" y="162870"/>
                  </a:cubicBezTo>
                  <a:cubicBezTo>
                    <a:pt x="835902" y="450294"/>
                    <a:pt x="440901" y="387439"/>
                    <a:pt x="132" y="63051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442678C-20AD-427A-1B5F-4FF3148F9380}"/>
                </a:ext>
              </a:extLst>
            </p:cNvPr>
            <p:cNvSpPr/>
            <p:nvPr/>
          </p:nvSpPr>
          <p:spPr>
            <a:xfrm>
              <a:off x="1345960" y="91679"/>
              <a:ext cx="660796" cy="160747"/>
            </a:xfrm>
            <a:custGeom>
              <a:avLst/>
              <a:gdLst>
                <a:gd name="connsiteX0" fmla="*/ 637965 w 660796"/>
                <a:gd name="connsiteY0" fmla="*/ 106531 h 160747"/>
                <a:gd name="connsiteX1" fmla="*/ 0 w 660796"/>
                <a:gd name="connsiteY1" fmla="*/ 0 h 160747"/>
                <a:gd name="connsiteX2" fmla="*/ 626719 w 660796"/>
                <a:gd name="connsiteY2" fmla="*/ 159884 h 160747"/>
                <a:gd name="connsiteX3" fmla="*/ 659934 w 660796"/>
                <a:gd name="connsiteY3" fmla="*/ 140182 h 160747"/>
                <a:gd name="connsiteX4" fmla="*/ 640231 w 660796"/>
                <a:gd name="connsiteY4" fmla="*/ 106967 h 160747"/>
                <a:gd name="connsiteX5" fmla="*/ 637965 w 660796"/>
                <a:gd name="connsiteY5" fmla="*/ 106531 h 16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796" h="160747">
                  <a:moveTo>
                    <a:pt x="637965" y="106531"/>
                  </a:moveTo>
                  <a:lnTo>
                    <a:pt x="0" y="0"/>
                  </a:lnTo>
                  <a:lnTo>
                    <a:pt x="626719" y="159884"/>
                  </a:lnTo>
                  <a:cubicBezTo>
                    <a:pt x="641365" y="163632"/>
                    <a:pt x="656185" y="154827"/>
                    <a:pt x="659934" y="140182"/>
                  </a:cubicBezTo>
                  <a:cubicBezTo>
                    <a:pt x="663682" y="125536"/>
                    <a:pt x="654877" y="110716"/>
                    <a:pt x="640231" y="106967"/>
                  </a:cubicBezTo>
                  <a:cubicBezTo>
                    <a:pt x="639534" y="106793"/>
                    <a:pt x="638750" y="106618"/>
                    <a:pt x="637965" y="10653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F9402B9-666A-61E5-EEDA-69815A9FB7BC}"/>
                </a:ext>
              </a:extLst>
            </p:cNvPr>
            <p:cNvSpPr/>
            <p:nvPr/>
          </p:nvSpPr>
          <p:spPr>
            <a:xfrm>
              <a:off x="1188361" y="-679457"/>
              <a:ext cx="449942" cy="782723"/>
            </a:xfrm>
            <a:custGeom>
              <a:avLst/>
              <a:gdLst>
                <a:gd name="connsiteX0" fmla="*/ 1726 w 449942"/>
                <a:gd name="connsiteY0" fmla="*/ 782645 h 782723"/>
                <a:gd name="connsiteX1" fmla="*/ 311467 w 449942"/>
                <a:gd name="connsiteY1" fmla="*/ 4062 h 782723"/>
                <a:gd name="connsiteX2" fmla="*/ 1726 w 449942"/>
                <a:gd name="connsiteY2" fmla="*/ 782645 h 7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942" h="782723">
                  <a:moveTo>
                    <a:pt x="1726" y="782645"/>
                  </a:moveTo>
                  <a:cubicBezTo>
                    <a:pt x="-10043" y="792148"/>
                    <a:pt x="32587" y="-65941"/>
                    <a:pt x="311467" y="4062"/>
                  </a:cubicBezTo>
                  <a:cubicBezTo>
                    <a:pt x="590348" y="73979"/>
                    <a:pt x="428285" y="439689"/>
                    <a:pt x="1726" y="78264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285264E-D597-A2CB-125D-E9F32FA44131}"/>
                </a:ext>
              </a:extLst>
            </p:cNvPr>
            <p:cNvSpPr/>
            <p:nvPr/>
          </p:nvSpPr>
          <p:spPr>
            <a:xfrm>
              <a:off x="1225568" y="-564557"/>
              <a:ext cx="318597" cy="605412"/>
            </a:xfrm>
            <a:custGeom>
              <a:avLst/>
              <a:gdLst>
                <a:gd name="connsiteX0" fmla="*/ 266414 w 318597"/>
                <a:gd name="connsiteY0" fmla="*/ 16005 h 605412"/>
                <a:gd name="connsiteX1" fmla="*/ 0 w 318597"/>
                <a:gd name="connsiteY1" fmla="*/ 605413 h 605412"/>
                <a:gd name="connsiteX2" fmla="*/ 315147 w 318597"/>
                <a:gd name="connsiteY2" fmla="*/ 40589 h 605412"/>
                <a:gd name="connsiteX3" fmla="*/ 304598 w 318597"/>
                <a:gd name="connsiteY3" fmla="*/ 3451 h 605412"/>
                <a:gd name="connsiteX4" fmla="*/ 267460 w 318597"/>
                <a:gd name="connsiteY4" fmla="*/ 14000 h 605412"/>
                <a:gd name="connsiteX5" fmla="*/ 266414 w 318597"/>
                <a:gd name="connsiteY5" fmla="*/ 16092 h 60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97" h="605412">
                  <a:moveTo>
                    <a:pt x="266414" y="16005"/>
                  </a:moveTo>
                  <a:lnTo>
                    <a:pt x="0" y="605413"/>
                  </a:lnTo>
                  <a:lnTo>
                    <a:pt x="315147" y="40589"/>
                  </a:lnTo>
                  <a:cubicBezTo>
                    <a:pt x="322469" y="27425"/>
                    <a:pt x="317762" y="10774"/>
                    <a:pt x="304598" y="3451"/>
                  </a:cubicBezTo>
                  <a:cubicBezTo>
                    <a:pt x="291434" y="-3872"/>
                    <a:pt x="274783" y="836"/>
                    <a:pt x="267460" y="14000"/>
                  </a:cubicBezTo>
                  <a:cubicBezTo>
                    <a:pt x="267112" y="14697"/>
                    <a:pt x="266763" y="15395"/>
                    <a:pt x="266414" y="16092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14C6211-D7E6-011D-E8C6-689E1E9CEC33}"/>
                </a:ext>
              </a:extLst>
            </p:cNvPr>
            <p:cNvSpPr/>
            <p:nvPr/>
          </p:nvSpPr>
          <p:spPr>
            <a:xfrm rot="18166200">
              <a:off x="-162957" y="24831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24F9A1B-B33E-532F-47BD-19A1B05AD1CB}"/>
                </a:ext>
              </a:extLst>
            </p:cNvPr>
            <p:cNvSpPr/>
            <p:nvPr/>
          </p:nvSpPr>
          <p:spPr>
            <a:xfrm>
              <a:off x="79675" y="286169"/>
              <a:ext cx="82005" cy="92861"/>
            </a:xfrm>
            <a:custGeom>
              <a:avLst/>
              <a:gdLst>
                <a:gd name="connsiteX0" fmla="*/ 68031 w 82005"/>
                <a:gd name="connsiteY0" fmla="*/ 54576 h 92861"/>
                <a:gd name="connsiteX1" fmla="*/ 81369 w 82005"/>
                <a:gd name="connsiteY1" fmla="*/ 79248 h 92861"/>
                <a:gd name="connsiteX2" fmla="*/ 78666 w 82005"/>
                <a:gd name="connsiteY2" fmla="*/ 91714 h 92861"/>
                <a:gd name="connsiteX3" fmla="*/ 66636 w 82005"/>
                <a:gd name="connsiteY3" fmla="*/ 90232 h 92861"/>
                <a:gd name="connsiteX4" fmla="*/ 44929 w 82005"/>
                <a:gd name="connsiteY4" fmla="*/ 70268 h 92861"/>
                <a:gd name="connsiteX5" fmla="*/ 39001 w 82005"/>
                <a:gd name="connsiteY5" fmla="*/ 61812 h 92861"/>
                <a:gd name="connsiteX6" fmla="*/ 36647 w 82005"/>
                <a:gd name="connsiteY6" fmla="*/ 53705 h 92861"/>
                <a:gd name="connsiteX7" fmla="*/ 20258 w 82005"/>
                <a:gd name="connsiteY7" fmla="*/ 36967 h 92861"/>
                <a:gd name="connsiteX8" fmla="*/ 4042 w 82005"/>
                <a:gd name="connsiteY8" fmla="*/ 18659 h 92861"/>
                <a:gd name="connsiteX9" fmla="*/ 1340 w 82005"/>
                <a:gd name="connsiteY9" fmla="*/ 3665 h 92861"/>
                <a:gd name="connsiteX10" fmla="*/ 10493 w 82005"/>
                <a:gd name="connsiteY10" fmla="*/ 90 h 92861"/>
                <a:gd name="connsiteX11" fmla="*/ 19821 w 82005"/>
                <a:gd name="connsiteY11" fmla="*/ 4275 h 92861"/>
                <a:gd name="connsiteX12" fmla="*/ 45975 w 82005"/>
                <a:gd name="connsiteY12" fmla="*/ 26941 h 92861"/>
                <a:gd name="connsiteX13" fmla="*/ 57482 w 82005"/>
                <a:gd name="connsiteY13" fmla="*/ 36182 h 92861"/>
                <a:gd name="connsiteX14" fmla="*/ 68118 w 82005"/>
                <a:gd name="connsiteY14" fmla="*/ 54751 h 92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005" h="92861">
                  <a:moveTo>
                    <a:pt x="68031" y="54576"/>
                  </a:moveTo>
                  <a:cubicBezTo>
                    <a:pt x="73174" y="62422"/>
                    <a:pt x="78928" y="70181"/>
                    <a:pt x="81369" y="79248"/>
                  </a:cubicBezTo>
                  <a:cubicBezTo>
                    <a:pt x="82502" y="83606"/>
                    <a:pt x="82415" y="89186"/>
                    <a:pt x="78666" y="91714"/>
                  </a:cubicBezTo>
                  <a:cubicBezTo>
                    <a:pt x="75092" y="94068"/>
                    <a:pt x="70297" y="92411"/>
                    <a:pt x="66636" y="90232"/>
                  </a:cubicBezTo>
                  <a:cubicBezTo>
                    <a:pt x="58180" y="85176"/>
                    <a:pt x="51467" y="77678"/>
                    <a:pt x="44929" y="70268"/>
                  </a:cubicBezTo>
                  <a:cubicBezTo>
                    <a:pt x="42575" y="67653"/>
                    <a:pt x="40221" y="65038"/>
                    <a:pt x="39001" y="61812"/>
                  </a:cubicBezTo>
                  <a:cubicBezTo>
                    <a:pt x="37955" y="59197"/>
                    <a:pt x="37606" y="56320"/>
                    <a:pt x="36647" y="53705"/>
                  </a:cubicBezTo>
                  <a:cubicBezTo>
                    <a:pt x="33857" y="46294"/>
                    <a:pt x="26447" y="41936"/>
                    <a:pt x="20258" y="36967"/>
                  </a:cubicBezTo>
                  <a:cubicBezTo>
                    <a:pt x="13893" y="31823"/>
                    <a:pt x="8576" y="25459"/>
                    <a:pt x="4042" y="18659"/>
                  </a:cubicBezTo>
                  <a:cubicBezTo>
                    <a:pt x="991" y="14213"/>
                    <a:pt x="-1711" y="8111"/>
                    <a:pt x="1340" y="3665"/>
                  </a:cubicBezTo>
                  <a:cubicBezTo>
                    <a:pt x="3258" y="788"/>
                    <a:pt x="7006" y="-345"/>
                    <a:pt x="10493" y="90"/>
                  </a:cubicBezTo>
                  <a:cubicBezTo>
                    <a:pt x="13893" y="526"/>
                    <a:pt x="17032" y="2270"/>
                    <a:pt x="19821" y="4275"/>
                  </a:cubicBezTo>
                  <a:cubicBezTo>
                    <a:pt x="29324" y="10988"/>
                    <a:pt x="36560" y="20316"/>
                    <a:pt x="45975" y="26941"/>
                  </a:cubicBezTo>
                  <a:cubicBezTo>
                    <a:pt x="50595" y="30167"/>
                    <a:pt x="54867" y="31038"/>
                    <a:pt x="57482" y="36182"/>
                  </a:cubicBezTo>
                  <a:cubicBezTo>
                    <a:pt x="60708" y="42546"/>
                    <a:pt x="64282" y="48735"/>
                    <a:pt x="68118" y="5475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8E27F0E2-5F9E-4AE8-5FF7-7C9380E965A6}"/>
                </a:ext>
              </a:extLst>
            </p:cNvPr>
            <p:cNvSpPr/>
            <p:nvPr/>
          </p:nvSpPr>
          <p:spPr>
            <a:xfrm>
              <a:off x="89693" y="293554"/>
              <a:ext cx="64992" cy="76124"/>
            </a:xfrm>
            <a:custGeom>
              <a:avLst/>
              <a:gdLst>
                <a:gd name="connsiteX0" fmla="*/ 53305 w 64992"/>
                <a:gd name="connsiteY0" fmla="*/ 45535 h 76124"/>
                <a:gd name="connsiteX1" fmla="*/ 64289 w 64992"/>
                <a:gd name="connsiteY1" fmla="*/ 65586 h 76124"/>
                <a:gd name="connsiteX2" fmla="*/ 62720 w 64992"/>
                <a:gd name="connsiteY2" fmla="*/ 75350 h 76124"/>
                <a:gd name="connsiteX3" fmla="*/ 53567 w 64992"/>
                <a:gd name="connsiteY3" fmla="*/ 73694 h 76124"/>
                <a:gd name="connsiteX4" fmla="*/ 36393 w 64992"/>
                <a:gd name="connsiteY4" fmla="*/ 57130 h 76124"/>
                <a:gd name="connsiteX5" fmla="*/ 31511 w 64992"/>
                <a:gd name="connsiteY5" fmla="*/ 50156 h 76124"/>
                <a:gd name="connsiteX6" fmla="*/ 29418 w 64992"/>
                <a:gd name="connsiteY6" fmla="*/ 43617 h 76124"/>
                <a:gd name="connsiteX7" fmla="*/ 16429 w 64992"/>
                <a:gd name="connsiteY7" fmla="*/ 29756 h 76124"/>
                <a:gd name="connsiteX8" fmla="*/ 3440 w 64992"/>
                <a:gd name="connsiteY8" fmla="*/ 14674 h 76124"/>
                <a:gd name="connsiteX9" fmla="*/ 824 w 64992"/>
                <a:gd name="connsiteY9" fmla="*/ 2644 h 76124"/>
                <a:gd name="connsiteX10" fmla="*/ 7624 w 64992"/>
                <a:gd name="connsiteY10" fmla="*/ 116 h 76124"/>
                <a:gd name="connsiteX11" fmla="*/ 14860 w 64992"/>
                <a:gd name="connsiteY11" fmla="*/ 3777 h 76124"/>
                <a:gd name="connsiteX12" fmla="*/ 35521 w 64992"/>
                <a:gd name="connsiteY12" fmla="*/ 22695 h 76124"/>
                <a:gd name="connsiteX13" fmla="*/ 44587 w 64992"/>
                <a:gd name="connsiteY13" fmla="*/ 30454 h 76124"/>
                <a:gd name="connsiteX14" fmla="*/ 53392 w 64992"/>
                <a:gd name="connsiteY14" fmla="*/ 45535 h 7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92" h="76124">
                  <a:moveTo>
                    <a:pt x="53305" y="45535"/>
                  </a:moveTo>
                  <a:cubicBezTo>
                    <a:pt x="57490" y="51986"/>
                    <a:pt x="62110" y="58350"/>
                    <a:pt x="64289" y="65586"/>
                  </a:cubicBezTo>
                  <a:cubicBezTo>
                    <a:pt x="65335" y="69073"/>
                    <a:pt x="65510" y="73519"/>
                    <a:pt x="62720" y="75350"/>
                  </a:cubicBezTo>
                  <a:cubicBezTo>
                    <a:pt x="60105" y="77094"/>
                    <a:pt x="56356" y="75612"/>
                    <a:pt x="53567" y="73694"/>
                  </a:cubicBezTo>
                  <a:cubicBezTo>
                    <a:pt x="46941" y="69335"/>
                    <a:pt x="41623" y="63145"/>
                    <a:pt x="36393" y="57130"/>
                  </a:cubicBezTo>
                  <a:cubicBezTo>
                    <a:pt x="34562" y="54951"/>
                    <a:pt x="32644" y="52771"/>
                    <a:pt x="31511" y="50156"/>
                  </a:cubicBezTo>
                  <a:cubicBezTo>
                    <a:pt x="30639" y="48063"/>
                    <a:pt x="30290" y="45797"/>
                    <a:pt x="29418" y="43617"/>
                  </a:cubicBezTo>
                  <a:cubicBezTo>
                    <a:pt x="27065" y="37602"/>
                    <a:pt x="21224" y="33941"/>
                    <a:pt x="16429" y="29756"/>
                  </a:cubicBezTo>
                  <a:cubicBezTo>
                    <a:pt x="11460" y="25397"/>
                    <a:pt x="7101" y="20167"/>
                    <a:pt x="3440" y="14674"/>
                  </a:cubicBezTo>
                  <a:cubicBezTo>
                    <a:pt x="999" y="11013"/>
                    <a:pt x="-1268" y="6131"/>
                    <a:pt x="824" y="2644"/>
                  </a:cubicBezTo>
                  <a:cubicBezTo>
                    <a:pt x="2132" y="465"/>
                    <a:pt x="5009" y="-320"/>
                    <a:pt x="7624" y="116"/>
                  </a:cubicBezTo>
                  <a:cubicBezTo>
                    <a:pt x="10239" y="552"/>
                    <a:pt x="12680" y="2121"/>
                    <a:pt x="14860" y="3777"/>
                  </a:cubicBezTo>
                  <a:cubicBezTo>
                    <a:pt x="22270" y="9444"/>
                    <a:pt x="28111" y="17115"/>
                    <a:pt x="35521" y="22695"/>
                  </a:cubicBezTo>
                  <a:cubicBezTo>
                    <a:pt x="39095" y="25397"/>
                    <a:pt x="42408" y="26269"/>
                    <a:pt x="44587" y="30454"/>
                  </a:cubicBezTo>
                  <a:cubicBezTo>
                    <a:pt x="47290" y="35597"/>
                    <a:pt x="50167" y="40653"/>
                    <a:pt x="53392" y="4553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B9B4BFD2-44EF-148F-A433-A822CBF8D82A}"/>
                </a:ext>
              </a:extLst>
            </p:cNvPr>
            <p:cNvSpPr/>
            <p:nvPr/>
          </p:nvSpPr>
          <p:spPr>
            <a:xfrm>
              <a:off x="98321" y="220569"/>
              <a:ext cx="46138" cy="98901"/>
            </a:xfrm>
            <a:custGeom>
              <a:avLst/>
              <a:gdLst>
                <a:gd name="connsiteX0" fmla="*/ 1698 w 46138"/>
                <a:gd name="connsiteY0" fmla="*/ 94023 h 98901"/>
                <a:gd name="connsiteX1" fmla="*/ 1873 w 46138"/>
                <a:gd name="connsiteY1" fmla="*/ 94372 h 98901"/>
                <a:gd name="connsiteX2" fmla="*/ 16432 w 46138"/>
                <a:gd name="connsiteY2" fmla="*/ 97075 h 98901"/>
                <a:gd name="connsiteX3" fmla="*/ 27416 w 46138"/>
                <a:gd name="connsiteY3" fmla="*/ 83039 h 98901"/>
                <a:gd name="connsiteX4" fmla="*/ 42585 w 46138"/>
                <a:gd name="connsiteY4" fmla="*/ 48604 h 98901"/>
                <a:gd name="connsiteX5" fmla="*/ 43631 w 46138"/>
                <a:gd name="connsiteY5" fmla="*/ 7456 h 98901"/>
                <a:gd name="connsiteX6" fmla="*/ 30554 w 46138"/>
                <a:gd name="connsiteY6" fmla="*/ 482 h 98901"/>
                <a:gd name="connsiteX7" fmla="*/ 23580 w 46138"/>
                <a:gd name="connsiteY7" fmla="*/ 13559 h 98901"/>
                <a:gd name="connsiteX8" fmla="*/ 22447 w 46138"/>
                <a:gd name="connsiteY8" fmla="*/ 42676 h 98901"/>
                <a:gd name="connsiteX9" fmla="*/ 8847 w 46138"/>
                <a:gd name="connsiteY9" fmla="*/ 73362 h 98901"/>
                <a:gd name="connsiteX10" fmla="*/ 4488 w 46138"/>
                <a:gd name="connsiteY10" fmla="*/ 79901 h 98901"/>
                <a:gd name="connsiteX11" fmla="*/ 1611 w 46138"/>
                <a:gd name="connsiteY11" fmla="*/ 94111 h 9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38" h="98901">
                  <a:moveTo>
                    <a:pt x="1698" y="94023"/>
                  </a:moveTo>
                  <a:cubicBezTo>
                    <a:pt x="1698" y="94023"/>
                    <a:pt x="1873" y="94285"/>
                    <a:pt x="1873" y="94372"/>
                  </a:cubicBezTo>
                  <a:cubicBezTo>
                    <a:pt x="5186" y="99167"/>
                    <a:pt x="11724" y="100300"/>
                    <a:pt x="16432" y="97075"/>
                  </a:cubicBezTo>
                  <a:cubicBezTo>
                    <a:pt x="22185" y="93065"/>
                    <a:pt x="25237" y="87311"/>
                    <a:pt x="27416" y="83039"/>
                  </a:cubicBezTo>
                  <a:cubicBezTo>
                    <a:pt x="33082" y="72229"/>
                    <a:pt x="38923" y="61070"/>
                    <a:pt x="42585" y="48604"/>
                  </a:cubicBezTo>
                  <a:cubicBezTo>
                    <a:pt x="46944" y="33871"/>
                    <a:pt x="47292" y="19661"/>
                    <a:pt x="43631" y="7456"/>
                  </a:cubicBezTo>
                  <a:cubicBezTo>
                    <a:pt x="41887" y="1877"/>
                    <a:pt x="36134" y="-1262"/>
                    <a:pt x="30554" y="482"/>
                  </a:cubicBezTo>
                  <a:cubicBezTo>
                    <a:pt x="24975" y="2138"/>
                    <a:pt x="21836" y="7979"/>
                    <a:pt x="23580" y="13559"/>
                  </a:cubicBezTo>
                  <a:cubicBezTo>
                    <a:pt x="26021" y="21840"/>
                    <a:pt x="25672" y="31953"/>
                    <a:pt x="22447" y="42676"/>
                  </a:cubicBezTo>
                  <a:cubicBezTo>
                    <a:pt x="19309" y="53224"/>
                    <a:pt x="13991" y="63424"/>
                    <a:pt x="8847" y="73362"/>
                  </a:cubicBezTo>
                  <a:cubicBezTo>
                    <a:pt x="7540" y="75978"/>
                    <a:pt x="5970" y="78855"/>
                    <a:pt x="4488" y="79901"/>
                  </a:cubicBezTo>
                  <a:cubicBezTo>
                    <a:pt x="-132" y="83126"/>
                    <a:pt x="-1353" y="89403"/>
                    <a:pt x="1611" y="9411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1BFAD6BC-5DA5-F721-A748-F6C3B91A40F2}"/>
                </a:ext>
              </a:extLst>
            </p:cNvPr>
            <p:cNvSpPr/>
            <p:nvPr/>
          </p:nvSpPr>
          <p:spPr>
            <a:xfrm>
              <a:off x="136201" y="326528"/>
              <a:ext cx="107834" cy="37706"/>
            </a:xfrm>
            <a:custGeom>
              <a:avLst/>
              <a:gdLst>
                <a:gd name="connsiteX0" fmla="*/ 1653 w 107834"/>
                <a:gd name="connsiteY0" fmla="*/ 32786 h 37706"/>
                <a:gd name="connsiteX1" fmla="*/ 2700 w 107834"/>
                <a:gd name="connsiteY1" fmla="*/ 34181 h 37706"/>
                <a:gd name="connsiteX2" fmla="*/ 17520 w 107834"/>
                <a:gd name="connsiteY2" fmla="*/ 35053 h 37706"/>
                <a:gd name="connsiteX3" fmla="*/ 53873 w 107834"/>
                <a:gd name="connsiteY3" fmla="*/ 20930 h 37706"/>
                <a:gd name="connsiteX4" fmla="*/ 90575 w 107834"/>
                <a:gd name="connsiteY4" fmla="*/ 34094 h 37706"/>
                <a:gd name="connsiteX5" fmla="*/ 105308 w 107834"/>
                <a:gd name="connsiteY5" fmla="*/ 32873 h 37706"/>
                <a:gd name="connsiteX6" fmla="*/ 104087 w 107834"/>
                <a:gd name="connsiteY6" fmla="*/ 18140 h 37706"/>
                <a:gd name="connsiteX7" fmla="*/ 53524 w 107834"/>
                <a:gd name="connsiteY7" fmla="*/ 7 h 37706"/>
                <a:gd name="connsiteX8" fmla="*/ 3484 w 107834"/>
                <a:gd name="connsiteY8" fmla="*/ 19448 h 37706"/>
                <a:gd name="connsiteX9" fmla="*/ 1653 w 107834"/>
                <a:gd name="connsiteY9" fmla="*/ 32873 h 37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34" h="37706">
                  <a:moveTo>
                    <a:pt x="1653" y="32786"/>
                  </a:moveTo>
                  <a:cubicBezTo>
                    <a:pt x="2002" y="33309"/>
                    <a:pt x="2264" y="33745"/>
                    <a:pt x="2700" y="34181"/>
                  </a:cubicBezTo>
                  <a:cubicBezTo>
                    <a:pt x="6535" y="38540"/>
                    <a:pt x="13161" y="38889"/>
                    <a:pt x="17520" y="35053"/>
                  </a:cubicBezTo>
                  <a:cubicBezTo>
                    <a:pt x="27371" y="26248"/>
                    <a:pt x="40622" y="21104"/>
                    <a:pt x="53873" y="20930"/>
                  </a:cubicBezTo>
                  <a:cubicBezTo>
                    <a:pt x="67124" y="20756"/>
                    <a:pt x="80462" y="25550"/>
                    <a:pt x="90575" y="34094"/>
                  </a:cubicBezTo>
                  <a:cubicBezTo>
                    <a:pt x="95021" y="37843"/>
                    <a:pt x="101559" y="37319"/>
                    <a:pt x="105308" y="32873"/>
                  </a:cubicBezTo>
                  <a:cubicBezTo>
                    <a:pt x="109056" y="28515"/>
                    <a:pt x="108620" y="21976"/>
                    <a:pt x="104087" y="18140"/>
                  </a:cubicBezTo>
                  <a:cubicBezTo>
                    <a:pt x="90226" y="6371"/>
                    <a:pt x="71744" y="-254"/>
                    <a:pt x="53524" y="7"/>
                  </a:cubicBezTo>
                  <a:cubicBezTo>
                    <a:pt x="35304" y="269"/>
                    <a:pt x="17084" y="7330"/>
                    <a:pt x="3484" y="19448"/>
                  </a:cubicBezTo>
                  <a:cubicBezTo>
                    <a:pt x="-439" y="22935"/>
                    <a:pt x="-1049" y="28602"/>
                    <a:pt x="1653" y="3287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C8DC692E-38F5-DA98-456E-2BF7A2246E61}"/>
                </a:ext>
              </a:extLst>
            </p:cNvPr>
            <p:cNvSpPr/>
            <p:nvPr/>
          </p:nvSpPr>
          <p:spPr>
            <a:xfrm>
              <a:off x="126432" y="268411"/>
              <a:ext cx="83060" cy="70142"/>
            </a:xfrm>
            <a:custGeom>
              <a:avLst/>
              <a:gdLst>
                <a:gd name="connsiteX0" fmla="*/ 1572 w 83060"/>
                <a:gd name="connsiteY0" fmla="*/ 65274 h 70142"/>
                <a:gd name="connsiteX1" fmla="*/ 3315 w 83060"/>
                <a:gd name="connsiteY1" fmla="*/ 67366 h 70142"/>
                <a:gd name="connsiteX2" fmla="*/ 18136 w 83060"/>
                <a:gd name="connsiteY2" fmla="*/ 66756 h 70142"/>
                <a:gd name="connsiteX3" fmla="*/ 45073 w 83060"/>
                <a:gd name="connsiteY3" fmla="*/ 46356 h 70142"/>
                <a:gd name="connsiteX4" fmla="*/ 80990 w 83060"/>
                <a:gd name="connsiteY4" fmla="*/ 16716 h 70142"/>
                <a:gd name="connsiteX5" fmla="*/ 78811 w 83060"/>
                <a:gd name="connsiteY5" fmla="*/ 2070 h 70142"/>
                <a:gd name="connsiteX6" fmla="*/ 64165 w 83060"/>
                <a:gd name="connsiteY6" fmla="*/ 4249 h 70142"/>
                <a:gd name="connsiteX7" fmla="*/ 33915 w 83060"/>
                <a:gd name="connsiteY7" fmla="*/ 28746 h 70142"/>
                <a:gd name="connsiteX8" fmla="*/ 2792 w 83060"/>
                <a:gd name="connsiteY8" fmla="*/ 52633 h 70142"/>
                <a:gd name="connsiteX9" fmla="*/ 1659 w 83060"/>
                <a:gd name="connsiteY9" fmla="*/ 65361 h 7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60" h="70142">
                  <a:moveTo>
                    <a:pt x="1572" y="65274"/>
                  </a:moveTo>
                  <a:cubicBezTo>
                    <a:pt x="2008" y="66058"/>
                    <a:pt x="2618" y="66756"/>
                    <a:pt x="3315" y="67366"/>
                  </a:cubicBezTo>
                  <a:cubicBezTo>
                    <a:pt x="7587" y="71289"/>
                    <a:pt x="14212" y="71027"/>
                    <a:pt x="18136" y="66756"/>
                  </a:cubicBezTo>
                  <a:cubicBezTo>
                    <a:pt x="25458" y="58823"/>
                    <a:pt x="35048" y="52807"/>
                    <a:pt x="45073" y="46356"/>
                  </a:cubicBezTo>
                  <a:cubicBezTo>
                    <a:pt x="57976" y="38249"/>
                    <a:pt x="71227" y="29792"/>
                    <a:pt x="80990" y="16716"/>
                  </a:cubicBezTo>
                  <a:cubicBezTo>
                    <a:pt x="84477" y="12095"/>
                    <a:pt x="83431" y="5470"/>
                    <a:pt x="78811" y="2070"/>
                  </a:cubicBezTo>
                  <a:cubicBezTo>
                    <a:pt x="74191" y="-1417"/>
                    <a:pt x="67652" y="-371"/>
                    <a:pt x="64165" y="4249"/>
                  </a:cubicBezTo>
                  <a:cubicBezTo>
                    <a:pt x="56755" y="14275"/>
                    <a:pt x="45684" y="21249"/>
                    <a:pt x="33915" y="28746"/>
                  </a:cubicBezTo>
                  <a:cubicBezTo>
                    <a:pt x="23105" y="35633"/>
                    <a:pt x="11946" y="42695"/>
                    <a:pt x="2792" y="52633"/>
                  </a:cubicBezTo>
                  <a:cubicBezTo>
                    <a:pt x="-521" y="56207"/>
                    <a:pt x="-869" y="61438"/>
                    <a:pt x="1659" y="6536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4C0E148-90E5-4CFC-4CCF-BAC2128E1867}"/>
                </a:ext>
              </a:extLst>
            </p:cNvPr>
            <p:cNvSpPr/>
            <p:nvPr/>
          </p:nvSpPr>
          <p:spPr>
            <a:xfrm>
              <a:off x="-10869" y="428852"/>
              <a:ext cx="159728" cy="140996"/>
            </a:xfrm>
            <a:custGeom>
              <a:avLst/>
              <a:gdLst>
                <a:gd name="connsiteX0" fmla="*/ 138787 w 159728"/>
                <a:gd name="connsiteY0" fmla="*/ 11538 h 140996"/>
                <a:gd name="connsiteX1" fmla="*/ 128064 w 159728"/>
                <a:gd name="connsiteY1" fmla="*/ 59311 h 140996"/>
                <a:gd name="connsiteX2" fmla="*/ 97116 w 159728"/>
                <a:gd name="connsiteY2" fmla="*/ 99848 h 140996"/>
                <a:gd name="connsiteX3" fmla="*/ 51871 w 159728"/>
                <a:gd name="connsiteY3" fmla="*/ 126699 h 140996"/>
                <a:gd name="connsiteX4" fmla="*/ 26415 w 159728"/>
                <a:gd name="connsiteY4" fmla="*/ 135243 h 140996"/>
                <a:gd name="connsiteX5" fmla="*/ 0 w 159728"/>
                <a:gd name="connsiteY5" fmla="*/ 140996 h 140996"/>
                <a:gd name="connsiteX6" fmla="*/ 26938 w 159728"/>
                <a:gd name="connsiteY6" fmla="*/ 137858 h 140996"/>
                <a:gd name="connsiteX7" fmla="*/ 53527 w 159728"/>
                <a:gd name="connsiteY7" fmla="*/ 131668 h 140996"/>
                <a:gd name="connsiteX8" fmla="*/ 103480 w 159728"/>
                <a:gd name="connsiteY8" fmla="*/ 108217 h 140996"/>
                <a:gd name="connsiteX9" fmla="*/ 141925 w 159728"/>
                <a:gd name="connsiteY9" fmla="*/ 66808 h 140996"/>
                <a:gd name="connsiteX10" fmla="*/ 159709 w 159728"/>
                <a:gd name="connsiteY10" fmla="*/ 11189 h 140996"/>
                <a:gd name="connsiteX11" fmla="*/ 149945 w 159728"/>
                <a:gd name="connsiteY11" fmla="*/ 30 h 140996"/>
                <a:gd name="connsiteX12" fmla="*/ 138699 w 159728"/>
                <a:gd name="connsiteY12" fmla="*/ 9794 h 140996"/>
                <a:gd name="connsiteX13" fmla="*/ 138699 w 159728"/>
                <a:gd name="connsiteY13" fmla="*/ 10840 h 140996"/>
                <a:gd name="connsiteX14" fmla="*/ 138699 w 159728"/>
                <a:gd name="connsiteY14" fmla="*/ 11799 h 1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728" h="140996">
                  <a:moveTo>
                    <a:pt x="138787" y="11538"/>
                  </a:moveTo>
                  <a:cubicBezTo>
                    <a:pt x="139222" y="26619"/>
                    <a:pt x="135300" y="44316"/>
                    <a:pt x="128064" y="59311"/>
                  </a:cubicBezTo>
                  <a:cubicBezTo>
                    <a:pt x="120915" y="74654"/>
                    <a:pt x="110192" y="88341"/>
                    <a:pt x="97116" y="99848"/>
                  </a:cubicBezTo>
                  <a:cubicBezTo>
                    <a:pt x="83865" y="111269"/>
                    <a:pt x="68260" y="119725"/>
                    <a:pt x="51871" y="126699"/>
                  </a:cubicBezTo>
                  <a:cubicBezTo>
                    <a:pt x="43589" y="130012"/>
                    <a:pt x="34958" y="132366"/>
                    <a:pt x="26415" y="135243"/>
                  </a:cubicBezTo>
                  <a:lnTo>
                    <a:pt x="0" y="140996"/>
                  </a:lnTo>
                  <a:lnTo>
                    <a:pt x="26938" y="137858"/>
                  </a:lnTo>
                  <a:cubicBezTo>
                    <a:pt x="35743" y="135766"/>
                    <a:pt x="44809" y="134196"/>
                    <a:pt x="53527" y="131668"/>
                  </a:cubicBezTo>
                  <a:cubicBezTo>
                    <a:pt x="70963" y="126176"/>
                    <a:pt x="88137" y="119028"/>
                    <a:pt x="103480" y="108217"/>
                  </a:cubicBezTo>
                  <a:cubicBezTo>
                    <a:pt x="118649" y="97320"/>
                    <a:pt x="132074" y="83372"/>
                    <a:pt x="141925" y="66808"/>
                  </a:cubicBezTo>
                  <a:cubicBezTo>
                    <a:pt x="151689" y="50070"/>
                    <a:pt x="158227" y="32199"/>
                    <a:pt x="159709" y="11189"/>
                  </a:cubicBezTo>
                  <a:cubicBezTo>
                    <a:pt x="160058" y="5435"/>
                    <a:pt x="155699" y="379"/>
                    <a:pt x="149945" y="30"/>
                  </a:cubicBezTo>
                  <a:cubicBezTo>
                    <a:pt x="144192" y="-406"/>
                    <a:pt x="139135" y="3953"/>
                    <a:pt x="138699" y="9794"/>
                  </a:cubicBezTo>
                  <a:cubicBezTo>
                    <a:pt x="138699" y="10143"/>
                    <a:pt x="138699" y="10491"/>
                    <a:pt x="138699" y="10840"/>
                  </a:cubicBezTo>
                  <a:lnTo>
                    <a:pt x="138699" y="1179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8A16E164-83B9-3DED-7F87-7E16E2984EAE}"/>
                </a:ext>
              </a:extLst>
            </p:cNvPr>
            <p:cNvSpPr/>
            <p:nvPr/>
          </p:nvSpPr>
          <p:spPr>
            <a:xfrm rot="20045400">
              <a:off x="907972" y="-172020"/>
              <a:ext cx="348187" cy="348187"/>
            </a:xfrm>
            <a:custGeom>
              <a:avLst/>
              <a:gdLst>
                <a:gd name="connsiteX0" fmla="*/ 348187 w 348187"/>
                <a:gd name="connsiteY0" fmla="*/ 174094 h 348187"/>
                <a:gd name="connsiteX1" fmla="*/ 174093 w 348187"/>
                <a:gd name="connsiteY1" fmla="*/ 348187 h 348187"/>
                <a:gd name="connsiteX2" fmla="*/ 0 w 348187"/>
                <a:gd name="connsiteY2" fmla="*/ 174094 h 348187"/>
                <a:gd name="connsiteX3" fmla="*/ 174093 w 348187"/>
                <a:gd name="connsiteY3" fmla="*/ 0 h 348187"/>
                <a:gd name="connsiteX4" fmla="*/ 348187 w 348187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7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2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F21F67-8CB8-44B8-A5DD-07F6D877451F}"/>
                </a:ext>
              </a:extLst>
            </p:cNvPr>
            <p:cNvSpPr/>
            <p:nvPr/>
          </p:nvSpPr>
          <p:spPr>
            <a:xfrm>
              <a:off x="999560" y="-158215"/>
              <a:ext cx="115489" cy="39396"/>
            </a:xfrm>
            <a:custGeom>
              <a:avLst/>
              <a:gdLst>
                <a:gd name="connsiteX0" fmla="*/ 77806 w 115489"/>
                <a:gd name="connsiteY0" fmla="*/ 916 h 39396"/>
                <a:gd name="connsiteX1" fmla="*/ 105877 w 115489"/>
                <a:gd name="connsiteY1" fmla="*/ 1352 h 39396"/>
                <a:gd name="connsiteX2" fmla="*/ 115467 w 115489"/>
                <a:gd name="connsiteY2" fmla="*/ 9808 h 39396"/>
                <a:gd name="connsiteX3" fmla="*/ 108231 w 115489"/>
                <a:gd name="connsiteY3" fmla="*/ 19572 h 39396"/>
                <a:gd name="connsiteX4" fmla="*/ 80247 w 115489"/>
                <a:gd name="connsiteY4" fmla="*/ 28813 h 39396"/>
                <a:gd name="connsiteX5" fmla="*/ 69960 w 115489"/>
                <a:gd name="connsiteY5" fmla="*/ 29859 h 39396"/>
                <a:gd name="connsiteX6" fmla="*/ 61766 w 115489"/>
                <a:gd name="connsiteY6" fmla="*/ 27941 h 39396"/>
                <a:gd name="connsiteX7" fmla="*/ 39187 w 115489"/>
                <a:gd name="connsiteY7" fmla="*/ 34044 h 39396"/>
                <a:gd name="connsiteX8" fmla="*/ 15300 w 115489"/>
                <a:gd name="connsiteY8" fmla="*/ 39274 h 39396"/>
                <a:gd name="connsiteX9" fmla="*/ 828 w 115489"/>
                <a:gd name="connsiteY9" fmla="*/ 34305 h 39396"/>
                <a:gd name="connsiteX10" fmla="*/ 2136 w 115489"/>
                <a:gd name="connsiteY10" fmla="*/ 24541 h 39396"/>
                <a:gd name="connsiteX11" fmla="*/ 10331 w 115489"/>
                <a:gd name="connsiteY11" fmla="*/ 18439 h 39396"/>
                <a:gd name="connsiteX12" fmla="*/ 42848 w 115489"/>
                <a:gd name="connsiteY12" fmla="*/ 6670 h 39396"/>
                <a:gd name="connsiteX13" fmla="*/ 56448 w 115489"/>
                <a:gd name="connsiteY13" fmla="*/ 1178 h 39396"/>
                <a:gd name="connsiteX14" fmla="*/ 77806 w 115489"/>
                <a:gd name="connsiteY14" fmla="*/ 916 h 3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489" h="39396">
                  <a:moveTo>
                    <a:pt x="77806" y="916"/>
                  </a:moveTo>
                  <a:cubicBezTo>
                    <a:pt x="87221" y="306"/>
                    <a:pt x="96724" y="-1002"/>
                    <a:pt x="105877" y="1352"/>
                  </a:cubicBezTo>
                  <a:cubicBezTo>
                    <a:pt x="110236" y="2485"/>
                    <a:pt x="115118" y="5275"/>
                    <a:pt x="115467" y="9808"/>
                  </a:cubicBezTo>
                  <a:cubicBezTo>
                    <a:pt x="115815" y="14080"/>
                    <a:pt x="111980" y="17480"/>
                    <a:pt x="108231" y="19572"/>
                  </a:cubicBezTo>
                  <a:cubicBezTo>
                    <a:pt x="99688" y="24454"/>
                    <a:pt x="89837" y="26633"/>
                    <a:pt x="80247" y="28813"/>
                  </a:cubicBezTo>
                  <a:cubicBezTo>
                    <a:pt x="76847" y="29597"/>
                    <a:pt x="73360" y="30295"/>
                    <a:pt x="69960" y="29859"/>
                  </a:cubicBezTo>
                  <a:cubicBezTo>
                    <a:pt x="67171" y="29510"/>
                    <a:pt x="64555" y="28377"/>
                    <a:pt x="61766" y="27941"/>
                  </a:cubicBezTo>
                  <a:cubicBezTo>
                    <a:pt x="53919" y="26721"/>
                    <a:pt x="46510" y="31167"/>
                    <a:pt x="39187" y="34044"/>
                  </a:cubicBezTo>
                  <a:cubicBezTo>
                    <a:pt x="31602" y="37095"/>
                    <a:pt x="23407" y="38664"/>
                    <a:pt x="15300" y="39274"/>
                  </a:cubicBezTo>
                  <a:cubicBezTo>
                    <a:pt x="9895" y="39710"/>
                    <a:pt x="3357" y="39187"/>
                    <a:pt x="828" y="34305"/>
                  </a:cubicBezTo>
                  <a:cubicBezTo>
                    <a:pt x="-741" y="31254"/>
                    <a:pt x="44" y="27331"/>
                    <a:pt x="2136" y="24541"/>
                  </a:cubicBezTo>
                  <a:cubicBezTo>
                    <a:pt x="4141" y="21752"/>
                    <a:pt x="7192" y="19921"/>
                    <a:pt x="10331" y="18439"/>
                  </a:cubicBezTo>
                  <a:cubicBezTo>
                    <a:pt x="20792" y="13382"/>
                    <a:pt x="32474" y="11639"/>
                    <a:pt x="42848" y="6670"/>
                  </a:cubicBezTo>
                  <a:cubicBezTo>
                    <a:pt x="47904" y="4229"/>
                    <a:pt x="50781" y="916"/>
                    <a:pt x="56448" y="1178"/>
                  </a:cubicBezTo>
                  <a:cubicBezTo>
                    <a:pt x="63596" y="1439"/>
                    <a:pt x="70745" y="1352"/>
                    <a:pt x="77806" y="91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1BD7B9B0-FFB4-8DFD-710B-9E272AF2204E}"/>
                </a:ext>
              </a:extLst>
            </p:cNvPr>
            <p:cNvSpPr/>
            <p:nvPr/>
          </p:nvSpPr>
          <p:spPr>
            <a:xfrm>
              <a:off x="1009824" y="-154741"/>
              <a:ext cx="94408" cy="29542"/>
            </a:xfrm>
            <a:custGeom>
              <a:avLst/>
              <a:gdLst>
                <a:gd name="connsiteX0" fmla="*/ 63794 w 94408"/>
                <a:gd name="connsiteY0" fmla="*/ 755 h 29542"/>
                <a:gd name="connsiteX1" fmla="*/ 86635 w 94408"/>
                <a:gd name="connsiteY1" fmla="*/ 929 h 29542"/>
                <a:gd name="connsiteX2" fmla="*/ 94393 w 94408"/>
                <a:gd name="connsiteY2" fmla="*/ 7119 h 29542"/>
                <a:gd name="connsiteX3" fmla="*/ 88465 w 94408"/>
                <a:gd name="connsiteY3" fmla="*/ 14354 h 29542"/>
                <a:gd name="connsiteX4" fmla="*/ 65625 w 94408"/>
                <a:gd name="connsiteY4" fmla="*/ 21329 h 29542"/>
                <a:gd name="connsiteX5" fmla="*/ 57169 w 94408"/>
                <a:gd name="connsiteY5" fmla="*/ 22200 h 29542"/>
                <a:gd name="connsiteX6" fmla="*/ 50456 w 94408"/>
                <a:gd name="connsiteY6" fmla="*/ 20806 h 29542"/>
                <a:gd name="connsiteX7" fmla="*/ 31974 w 94408"/>
                <a:gd name="connsiteY7" fmla="*/ 25426 h 29542"/>
                <a:gd name="connsiteX8" fmla="*/ 12447 w 94408"/>
                <a:gd name="connsiteY8" fmla="*/ 29436 h 29542"/>
                <a:gd name="connsiteX9" fmla="*/ 677 w 94408"/>
                <a:gd name="connsiteY9" fmla="*/ 25862 h 29542"/>
                <a:gd name="connsiteX10" fmla="*/ 1811 w 94408"/>
                <a:gd name="connsiteY10" fmla="*/ 18713 h 29542"/>
                <a:gd name="connsiteX11" fmla="*/ 8523 w 94408"/>
                <a:gd name="connsiteY11" fmla="*/ 14180 h 29542"/>
                <a:gd name="connsiteX12" fmla="*/ 35113 w 94408"/>
                <a:gd name="connsiteY12" fmla="*/ 5375 h 29542"/>
                <a:gd name="connsiteX13" fmla="*/ 46271 w 94408"/>
                <a:gd name="connsiteY13" fmla="*/ 1278 h 29542"/>
                <a:gd name="connsiteX14" fmla="*/ 63707 w 94408"/>
                <a:gd name="connsiteY14" fmla="*/ 929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08" h="29542">
                  <a:moveTo>
                    <a:pt x="63794" y="755"/>
                  </a:moveTo>
                  <a:cubicBezTo>
                    <a:pt x="71466" y="232"/>
                    <a:pt x="79224" y="-727"/>
                    <a:pt x="86635" y="929"/>
                  </a:cubicBezTo>
                  <a:cubicBezTo>
                    <a:pt x="90209" y="1714"/>
                    <a:pt x="94132" y="3719"/>
                    <a:pt x="94393" y="7119"/>
                  </a:cubicBezTo>
                  <a:cubicBezTo>
                    <a:pt x="94655" y="10257"/>
                    <a:pt x="91517" y="12785"/>
                    <a:pt x="88465" y="14354"/>
                  </a:cubicBezTo>
                  <a:cubicBezTo>
                    <a:pt x="81491" y="18016"/>
                    <a:pt x="73471" y="19672"/>
                    <a:pt x="65625" y="21329"/>
                  </a:cubicBezTo>
                  <a:cubicBezTo>
                    <a:pt x="62835" y="21939"/>
                    <a:pt x="60045" y="22462"/>
                    <a:pt x="57169" y="22200"/>
                  </a:cubicBezTo>
                  <a:cubicBezTo>
                    <a:pt x="54902" y="21939"/>
                    <a:pt x="52722" y="21154"/>
                    <a:pt x="50456" y="20806"/>
                  </a:cubicBezTo>
                  <a:cubicBezTo>
                    <a:pt x="44092" y="19934"/>
                    <a:pt x="37989" y="23246"/>
                    <a:pt x="31974" y="25426"/>
                  </a:cubicBezTo>
                  <a:cubicBezTo>
                    <a:pt x="25785" y="27693"/>
                    <a:pt x="19072" y="28913"/>
                    <a:pt x="12447" y="29436"/>
                  </a:cubicBezTo>
                  <a:cubicBezTo>
                    <a:pt x="8088" y="29785"/>
                    <a:pt x="2683" y="29436"/>
                    <a:pt x="677" y="25862"/>
                  </a:cubicBezTo>
                  <a:cubicBezTo>
                    <a:pt x="-630" y="23595"/>
                    <a:pt x="67" y="20718"/>
                    <a:pt x="1811" y="18713"/>
                  </a:cubicBezTo>
                  <a:cubicBezTo>
                    <a:pt x="3467" y="16621"/>
                    <a:pt x="5995" y="15313"/>
                    <a:pt x="8523" y="14180"/>
                  </a:cubicBezTo>
                  <a:cubicBezTo>
                    <a:pt x="17067" y="10431"/>
                    <a:pt x="26569" y="9037"/>
                    <a:pt x="35113" y="5375"/>
                  </a:cubicBezTo>
                  <a:cubicBezTo>
                    <a:pt x="39210" y="3544"/>
                    <a:pt x="41564" y="1103"/>
                    <a:pt x="46271" y="1278"/>
                  </a:cubicBezTo>
                  <a:cubicBezTo>
                    <a:pt x="52112" y="1452"/>
                    <a:pt x="57866" y="1278"/>
                    <a:pt x="63707" y="929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2E85A04-622A-D401-8D7C-5C92FFBAA4A3}"/>
                </a:ext>
              </a:extLst>
            </p:cNvPr>
            <p:cNvSpPr/>
            <p:nvPr/>
          </p:nvSpPr>
          <p:spPr>
            <a:xfrm>
              <a:off x="963361" y="-207578"/>
              <a:ext cx="77696" cy="79134"/>
            </a:xfrm>
            <a:custGeom>
              <a:avLst/>
              <a:gdLst>
                <a:gd name="connsiteX0" fmla="*/ 67889 w 77696"/>
                <a:gd name="connsiteY0" fmla="*/ 79135 h 79134"/>
                <a:gd name="connsiteX1" fmla="*/ 68237 w 77696"/>
                <a:gd name="connsiteY1" fmla="*/ 79135 h 79134"/>
                <a:gd name="connsiteX2" fmla="*/ 77652 w 77696"/>
                <a:gd name="connsiteY2" fmla="*/ 67715 h 79134"/>
                <a:gd name="connsiteX3" fmla="*/ 70765 w 77696"/>
                <a:gd name="connsiteY3" fmla="*/ 51238 h 79134"/>
                <a:gd name="connsiteX4" fmla="*/ 48099 w 77696"/>
                <a:gd name="connsiteY4" fmla="*/ 21249 h 79134"/>
                <a:gd name="connsiteX5" fmla="*/ 12705 w 77696"/>
                <a:gd name="connsiteY5" fmla="*/ 239 h 79134"/>
                <a:gd name="connsiteX6" fmla="*/ 239 w 77696"/>
                <a:gd name="connsiteY6" fmla="*/ 8172 h 79134"/>
                <a:gd name="connsiteX7" fmla="*/ 8259 w 77696"/>
                <a:gd name="connsiteY7" fmla="*/ 20639 h 79134"/>
                <a:gd name="connsiteX8" fmla="*/ 33192 w 77696"/>
                <a:gd name="connsiteY8" fmla="*/ 35808 h 79134"/>
                <a:gd name="connsiteX9" fmla="*/ 53330 w 77696"/>
                <a:gd name="connsiteY9" fmla="*/ 62658 h 79134"/>
                <a:gd name="connsiteX10" fmla="*/ 56904 w 77696"/>
                <a:gd name="connsiteY10" fmla="*/ 69633 h 79134"/>
                <a:gd name="connsiteX11" fmla="*/ 67976 w 77696"/>
                <a:gd name="connsiteY11" fmla="*/ 79048 h 7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96" h="79134">
                  <a:moveTo>
                    <a:pt x="67889" y="79135"/>
                  </a:moveTo>
                  <a:cubicBezTo>
                    <a:pt x="67889" y="79135"/>
                    <a:pt x="68150" y="79135"/>
                    <a:pt x="68237" y="79135"/>
                  </a:cubicBezTo>
                  <a:cubicBezTo>
                    <a:pt x="73991" y="78612"/>
                    <a:pt x="78176" y="73468"/>
                    <a:pt x="77652" y="67715"/>
                  </a:cubicBezTo>
                  <a:cubicBezTo>
                    <a:pt x="76955" y="60740"/>
                    <a:pt x="73381" y="55248"/>
                    <a:pt x="70765" y="51238"/>
                  </a:cubicBezTo>
                  <a:cubicBezTo>
                    <a:pt x="64053" y="41038"/>
                    <a:pt x="57166" y="30490"/>
                    <a:pt x="48099" y="21249"/>
                  </a:cubicBezTo>
                  <a:cubicBezTo>
                    <a:pt x="37377" y="10265"/>
                    <a:pt x="25172" y="3029"/>
                    <a:pt x="12705" y="239"/>
                  </a:cubicBezTo>
                  <a:cubicBezTo>
                    <a:pt x="7039" y="-981"/>
                    <a:pt x="1459" y="2593"/>
                    <a:pt x="239" y="8172"/>
                  </a:cubicBezTo>
                  <a:cubicBezTo>
                    <a:pt x="-981" y="13839"/>
                    <a:pt x="2593" y="19418"/>
                    <a:pt x="8259" y="20639"/>
                  </a:cubicBezTo>
                  <a:cubicBezTo>
                    <a:pt x="16716" y="22469"/>
                    <a:pt x="25346" y="27787"/>
                    <a:pt x="33192" y="35808"/>
                  </a:cubicBezTo>
                  <a:cubicBezTo>
                    <a:pt x="40864" y="43654"/>
                    <a:pt x="47228" y="53330"/>
                    <a:pt x="53330" y="62658"/>
                  </a:cubicBezTo>
                  <a:cubicBezTo>
                    <a:pt x="54899" y="65099"/>
                    <a:pt x="56730" y="67889"/>
                    <a:pt x="56904" y="69633"/>
                  </a:cubicBezTo>
                  <a:cubicBezTo>
                    <a:pt x="57427" y="75299"/>
                    <a:pt x="62396" y="79396"/>
                    <a:pt x="67976" y="7904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B43AD489-57D0-DBCA-49FC-C51D93A5A462}"/>
                </a:ext>
              </a:extLst>
            </p:cNvPr>
            <p:cNvSpPr/>
            <p:nvPr/>
          </p:nvSpPr>
          <p:spPr>
            <a:xfrm>
              <a:off x="1076042" y="-236978"/>
              <a:ext cx="63830" cy="97390"/>
            </a:xfrm>
            <a:custGeom>
              <a:avLst/>
              <a:gdLst>
                <a:gd name="connsiteX0" fmla="*/ 12658 w 63830"/>
                <a:gd name="connsiteY0" fmla="*/ 97290 h 97390"/>
                <a:gd name="connsiteX1" fmla="*/ 14314 w 63830"/>
                <a:gd name="connsiteY1" fmla="*/ 97028 h 97390"/>
                <a:gd name="connsiteX2" fmla="*/ 22247 w 63830"/>
                <a:gd name="connsiteY2" fmla="*/ 84562 h 97390"/>
                <a:gd name="connsiteX3" fmla="*/ 27652 w 63830"/>
                <a:gd name="connsiteY3" fmla="*/ 45942 h 97390"/>
                <a:gd name="connsiteX4" fmla="*/ 57031 w 63830"/>
                <a:gd name="connsiteY4" fmla="*/ 20312 h 97390"/>
                <a:gd name="connsiteX5" fmla="*/ 63134 w 63830"/>
                <a:gd name="connsiteY5" fmla="*/ 6799 h 97390"/>
                <a:gd name="connsiteX6" fmla="*/ 49621 w 63830"/>
                <a:gd name="connsiteY6" fmla="*/ 697 h 97390"/>
                <a:gd name="connsiteX7" fmla="*/ 9171 w 63830"/>
                <a:gd name="connsiteY7" fmla="*/ 36004 h 97390"/>
                <a:gd name="connsiteX8" fmla="*/ 1761 w 63830"/>
                <a:gd name="connsiteY8" fmla="*/ 89182 h 97390"/>
                <a:gd name="connsiteX9" fmla="*/ 12570 w 63830"/>
                <a:gd name="connsiteY9" fmla="*/ 97377 h 9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30" h="97390">
                  <a:moveTo>
                    <a:pt x="12658" y="97290"/>
                  </a:moveTo>
                  <a:cubicBezTo>
                    <a:pt x="13268" y="97290"/>
                    <a:pt x="13791" y="97202"/>
                    <a:pt x="14314" y="97028"/>
                  </a:cubicBezTo>
                  <a:cubicBezTo>
                    <a:pt x="19981" y="95807"/>
                    <a:pt x="23555" y="90141"/>
                    <a:pt x="22247" y="84562"/>
                  </a:cubicBezTo>
                  <a:cubicBezTo>
                    <a:pt x="19371" y="71659"/>
                    <a:pt x="21288" y="57536"/>
                    <a:pt x="27652" y="45942"/>
                  </a:cubicBezTo>
                  <a:cubicBezTo>
                    <a:pt x="33929" y="34260"/>
                    <a:pt x="44652" y="24932"/>
                    <a:pt x="57031" y="20312"/>
                  </a:cubicBezTo>
                  <a:cubicBezTo>
                    <a:pt x="62436" y="18307"/>
                    <a:pt x="65226" y="12204"/>
                    <a:pt x="63134" y="6799"/>
                  </a:cubicBezTo>
                  <a:cubicBezTo>
                    <a:pt x="61128" y="1394"/>
                    <a:pt x="55200" y="-1396"/>
                    <a:pt x="49621" y="697"/>
                  </a:cubicBezTo>
                  <a:cubicBezTo>
                    <a:pt x="32621" y="7148"/>
                    <a:pt x="17801" y="19963"/>
                    <a:pt x="9171" y="36004"/>
                  </a:cubicBezTo>
                  <a:cubicBezTo>
                    <a:pt x="540" y="52044"/>
                    <a:pt x="-2162" y="71398"/>
                    <a:pt x="1761" y="89182"/>
                  </a:cubicBezTo>
                  <a:cubicBezTo>
                    <a:pt x="2894" y="94238"/>
                    <a:pt x="7514" y="97638"/>
                    <a:pt x="12570" y="9737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70130489-9DE2-047D-77AB-C335C24A56D7}"/>
                </a:ext>
              </a:extLst>
            </p:cNvPr>
            <p:cNvSpPr/>
            <p:nvPr/>
          </p:nvSpPr>
          <p:spPr>
            <a:xfrm>
              <a:off x="1037833" y="-242875"/>
              <a:ext cx="33614" cy="99263"/>
            </a:xfrm>
            <a:custGeom>
              <a:avLst/>
              <a:gdLst>
                <a:gd name="connsiteX0" fmla="*/ 23754 w 33614"/>
                <a:gd name="connsiteY0" fmla="*/ 99263 h 99263"/>
                <a:gd name="connsiteX1" fmla="*/ 26369 w 33614"/>
                <a:gd name="connsiteY1" fmla="*/ 98740 h 99263"/>
                <a:gd name="connsiteX2" fmla="*/ 33082 w 33614"/>
                <a:gd name="connsiteY2" fmla="*/ 85489 h 99263"/>
                <a:gd name="connsiteX3" fmla="*/ 28462 w 33614"/>
                <a:gd name="connsiteY3" fmla="*/ 52013 h 99263"/>
                <a:gd name="connsiteX4" fmla="*/ 20005 w 33614"/>
                <a:gd name="connsiteY4" fmla="*/ 6158 h 99263"/>
                <a:gd name="connsiteX5" fmla="*/ 6144 w 33614"/>
                <a:gd name="connsiteY5" fmla="*/ 927 h 99263"/>
                <a:gd name="connsiteX6" fmla="*/ 914 w 33614"/>
                <a:gd name="connsiteY6" fmla="*/ 14788 h 99263"/>
                <a:gd name="connsiteX7" fmla="*/ 7539 w 33614"/>
                <a:gd name="connsiteY7" fmla="*/ 53147 h 99263"/>
                <a:gd name="connsiteX8" fmla="*/ 13205 w 33614"/>
                <a:gd name="connsiteY8" fmla="*/ 91941 h 99263"/>
                <a:gd name="connsiteX9" fmla="*/ 23754 w 33614"/>
                <a:gd name="connsiteY9" fmla="*/ 99176 h 9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14" h="99263">
                  <a:moveTo>
                    <a:pt x="23754" y="99263"/>
                  </a:moveTo>
                  <a:cubicBezTo>
                    <a:pt x="24626" y="99263"/>
                    <a:pt x="25498" y="99089"/>
                    <a:pt x="26369" y="98740"/>
                  </a:cubicBezTo>
                  <a:cubicBezTo>
                    <a:pt x="31862" y="96910"/>
                    <a:pt x="34913" y="91069"/>
                    <a:pt x="33082" y="85489"/>
                  </a:cubicBezTo>
                  <a:cubicBezTo>
                    <a:pt x="29769" y="75202"/>
                    <a:pt x="29072" y="63957"/>
                    <a:pt x="28462" y="52013"/>
                  </a:cubicBezTo>
                  <a:cubicBezTo>
                    <a:pt x="27590" y="36844"/>
                    <a:pt x="26718" y="21065"/>
                    <a:pt x="20005" y="6158"/>
                  </a:cubicBezTo>
                  <a:cubicBezTo>
                    <a:pt x="17652" y="840"/>
                    <a:pt x="11375" y="-1427"/>
                    <a:pt x="6144" y="927"/>
                  </a:cubicBezTo>
                  <a:cubicBezTo>
                    <a:pt x="914" y="3281"/>
                    <a:pt x="-1440" y="9471"/>
                    <a:pt x="914" y="14788"/>
                  </a:cubicBezTo>
                  <a:cubicBezTo>
                    <a:pt x="6057" y="26121"/>
                    <a:pt x="6754" y="39285"/>
                    <a:pt x="7539" y="53147"/>
                  </a:cubicBezTo>
                  <a:cubicBezTo>
                    <a:pt x="8237" y="65874"/>
                    <a:pt x="9021" y="79125"/>
                    <a:pt x="13205" y="91941"/>
                  </a:cubicBezTo>
                  <a:cubicBezTo>
                    <a:pt x="14688" y="96561"/>
                    <a:pt x="19134" y="99438"/>
                    <a:pt x="23754" y="9917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4F27CF85-FFA0-0AF8-6999-425284755451}"/>
                </a:ext>
              </a:extLst>
            </p:cNvPr>
            <p:cNvSpPr/>
            <p:nvPr/>
          </p:nvSpPr>
          <p:spPr>
            <a:xfrm>
              <a:off x="1148283" y="-111663"/>
              <a:ext cx="74399" cy="204477"/>
            </a:xfrm>
            <a:custGeom>
              <a:avLst/>
              <a:gdLst>
                <a:gd name="connsiteX0" fmla="*/ 6410 w 74399"/>
                <a:gd name="connsiteY0" fmla="*/ 20184 h 204477"/>
                <a:gd name="connsiteX1" fmla="*/ 42850 w 74399"/>
                <a:gd name="connsiteY1" fmla="*/ 52788 h 204477"/>
                <a:gd name="connsiteX2" fmla="*/ 63162 w 74399"/>
                <a:gd name="connsiteY2" fmla="*/ 99602 h 204477"/>
                <a:gd name="connsiteX3" fmla="*/ 64557 w 74399"/>
                <a:gd name="connsiteY3" fmla="*/ 152171 h 204477"/>
                <a:gd name="connsiteX4" fmla="*/ 59675 w 74399"/>
                <a:gd name="connsiteY4" fmla="*/ 178585 h 204477"/>
                <a:gd name="connsiteX5" fmla="*/ 51829 w 74399"/>
                <a:gd name="connsiteY5" fmla="*/ 204477 h 204477"/>
                <a:gd name="connsiteX6" fmla="*/ 62203 w 74399"/>
                <a:gd name="connsiteY6" fmla="*/ 179370 h 204477"/>
                <a:gd name="connsiteX7" fmla="*/ 69787 w 74399"/>
                <a:gd name="connsiteY7" fmla="*/ 153130 h 204477"/>
                <a:gd name="connsiteX8" fmla="*/ 73623 w 74399"/>
                <a:gd name="connsiteY8" fmla="*/ 98033 h 204477"/>
                <a:gd name="connsiteX9" fmla="*/ 56188 w 74399"/>
                <a:gd name="connsiteY9" fmla="*/ 44332 h 204477"/>
                <a:gd name="connsiteX10" fmla="*/ 16261 w 74399"/>
                <a:gd name="connsiteY10" fmla="*/ 1702 h 204477"/>
                <a:gd name="connsiteX11" fmla="*/ 1702 w 74399"/>
                <a:gd name="connsiteY11" fmla="*/ 4753 h 204477"/>
                <a:gd name="connsiteX12" fmla="*/ 4753 w 74399"/>
                <a:gd name="connsiteY12" fmla="*/ 19312 h 204477"/>
                <a:gd name="connsiteX13" fmla="*/ 5625 w 74399"/>
                <a:gd name="connsiteY13" fmla="*/ 19835 h 204477"/>
                <a:gd name="connsiteX14" fmla="*/ 6410 w 74399"/>
                <a:gd name="connsiteY14" fmla="*/ 20271 h 20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4399" h="204477">
                  <a:moveTo>
                    <a:pt x="6410" y="20184"/>
                  </a:moveTo>
                  <a:cubicBezTo>
                    <a:pt x="19748" y="27158"/>
                    <a:pt x="33347" y="39188"/>
                    <a:pt x="42850" y="52788"/>
                  </a:cubicBezTo>
                  <a:cubicBezTo>
                    <a:pt x="52788" y="66475"/>
                    <a:pt x="59501" y="82603"/>
                    <a:pt x="63162" y="99602"/>
                  </a:cubicBezTo>
                  <a:cubicBezTo>
                    <a:pt x="66649" y="116689"/>
                    <a:pt x="66475" y="134474"/>
                    <a:pt x="64557" y="152171"/>
                  </a:cubicBezTo>
                  <a:cubicBezTo>
                    <a:pt x="63424" y="160975"/>
                    <a:pt x="61244" y="169693"/>
                    <a:pt x="59675" y="178585"/>
                  </a:cubicBezTo>
                  <a:lnTo>
                    <a:pt x="51829" y="204477"/>
                  </a:lnTo>
                  <a:lnTo>
                    <a:pt x="62203" y="179370"/>
                  </a:lnTo>
                  <a:cubicBezTo>
                    <a:pt x="64644" y="170652"/>
                    <a:pt x="67695" y="162022"/>
                    <a:pt x="69787" y="153130"/>
                  </a:cubicBezTo>
                  <a:cubicBezTo>
                    <a:pt x="73536" y="135258"/>
                    <a:pt x="75628" y="116689"/>
                    <a:pt x="73623" y="98033"/>
                  </a:cubicBezTo>
                  <a:cubicBezTo>
                    <a:pt x="71531" y="79464"/>
                    <a:pt x="65865" y="60896"/>
                    <a:pt x="56188" y="44332"/>
                  </a:cubicBezTo>
                  <a:cubicBezTo>
                    <a:pt x="46337" y="27594"/>
                    <a:pt x="33958" y="13209"/>
                    <a:pt x="16261" y="1702"/>
                  </a:cubicBezTo>
                  <a:cubicBezTo>
                    <a:pt x="11379" y="-1436"/>
                    <a:pt x="4927" y="-129"/>
                    <a:pt x="1702" y="4753"/>
                  </a:cubicBezTo>
                  <a:cubicBezTo>
                    <a:pt x="-1436" y="9635"/>
                    <a:pt x="-129" y="16086"/>
                    <a:pt x="4753" y="19312"/>
                  </a:cubicBezTo>
                  <a:cubicBezTo>
                    <a:pt x="5015" y="19486"/>
                    <a:pt x="5363" y="19661"/>
                    <a:pt x="5625" y="19835"/>
                  </a:cubicBezTo>
                  <a:lnTo>
                    <a:pt x="6410" y="2027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A3996C58-FDAD-E080-96CB-10F814343FF3}"/>
                </a:ext>
              </a:extLst>
            </p:cNvPr>
            <p:cNvSpPr/>
            <p:nvPr/>
          </p:nvSpPr>
          <p:spPr>
            <a:xfrm>
              <a:off x="2003279" y="-369701"/>
              <a:ext cx="2265131" cy="329307"/>
            </a:xfrm>
            <a:custGeom>
              <a:avLst/>
              <a:gdLst>
                <a:gd name="connsiteX0" fmla="*/ 87 w 2265131"/>
                <a:gd name="connsiteY0" fmla="*/ 329308 h 329307"/>
                <a:gd name="connsiteX1" fmla="*/ 561684 w 2265131"/>
                <a:gd name="connsiteY1" fmla="*/ 217459 h 329307"/>
                <a:gd name="connsiteX2" fmla="*/ 842745 w 2265131"/>
                <a:gd name="connsiteY2" fmla="*/ 175788 h 329307"/>
                <a:gd name="connsiteX3" fmla="*/ 983536 w 2265131"/>
                <a:gd name="connsiteY3" fmla="*/ 158091 h 329307"/>
                <a:gd name="connsiteX4" fmla="*/ 1124676 w 2265131"/>
                <a:gd name="connsiteY4" fmla="*/ 143794 h 329307"/>
                <a:gd name="connsiteX5" fmla="*/ 1691504 w 2265131"/>
                <a:gd name="connsiteY5" fmla="*/ 108138 h 329307"/>
                <a:gd name="connsiteX6" fmla="*/ 1977011 w 2265131"/>
                <a:gd name="connsiteY6" fmla="*/ 101949 h 329307"/>
                <a:gd name="connsiteX7" fmla="*/ 2265132 w 2265131"/>
                <a:gd name="connsiteY7" fmla="*/ 99333 h 329307"/>
                <a:gd name="connsiteX8" fmla="*/ 2124079 w 2265131"/>
                <a:gd name="connsiteY8" fmla="*/ 66467 h 329307"/>
                <a:gd name="connsiteX9" fmla="*/ 1981544 w 2265131"/>
                <a:gd name="connsiteY9" fmla="*/ 39617 h 329307"/>
                <a:gd name="connsiteX10" fmla="*/ 1693161 w 2265131"/>
                <a:gd name="connsiteY10" fmla="*/ 8146 h 329307"/>
                <a:gd name="connsiteX11" fmla="*/ 1112384 w 2265131"/>
                <a:gd name="connsiteY11" fmla="*/ 17212 h 329307"/>
                <a:gd name="connsiteX12" fmla="*/ 967844 w 2265131"/>
                <a:gd name="connsiteY12" fmla="*/ 33601 h 329307"/>
                <a:gd name="connsiteX13" fmla="*/ 824263 w 2265131"/>
                <a:gd name="connsiteY13" fmla="*/ 56791 h 329307"/>
                <a:gd name="connsiteX14" fmla="*/ 681727 w 2265131"/>
                <a:gd name="connsiteY14" fmla="*/ 85472 h 329307"/>
                <a:gd name="connsiteX15" fmla="*/ 540500 w 2265131"/>
                <a:gd name="connsiteY15" fmla="*/ 119994 h 329307"/>
                <a:gd name="connsiteX16" fmla="*/ 0 w 2265131"/>
                <a:gd name="connsiteY16" fmla="*/ 329308 h 32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5131" h="329307">
                  <a:moveTo>
                    <a:pt x="87" y="329308"/>
                  </a:moveTo>
                  <a:cubicBezTo>
                    <a:pt x="187780" y="284324"/>
                    <a:pt x="374340" y="248320"/>
                    <a:pt x="561684" y="217459"/>
                  </a:cubicBezTo>
                  <a:cubicBezTo>
                    <a:pt x="655138" y="201593"/>
                    <a:pt x="749029" y="188342"/>
                    <a:pt x="842745" y="175788"/>
                  </a:cubicBezTo>
                  <a:lnTo>
                    <a:pt x="983536" y="158091"/>
                  </a:lnTo>
                  <a:lnTo>
                    <a:pt x="1124676" y="143794"/>
                  </a:lnTo>
                  <a:cubicBezTo>
                    <a:pt x="1312980" y="127143"/>
                    <a:pt x="1501719" y="112236"/>
                    <a:pt x="1691504" y="108138"/>
                  </a:cubicBezTo>
                  <a:cubicBezTo>
                    <a:pt x="1786441" y="102820"/>
                    <a:pt x="1881377" y="104564"/>
                    <a:pt x="1977011" y="101949"/>
                  </a:cubicBezTo>
                  <a:cubicBezTo>
                    <a:pt x="2072645" y="99682"/>
                    <a:pt x="2168016" y="103779"/>
                    <a:pt x="2265132" y="99333"/>
                  </a:cubicBezTo>
                  <a:cubicBezTo>
                    <a:pt x="2218405" y="87216"/>
                    <a:pt x="2171329" y="76667"/>
                    <a:pt x="2124079" y="66467"/>
                  </a:cubicBezTo>
                  <a:cubicBezTo>
                    <a:pt x="2076829" y="56442"/>
                    <a:pt x="2029492" y="45545"/>
                    <a:pt x="1981544" y="39617"/>
                  </a:cubicBezTo>
                  <a:cubicBezTo>
                    <a:pt x="1885910" y="26279"/>
                    <a:pt x="1789841" y="12505"/>
                    <a:pt x="1693161" y="8146"/>
                  </a:cubicBezTo>
                  <a:cubicBezTo>
                    <a:pt x="1499888" y="-6500"/>
                    <a:pt x="1305483" y="-136"/>
                    <a:pt x="1112384" y="17212"/>
                  </a:cubicBezTo>
                  <a:lnTo>
                    <a:pt x="967844" y="33601"/>
                  </a:lnTo>
                  <a:cubicBezTo>
                    <a:pt x="919984" y="41186"/>
                    <a:pt x="872036" y="48596"/>
                    <a:pt x="824263" y="56791"/>
                  </a:cubicBezTo>
                  <a:cubicBezTo>
                    <a:pt x="776403" y="64288"/>
                    <a:pt x="729152" y="75534"/>
                    <a:pt x="681727" y="85472"/>
                  </a:cubicBezTo>
                  <a:cubicBezTo>
                    <a:pt x="634216" y="94887"/>
                    <a:pt x="587401" y="107790"/>
                    <a:pt x="540500" y="119994"/>
                  </a:cubicBezTo>
                  <a:cubicBezTo>
                    <a:pt x="353766" y="170819"/>
                    <a:pt x="169299" y="234895"/>
                    <a:pt x="0" y="3293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F4D5FC4B-1E45-EBAA-56F4-FDEE8FE07D8B}"/>
                </a:ext>
              </a:extLst>
            </p:cNvPr>
            <p:cNvSpPr/>
            <p:nvPr/>
          </p:nvSpPr>
          <p:spPr>
            <a:xfrm>
              <a:off x="2379130" y="-233230"/>
              <a:ext cx="636155" cy="1080777"/>
            </a:xfrm>
            <a:custGeom>
              <a:avLst/>
              <a:gdLst>
                <a:gd name="connsiteX0" fmla="*/ 591121 w 636155"/>
                <a:gd name="connsiteY0" fmla="*/ 0 h 1080777"/>
                <a:gd name="connsiteX1" fmla="*/ 204402 w 636155"/>
                <a:gd name="connsiteY1" fmla="*/ 1062782 h 1080777"/>
                <a:gd name="connsiteX2" fmla="*/ 591121 w 636155"/>
                <a:gd name="connsiteY2" fmla="*/ 0 h 108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155" h="1080777">
                  <a:moveTo>
                    <a:pt x="591121" y="0"/>
                  </a:moveTo>
                  <a:cubicBezTo>
                    <a:pt x="591121" y="0"/>
                    <a:pt x="-421968" y="881801"/>
                    <a:pt x="204402" y="1062782"/>
                  </a:cubicBezTo>
                  <a:cubicBezTo>
                    <a:pt x="830772" y="1243763"/>
                    <a:pt x="591121" y="0"/>
                    <a:pt x="591121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4B65B45F-924F-EA78-9429-06581F7CFB57}"/>
                </a:ext>
              </a:extLst>
            </p:cNvPr>
            <p:cNvSpPr/>
            <p:nvPr/>
          </p:nvSpPr>
          <p:spPr>
            <a:xfrm>
              <a:off x="2630419" y="-65937"/>
              <a:ext cx="280376" cy="749218"/>
            </a:xfrm>
            <a:custGeom>
              <a:avLst/>
              <a:gdLst>
                <a:gd name="connsiteX0" fmla="*/ 89458 w 280376"/>
                <a:gd name="connsiteY0" fmla="*/ 715379 h 749218"/>
                <a:gd name="connsiteX1" fmla="*/ 280377 w 280376"/>
                <a:gd name="connsiteY1" fmla="*/ 0 h 749218"/>
                <a:gd name="connsiteX2" fmla="*/ 3327 w 280376"/>
                <a:gd name="connsiteY2" fmla="*/ 686611 h 749218"/>
                <a:gd name="connsiteX3" fmla="*/ 28521 w 280376"/>
                <a:gd name="connsiteY3" fmla="*/ 745891 h 749218"/>
                <a:gd name="connsiteX4" fmla="*/ 87802 w 280376"/>
                <a:gd name="connsiteY4" fmla="*/ 720697 h 749218"/>
                <a:gd name="connsiteX5" fmla="*/ 89545 w 280376"/>
                <a:gd name="connsiteY5" fmla="*/ 715379 h 74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76" h="749218">
                  <a:moveTo>
                    <a:pt x="89458" y="715379"/>
                  </a:moveTo>
                  <a:lnTo>
                    <a:pt x="280377" y="0"/>
                  </a:lnTo>
                  <a:lnTo>
                    <a:pt x="3327" y="686611"/>
                  </a:lnTo>
                  <a:cubicBezTo>
                    <a:pt x="-6088" y="709887"/>
                    <a:pt x="5158" y="736476"/>
                    <a:pt x="28521" y="745891"/>
                  </a:cubicBezTo>
                  <a:cubicBezTo>
                    <a:pt x="51797" y="755307"/>
                    <a:pt x="78387" y="744061"/>
                    <a:pt x="87802" y="720697"/>
                  </a:cubicBezTo>
                  <a:cubicBezTo>
                    <a:pt x="88499" y="719041"/>
                    <a:pt x="89109" y="717123"/>
                    <a:pt x="89545" y="71537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7702B341-5A0F-8FCD-CBEE-10CD452A61C6}"/>
                </a:ext>
              </a:extLst>
            </p:cNvPr>
            <p:cNvSpPr/>
            <p:nvPr/>
          </p:nvSpPr>
          <p:spPr>
            <a:xfrm>
              <a:off x="2451514" y="-1262761"/>
              <a:ext cx="556572" cy="952465"/>
            </a:xfrm>
            <a:custGeom>
              <a:avLst/>
              <a:gdLst>
                <a:gd name="connsiteX0" fmla="*/ 556572 w 556572"/>
                <a:gd name="connsiteY0" fmla="*/ 952466 h 952465"/>
                <a:gd name="connsiteX1" fmla="*/ 116152 w 556572"/>
                <a:gd name="connsiteY1" fmla="*/ 117828 h 952465"/>
                <a:gd name="connsiteX2" fmla="*/ 556572 w 556572"/>
                <a:gd name="connsiteY2" fmla="*/ 952466 h 95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572" h="952465">
                  <a:moveTo>
                    <a:pt x="556572" y="952466"/>
                  </a:moveTo>
                  <a:cubicBezTo>
                    <a:pt x="556572" y="952466"/>
                    <a:pt x="537829" y="-399136"/>
                    <a:pt x="116152" y="117828"/>
                  </a:cubicBezTo>
                  <a:cubicBezTo>
                    <a:pt x="-305526" y="634791"/>
                    <a:pt x="556572" y="952466"/>
                    <a:pt x="556572" y="952466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6148FDB1-CF28-3F4B-DC92-B21F80D55FB4}"/>
                </a:ext>
              </a:extLst>
            </p:cNvPr>
            <p:cNvSpPr/>
            <p:nvPr/>
          </p:nvSpPr>
          <p:spPr>
            <a:xfrm>
              <a:off x="1913546" y="-789371"/>
              <a:ext cx="613756" cy="552130"/>
            </a:xfrm>
            <a:custGeom>
              <a:avLst/>
              <a:gdLst>
                <a:gd name="connsiteX0" fmla="*/ 613756 w 613756"/>
                <a:gd name="connsiteY0" fmla="*/ 552131 h 552130"/>
                <a:gd name="connsiteX1" fmla="*/ 35682 w 613756"/>
                <a:gd name="connsiteY1" fmla="*/ 75095 h 552130"/>
                <a:gd name="connsiteX2" fmla="*/ 613756 w 613756"/>
                <a:gd name="connsiteY2" fmla="*/ 552131 h 5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756" h="552130">
                  <a:moveTo>
                    <a:pt x="613756" y="552131"/>
                  </a:moveTo>
                  <a:cubicBezTo>
                    <a:pt x="613756" y="552131"/>
                    <a:pt x="-174677" y="328520"/>
                    <a:pt x="35682" y="75095"/>
                  </a:cubicBezTo>
                  <a:cubicBezTo>
                    <a:pt x="246042" y="-178418"/>
                    <a:pt x="540004" y="268106"/>
                    <a:pt x="613756" y="55213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802E82F-5A56-662F-EB31-3F44B87BEA02}"/>
                </a:ext>
              </a:extLst>
            </p:cNvPr>
            <p:cNvSpPr/>
            <p:nvPr/>
          </p:nvSpPr>
          <p:spPr>
            <a:xfrm>
              <a:off x="2026970" y="-659985"/>
              <a:ext cx="444015" cy="369391"/>
            </a:xfrm>
            <a:custGeom>
              <a:avLst/>
              <a:gdLst>
                <a:gd name="connsiteX0" fmla="*/ 11703 w 444015"/>
                <a:gd name="connsiteY0" fmla="*/ 62963 h 369391"/>
                <a:gd name="connsiteX1" fmla="*/ 114485 w 444015"/>
                <a:gd name="connsiteY1" fmla="*/ 149792 h 369391"/>
                <a:gd name="connsiteX2" fmla="*/ 221015 w 444015"/>
                <a:gd name="connsiteY2" fmla="*/ 228774 h 369391"/>
                <a:gd name="connsiteX3" fmla="*/ 331033 w 444015"/>
                <a:gd name="connsiteY3" fmla="*/ 301829 h 369391"/>
                <a:gd name="connsiteX4" fmla="*/ 444015 w 444015"/>
                <a:gd name="connsiteY4" fmla="*/ 369392 h 369391"/>
                <a:gd name="connsiteX5" fmla="*/ 341756 w 444015"/>
                <a:gd name="connsiteY5" fmla="*/ 287183 h 369391"/>
                <a:gd name="connsiteX6" fmla="*/ 243856 w 444015"/>
                <a:gd name="connsiteY6" fmla="*/ 200616 h 369391"/>
                <a:gd name="connsiteX7" fmla="*/ 150925 w 444015"/>
                <a:gd name="connsiteY7" fmla="*/ 109428 h 369391"/>
                <a:gd name="connsiteX8" fmla="*/ 65229 w 444015"/>
                <a:gd name="connsiteY8" fmla="*/ 14056 h 369391"/>
                <a:gd name="connsiteX9" fmla="*/ 64706 w 444015"/>
                <a:gd name="connsiteY9" fmla="*/ 13446 h 369391"/>
                <a:gd name="connsiteX10" fmla="*/ 13446 w 444015"/>
                <a:gd name="connsiteY10" fmla="*/ 8128 h 369391"/>
                <a:gd name="connsiteX11" fmla="*/ 8128 w 444015"/>
                <a:gd name="connsiteY11" fmla="*/ 59388 h 369391"/>
                <a:gd name="connsiteX12" fmla="*/ 11615 w 444015"/>
                <a:gd name="connsiteY12" fmla="*/ 63050 h 36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015" h="369391">
                  <a:moveTo>
                    <a:pt x="11703" y="62963"/>
                  </a:moveTo>
                  <a:cubicBezTo>
                    <a:pt x="45701" y="94608"/>
                    <a:pt x="79439" y="122156"/>
                    <a:pt x="114485" y="149792"/>
                  </a:cubicBezTo>
                  <a:cubicBezTo>
                    <a:pt x="149356" y="177165"/>
                    <a:pt x="184924" y="203406"/>
                    <a:pt x="221015" y="228774"/>
                  </a:cubicBezTo>
                  <a:cubicBezTo>
                    <a:pt x="257281" y="253882"/>
                    <a:pt x="293721" y="278553"/>
                    <a:pt x="331033" y="301829"/>
                  </a:cubicBezTo>
                  <a:cubicBezTo>
                    <a:pt x="368171" y="325367"/>
                    <a:pt x="406006" y="347597"/>
                    <a:pt x="444015" y="369392"/>
                  </a:cubicBezTo>
                  <a:cubicBezTo>
                    <a:pt x="409319" y="342541"/>
                    <a:pt x="375058" y="315429"/>
                    <a:pt x="341756" y="287183"/>
                  </a:cubicBezTo>
                  <a:cubicBezTo>
                    <a:pt x="308193" y="259287"/>
                    <a:pt x="275850" y="229995"/>
                    <a:pt x="243856" y="200616"/>
                  </a:cubicBezTo>
                  <a:cubicBezTo>
                    <a:pt x="212036" y="170976"/>
                    <a:pt x="181001" y="140551"/>
                    <a:pt x="150925" y="109428"/>
                  </a:cubicBezTo>
                  <a:cubicBezTo>
                    <a:pt x="121110" y="78480"/>
                    <a:pt x="91208" y="45963"/>
                    <a:pt x="65229" y="14056"/>
                  </a:cubicBezTo>
                  <a:lnTo>
                    <a:pt x="64706" y="13446"/>
                  </a:lnTo>
                  <a:cubicBezTo>
                    <a:pt x="51979" y="-2159"/>
                    <a:pt x="29051" y="-4513"/>
                    <a:pt x="13446" y="8128"/>
                  </a:cubicBezTo>
                  <a:cubicBezTo>
                    <a:pt x="-2159" y="20856"/>
                    <a:pt x="-4513" y="43784"/>
                    <a:pt x="8128" y="59388"/>
                  </a:cubicBezTo>
                  <a:cubicBezTo>
                    <a:pt x="9174" y="60696"/>
                    <a:pt x="10395" y="62004"/>
                    <a:pt x="11615" y="6305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B24C42A8-F068-C7D7-FDBC-150A1EC1E346}"/>
                </a:ext>
              </a:extLst>
            </p:cNvPr>
            <p:cNvSpPr/>
            <p:nvPr/>
          </p:nvSpPr>
          <p:spPr>
            <a:xfrm>
              <a:off x="2653677" y="-1114088"/>
              <a:ext cx="285887" cy="717225"/>
            </a:xfrm>
            <a:custGeom>
              <a:avLst/>
              <a:gdLst>
                <a:gd name="connsiteX0" fmla="*/ 40396 w 285887"/>
                <a:gd name="connsiteY0" fmla="*/ 17189 h 717225"/>
                <a:gd name="connsiteX1" fmla="*/ 25140 w 285887"/>
                <a:gd name="connsiteY1" fmla="*/ 44301 h 717225"/>
                <a:gd name="connsiteX2" fmla="*/ 15114 w 285887"/>
                <a:gd name="connsiteY2" fmla="*/ 69844 h 717225"/>
                <a:gd name="connsiteX3" fmla="*/ 7966 w 285887"/>
                <a:gd name="connsiteY3" fmla="*/ 95562 h 717225"/>
                <a:gd name="connsiteX4" fmla="*/ 3433 w 285887"/>
                <a:gd name="connsiteY4" fmla="*/ 121453 h 717225"/>
                <a:gd name="connsiteX5" fmla="*/ 3433 w 285887"/>
                <a:gd name="connsiteY5" fmla="*/ 223451 h 717225"/>
                <a:gd name="connsiteX6" fmla="*/ 12237 w 285887"/>
                <a:gd name="connsiteY6" fmla="*/ 272532 h 717225"/>
                <a:gd name="connsiteX7" fmla="*/ 25401 w 285887"/>
                <a:gd name="connsiteY7" fmla="*/ 320044 h 717225"/>
                <a:gd name="connsiteX8" fmla="*/ 41965 w 285887"/>
                <a:gd name="connsiteY8" fmla="*/ 366074 h 717225"/>
                <a:gd name="connsiteX9" fmla="*/ 62364 w 285887"/>
                <a:gd name="connsiteY9" fmla="*/ 410098 h 717225"/>
                <a:gd name="connsiteX10" fmla="*/ 84944 w 285887"/>
                <a:gd name="connsiteY10" fmla="*/ 452641 h 717225"/>
                <a:gd name="connsiteX11" fmla="*/ 108917 w 285887"/>
                <a:gd name="connsiteY11" fmla="*/ 494225 h 717225"/>
                <a:gd name="connsiteX12" fmla="*/ 163316 w 285887"/>
                <a:gd name="connsiteY12" fmla="*/ 572685 h 717225"/>
                <a:gd name="connsiteX13" fmla="*/ 222684 w 285887"/>
                <a:gd name="connsiteY13" fmla="*/ 646786 h 717225"/>
                <a:gd name="connsiteX14" fmla="*/ 285888 w 285887"/>
                <a:gd name="connsiteY14" fmla="*/ 717225 h 717225"/>
                <a:gd name="connsiteX15" fmla="*/ 229833 w 285887"/>
                <a:gd name="connsiteY15" fmla="*/ 641206 h 717225"/>
                <a:gd name="connsiteX16" fmla="*/ 178311 w 285887"/>
                <a:gd name="connsiteY16" fmla="*/ 562485 h 717225"/>
                <a:gd name="connsiteX17" fmla="*/ 132629 w 285887"/>
                <a:gd name="connsiteY17" fmla="*/ 480799 h 717225"/>
                <a:gd name="connsiteX18" fmla="*/ 113364 w 285887"/>
                <a:gd name="connsiteY18" fmla="*/ 438431 h 717225"/>
                <a:gd name="connsiteX19" fmla="*/ 95666 w 285887"/>
                <a:gd name="connsiteY19" fmla="*/ 395627 h 717225"/>
                <a:gd name="connsiteX20" fmla="*/ 80410 w 285887"/>
                <a:gd name="connsiteY20" fmla="*/ 352213 h 717225"/>
                <a:gd name="connsiteX21" fmla="*/ 69164 w 285887"/>
                <a:gd name="connsiteY21" fmla="*/ 308014 h 717225"/>
                <a:gd name="connsiteX22" fmla="*/ 61318 w 285887"/>
                <a:gd name="connsiteY22" fmla="*/ 263553 h 717225"/>
                <a:gd name="connsiteX23" fmla="*/ 57657 w 285887"/>
                <a:gd name="connsiteY23" fmla="*/ 219180 h 717225"/>
                <a:gd name="connsiteX24" fmla="*/ 65852 w 285887"/>
                <a:gd name="connsiteY24" fmla="*/ 133135 h 717225"/>
                <a:gd name="connsiteX25" fmla="*/ 71431 w 285887"/>
                <a:gd name="connsiteY25" fmla="*/ 112910 h 717225"/>
                <a:gd name="connsiteX26" fmla="*/ 78841 w 285887"/>
                <a:gd name="connsiteY26" fmla="*/ 93731 h 717225"/>
                <a:gd name="connsiteX27" fmla="*/ 87907 w 285887"/>
                <a:gd name="connsiteY27" fmla="*/ 76121 h 717225"/>
                <a:gd name="connsiteX28" fmla="*/ 96974 w 285887"/>
                <a:gd name="connsiteY28" fmla="*/ 62783 h 717225"/>
                <a:gd name="connsiteX29" fmla="*/ 97672 w 285887"/>
                <a:gd name="connsiteY29" fmla="*/ 11087 h 717225"/>
                <a:gd name="connsiteX30" fmla="*/ 45975 w 285887"/>
                <a:gd name="connsiteY30" fmla="*/ 10302 h 717225"/>
                <a:gd name="connsiteX31" fmla="*/ 41703 w 285887"/>
                <a:gd name="connsiteY31" fmla="*/ 15271 h 717225"/>
                <a:gd name="connsiteX32" fmla="*/ 40396 w 285887"/>
                <a:gd name="connsiteY32" fmla="*/ 17189 h 71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887" h="717225">
                  <a:moveTo>
                    <a:pt x="40396" y="17189"/>
                  </a:moveTo>
                  <a:cubicBezTo>
                    <a:pt x="32550" y="28261"/>
                    <a:pt x="29412" y="35409"/>
                    <a:pt x="25140" y="44301"/>
                  </a:cubicBezTo>
                  <a:cubicBezTo>
                    <a:pt x="21130" y="52845"/>
                    <a:pt x="18340" y="61301"/>
                    <a:pt x="15114" y="69844"/>
                  </a:cubicBezTo>
                  <a:lnTo>
                    <a:pt x="7966" y="95562"/>
                  </a:lnTo>
                  <a:lnTo>
                    <a:pt x="3433" y="121453"/>
                  </a:lnTo>
                  <a:cubicBezTo>
                    <a:pt x="-1101" y="155889"/>
                    <a:pt x="-1188" y="190237"/>
                    <a:pt x="3433" y="223451"/>
                  </a:cubicBezTo>
                  <a:cubicBezTo>
                    <a:pt x="5874" y="240015"/>
                    <a:pt x="7617" y="256666"/>
                    <a:pt x="12237" y="272532"/>
                  </a:cubicBezTo>
                  <a:cubicBezTo>
                    <a:pt x="16683" y="288486"/>
                    <a:pt x="19212" y="304875"/>
                    <a:pt x="25401" y="320044"/>
                  </a:cubicBezTo>
                  <a:cubicBezTo>
                    <a:pt x="30893" y="335387"/>
                    <a:pt x="36211" y="350905"/>
                    <a:pt x="41965" y="366074"/>
                  </a:cubicBezTo>
                  <a:lnTo>
                    <a:pt x="62364" y="410098"/>
                  </a:lnTo>
                  <a:cubicBezTo>
                    <a:pt x="68641" y="425006"/>
                    <a:pt x="77097" y="438693"/>
                    <a:pt x="84944" y="452641"/>
                  </a:cubicBezTo>
                  <a:cubicBezTo>
                    <a:pt x="92964" y="466502"/>
                    <a:pt x="100635" y="480538"/>
                    <a:pt x="108917" y="494225"/>
                  </a:cubicBezTo>
                  <a:cubicBezTo>
                    <a:pt x="127224" y="520465"/>
                    <a:pt x="143963" y="547490"/>
                    <a:pt x="163316" y="572685"/>
                  </a:cubicBezTo>
                  <a:cubicBezTo>
                    <a:pt x="183280" y="597443"/>
                    <a:pt x="201936" y="622986"/>
                    <a:pt x="222684" y="646786"/>
                  </a:cubicBezTo>
                  <a:lnTo>
                    <a:pt x="285888" y="717225"/>
                  </a:lnTo>
                  <a:lnTo>
                    <a:pt x="229833" y="641206"/>
                  </a:lnTo>
                  <a:cubicBezTo>
                    <a:pt x="211525" y="615663"/>
                    <a:pt x="195485" y="588638"/>
                    <a:pt x="178311" y="562485"/>
                  </a:cubicBezTo>
                  <a:cubicBezTo>
                    <a:pt x="161747" y="535983"/>
                    <a:pt x="147885" y="507912"/>
                    <a:pt x="132629" y="480799"/>
                  </a:cubicBezTo>
                  <a:cubicBezTo>
                    <a:pt x="125830" y="466851"/>
                    <a:pt x="119815" y="452554"/>
                    <a:pt x="113364" y="438431"/>
                  </a:cubicBezTo>
                  <a:cubicBezTo>
                    <a:pt x="107086" y="424308"/>
                    <a:pt x="100200" y="410360"/>
                    <a:pt x="95666" y="395627"/>
                  </a:cubicBezTo>
                  <a:lnTo>
                    <a:pt x="80410" y="352213"/>
                  </a:lnTo>
                  <a:lnTo>
                    <a:pt x="69164" y="308014"/>
                  </a:lnTo>
                  <a:cubicBezTo>
                    <a:pt x="64718" y="293455"/>
                    <a:pt x="64021" y="278286"/>
                    <a:pt x="61318" y="263553"/>
                  </a:cubicBezTo>
                  <a:cubicBezTo>
                    <a:pt x="58442" y="248733"/>
                    <a:pt x="58529" y="233913"/>
                    <a:pt x="57657" y="219180"/>
                  </a:cubicBezTo>
                  <a:cubicBezTo>
                    <a:pt x="56349" y="189714"/>
                    <a:pt x="59488" y="160596"/>
                    <a:pt x="65852" y="133135"/>
                  </a:cubicBezTo>
                  <a:lnTo>
                    <a:pt x="71431" y="112910"/>
                  </a:lnTo>
                  <a:lnTo>
                    <a:pt x="78841" y="93731"/>
                  </a:lnTo>
                  <a:cubicBezTo>
                    <a:pt x="81893" y="87890"/>
                    <a:pt x="84595" y="81526"/>
                    <a:pt x="87907" y="76121"/>
                  </a:cubicBezTo>
                  <a:cubicBezTo>
                    <a:pt x="90872" y="70978"/>
                    <a:pt x="95318" y="64352"/>
                    <a:pt x="96974" y="62783"/>
                  </a:cubicBezTo>
                  <a:cubicBezTo>
                    <a:pt x="111445" y="48660"/>
                    <a:pt x="111794" y="25558"/>
                    <a:pt x="97672" y="11087"/>
                  </a:cubicBezTo>
                  <a:cubicBezTo>
                    <a:pt x="83548" y="-3385"/>
                    <a:pt x="60447" y="-3734"/>
                    <a:pt x="45975" y="10302"/>
                  </a:cubicBezTo>
                  <a:cubicBezTo>
                    <a:pt x="44406" y="11871"/>
                    <a:pt x="43011" y="13528"/>
                    <a:pt x="41703" y="15271"/>
                  </a:cubicBezTo>
                  <a:lnTo>
                    <a:pt x="40396" y="17189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280811D3-50EB-CFED-8477-6C633E6B0478}"/>
                </a:ext>
              </a:extLst>
            </p:cNvPr>
            <p:cNvSpPr/>
            <p:nvPr/>
          </p:nvSpPr>
          <p:spPr>
            <a:xfrm>
              <a:off x="3183294" y="-330172"/>
              <a:ext cx="512396" cy="871711"/>
            </a:xfrm>
            <a:custGeom>
              <a:avLst/>
              <a:gdLst>
                <a:gd name="connsiteX0" fmla="*/ 507392 w 512396"/>
                <a:gd name="connsiteY0" fmla="*/ 0 h 871711"/>
                <a:gd name="connsiteX1" fmla="*/ 134534 w 512396"/>
                <a:gd name="connsiteY1" fmla="*/ 813716 h 871711"/>
                <a:gd name="connsiteX2" fmla="*/ 507392 w 512396"/>
                <a:gd name="connsiteY2" fmla="*/ 0 h 87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396" h="871711">
                  <a:moveTo>
                    <a:pt x="507392" y="0"/>
                  </a:moveTo>
                  <a:cubicBezTo>
                    <a:pt x="507392" y="0"/>
                    <a:pt x="-315389" y="489851"/>
                    <a:pt x="134534" y="813716"/>
                  </a:cubicBezTo>
                  <a:cubicBezTo>
                    <a:pt x="584370" y="1137493"/>
                    <a:pt x="507392" y="0"/>
                    <a:pt x="50739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D5EECE0F-EED5-439C-A070-DBE5C9329057}"/>
                </a:ext>
              </a:extLst>
            </p:cNvPr>
            <p:cNvSpPr/>
            <p:nvPr/>
          </p:nvSpPr>
          <p:spPr>
            <a:xfrm>
              <a:off x="3282325" y="-1116348"/>
              <a:ext cx="465461" cy="772264"/>
            </a:xfrm>
            <a:custGeom>
              <a:avLst/>
              <a:gdLst>
                <a:gd name="connsiteX0" fmla="*/ 465462 w 465461"/>
                <a:gd name="connsiteY0" fmla="*/ 771966 h 772264"/>
                <a:gd name="connsiteX1" fmla="*/ 48928 w 465461"/>
                <a:gd name="connsiteY1" fmla="*/ 44905 h 772264"/>
                <a:gd name="connsiteX2" fmla="*/ 465462 w 465461"/>
                <a:gd name="connsiteY2" fmla="*/ 771966 h 77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461" h="772264">
                  <a:moveTo>
                    <a:pt x="465462" y="771966"/>
                  </a:moveTo>
                  <a:cubicBezTo>
                    <a:pt x="465462" y="787135"/>
                    <a:pt x="-179390" y="219609"/>
                    <a:pt x="48928" y="44905"/>
                  </a:cubicBezTo>
                  <a:cubicBezTo>
                    <a:pt x="277246" y="-129799"/>
                    <a:pt x="462585" y="224665"/>
                    <a:pt x="465462" y="77196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12E0FC15-0FF8-B7AF-25B8-A81B21FC5416}"/>
                </a:ext>
              </a:extLst>
            </p:cNvPr>
            <p:cNvSpPr/>
            <p:nvPr/>
          </p:nvSpPr>
          <p:spPr>
            <a:xfrm>
              <a:off x="3341422" y="-266794"/>
              <a:ext cx="308813" cy="688542"/>
            </a:xfrm>
            <a:custGeom>
              <a:avLst/>
              <a:gdLst>
                <a:gd name="connsiteX0" fmla="*/ 72824 w 308813"/>
                <a:gd name="connsiteY0" fmla="*/ 645201 h 688542"/>
                <a:gd name="connsiteX1" fmla="*/ 70645 w 308813"/>
                <a:gd name="connsiteY1" fmla="*/ 626545 h 688542"/>
                <a:gd name="connsiteX2" fmla="*/ 69511 w 308813"/>
                <a:gd name="connsiteY2" fmla="*/ 605797 h 688542"/>
                <a:gd name="connsiteX3" fmla="*/ 70034 w 308813"/>
                <a:gd name="connsiteY3" fmla="*/ 563254 h 688542"/>
                <a:gd name="connsiteX4" fmla="*/ 79885 w 308813"/>
                <a:gd name="connsiteY4" fmla="*/ 477210 h 688542"/>
                <a:gd name="connsiteX5" fmla="*/ 128182 w 308813"/>
                <a:gd name="connsiteY5" fmla="*/ 308173 h 688542"/>
                <a:gd name="connsiteX6" fmla="*/ 145268 w 308813"/>
                <a:gd name="connsiteY6" fmla="*/ 267199 h 688542"/>
                <a:gd name="connsiteX7" fmla="*/ 164448 w 308813"/>
                <a:gd name="connsiteY7" fmla="*/ 227010 h 688542"/>
                <a:gd name="connsiteX8" fmla="*/ 206990 w 308813"/>
                <a:gd name="connsiteY8" fmla="*/ 148376 h 688542"/>
                <a:gd name="connsiteX9" fmla="*/ 255286 w 308813"/>
                <a:gd name="connsiteY9" fmla="*/ 72619 h 688542"/>
                <a:gd name="connsiteX10" fmla="*/ 308814 w 308813"/>
                <a:gd name="connsiteY10" fmla="*/ 0 h 688542"/>
                <a:gd name="connsiteX11" fmla="*/ 248138 w 308813"/>
                <a:gd name="connsiteY11" fmla="*/ 67040 h 688542"/>
                <a:gd name="connsiteX12" fmla="*/ 191908 w 308813"/>
                <a:gd name="connsiteY12" fmla="*/ 138264 h 688542"/>
                <a:gd name="connsiteX13" fmla="*/ 140648 w 308813"/>
                <a:gd name="connsiteY13" fmla="*/ 213672 h 688542"/>
                <a:gd name="connsiteX14" fmla="*/ 116936 w 308813"/>
                <a:gd name="connsiteY14" fmla="*/ 252815 h 688542"/>
                <a:gd name="connsiteX15" fmla="*/ 95054 w 308813"/>
                <a:gd name="connsiteY15" fmla="*/ 293178 h 688542"/>
                <a:gd name="connsiteX16" fmla="*/ 26707 w 308813"/>
                <a:gd name="connsiteY16" fmla="*/ 465005 h 688542"/>
                <a:gd name="connsiteX17" fmla="*/ 6656 w 308813"/>
                <a:gd name="connsiteY17" fmla="*/ 556803 h 688542"/>
                <a:gd name="connsiteX18" fmla="*/ 1251 w 308813"/>
                <a:gd name="connsiteY18" fmla="*/ 604228 h 688542"/>
                <a:gd name="connsiteX19" fmla="*/ 118 w 308813"/>
                <a:gd name="connsiteY19" fmla="*/ 628550 h 688542"/>
                <a:gd name="connsiteX20" fmla="*/ 641 w 308813"/>
                <a:gd name="connsiteY20" fmla="*/ 654878 h 688542"/>
                <a:gd name="connsiteX21" fmla="*/ 39697 w 308813"/>
                <a:gd name="connsiteY21" fmla="*/ 688441 h 688542"/>
                <a:gd name="connsiteX22" fmla="*/ 73260 w 308813"/>
                <a:gd name="connsiteY22" fmla="*/ 649386 h 688542"/>
                <a:gd name="connsiteX23" fmla="*/ 72737 w 308813"/>
                <a:gd name="connsiteY23" fmla="*/ 645376 h 688542"/>
                <a:gd name="connsiteX24" fmla="*/ 72737 w 308813"/>
                <a:gd name="connsiteY24" fmla="*/ 645114 h 68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8813" h="688542">
                  <a:moveTo>
                    <a:pt x="72824" y="645201"/>
                  </a:moveTo>
                  <a:cubicBezTo>
                    <a:pt x="71952" y="640668"/>
                    <a:pt x="71080" y="633084"/>
                    <a:pt x="70645" y="626545"/>
                  </a:cubicBezTo>
                  <a:cubicBezTo>
                    <a:pt x="69860" y="619833"/>
                    <a:pt x="69860" y="612771"/>
                    <a:pt x="69511" y="605797"/>
                  </a:cubicBezTo>
                  <a:cubicBezTo>
                    <a:pt x="69249" y="591761"/>
                    <a:pt x="68988" y="577552"/>
                    <a:pt x="70034" y="563254"/>
                  </a:cubicBezTo>
                  <a:cubicBezTo>
                    <a:pt x="71168" y="534660"/>
                    <a:pt x="75003" y="505892"/>
                    <a:pt x="79885" y="477210"/>
                  </a:cubicBezTo>
                  <a:cubicBezTo>
                    <a:pt x="89998" y="419934"/>
                    <a:pt x="106910" y="363356"/>
                    <a:pt x="128182" y="308173"/>
                  </a:cubicBezTo>
                  <a:lnTo>
                    <a:pt x="145268" y="267199"/>
                  </a:lnTo>
                  <a:cubicBezTo>
                    <a:pt x="150848" y="253425"/>
                    <a:pt x="158083" y="240436"/>
                    <a:pt x="164448" y="227010"/>
                  </a:cubicBezTo>
                  <a:cubicBezTo>
                    <a:pt x="176914" y="199898"/>
                    <a:pt x="192345" y="174355"/>
                    <a:pt x="206990" y="148376"/>
                  </a:cubicBezTo>
                  <a:cubicBezTo>
                    <a:pt x="221723" y="122397"/>
                    <a:pt x="239246" y="97988"/>
                    <a:pt x="255286" y="72619"/>
                  </a:cubicBezTo>
                  <a:cubicBezTo>
                    <a:pt x="272722" y="48209"/>
                    <a:pt x="290942" y="24323"/>
                    <a:pt x="308814" y="0"/>
                  </a:cubicBezTo>
                  <a:cubicBezTo>
                    <a:pt x="288676" y="22318"/>
                    <a:pt x="268015" y="44373"/>
                    <a:pt x="248138" y="67040"/>
                  </a:cubicBezTo>
                  <a:cubicBezTo>
                    <a:pt x="229482" y="90752"/>
                    <a:pt x="209431" y="113592"/>
                    <a:pt x="191908" y="138264"/>
                  </a:cubicBezTo>
                  <a:cubicBezTo>
                    <a:pt x="174386" y="163022"/>
                    <a:pt x="156166" y="187432"/>
                    <a:pt x="140648" y="213672"/>
                  </a:cubicBezTo>
                  <a:cubicBezTo>
                    <a:pt x="132802" y="226749"/>
                    <a:pt x="124084" y="239303"/>
                    <a:pt x="116936" y="252815"/>
                  </a:cubicBezTo>
                  <a:lnTo>
                    <a:pt x="95054" y="293178"/>
                  </a:lnTo>
                  <a:cubicBezTo>
                    <a:pt x="67419" y="347839"/>
                    <a:pt x="43620" y="405027"/>
                    <a:pt x="26707" y="465005"/>
                  </a:cubicBezTo>
                  <a:cubicBezTo>
                    <a:pt x="18425" y="494994"/>
                    <a:pt x="11102" y="525507"/>
                    <a:pt x="6656" y="556803"/>
                  </a:cubicBezTo>
                  <a:cubicBezTo>
                    <a:pt x="3954" y="572408"/>
                    <a:pt x="2646" y="588274"/>
                    <a:pt x="1251" y="604228"/>
                  </a:cubicBezTo>
                  <a:cubicBezTo>
                    <a:pt x="815" y="612335"/>
                    <a:pt x="118" y="620269"/>
                    <a:pt x="118" y="628550"/>
                  </a:cubicBezTo>
                  <a:cubicBezTo>
                    <a:pt x="-56" y="637007"/>
                    <a:pt x="-143" y="644417"/>
                    <a:pt x="641" y="654878"/>
                  </a:cubicBezTo>
                  <a:cubicBezTo>
                    <a:pt x="2123" y="674929"/>
                    <a:pt x="19646" y="689923"/>
                    <a:pt x="39697" y="688441"/>
                  </a:cubicBezTo>
                  <a:cubicBezTo>
                    <a:pt x="59747" y="686959"/>
                    <a:pt x="74742" y="669437"/>
                    <a:pt x="73260" y="649386"/>
                  </a:cubicBezTo>
                  <a:cubicBezTo>
                    <a:pt x="73173" y="648078"/>
                    <a:pt x="72999" y="646683"/>
                    <a:pt x="72737" y="645376"/>
                  </a:cubicBezTo>
                  <a:lnTo>
                    <a:pt x="72737" y="645114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469934C1-09A5-2532-8B0B-4DD9A78A1412}"/>
                </a:ext>
              </a:extLst>
            </p:cNvPr>
            <p:cNvSpPr/>
            <p:nvPr/>
          </p:nvSpPr>
          <p:spPr>
            <a:xfrm>
              <a:off x="3413070" y="-1036004"/>
              <a:ext cx="307953" cy="625105"/>
            </a:xfrm>
            <a:custGeom>
              <a:avLst/>
              <a:gdLst>
                <a:gd name="connsiteX0" fmla="*/ 4314 w 307953"/>
                <a:gd name="connsiteY0" fmla="*/ 53482 h 625105"/>
                <a:gd name="connsiteX1" fmla="*/ 307953 w 307953"/>
                <a:gd name="connsiteY1" fmla="*/ 625106 h 625105"/>
                <a:gd name="connsiteX2" fmla="*/ 70307 w 307953"/>
                <a:gd name="connsiteY2" fmla="*/ 23057 h 625105"/>
                <a:gd name="connsiteX3" fmla="*/ 23057 w 307953"/>
                <a:gd name="connsiteY3" fmla="*/ 2570 h 625105"/>
                <a:gd name="connsiteX4" fmla="*/ 2570 w 307953"/>
                <a:gd name="connsiteY4" fmla="*/ 49821 h 625105"/>
                <a:gd name="connsiteX5" fmla="*/ 4314 w 307953"/>
                <a:gd name="connsiteY5" fmla="*/ 53569 h 62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53" h="625105">
                  <a:moveTo>
                    <a:pt x="4314" y="53482"/>
                  </a:moveTo>
                  <a:lnTo>
                    <a:pt x="307953" y="625106"/>
                  </a:lnTo>
                  <a:lnTo>
                    <a:pt x="70307" y="23057"/>
                  </a:lnTo>
                  <a:cubicBezTo>
                    <a:pt x="62898" y="4314"/>
                    <a:pt x="41800" y="-4840"/>
                    <a:pt x="23057" y="2570"/>
                  </a:cubicBezTo>
                  <a:cubicBezTo>
                    <a:pt x="4314" y="9981"/>
                    <a:pt x="-4840" y="31078"/>
                    <a:pt x="2570" y="49821"/>
                  </a:cubicBezTo>
                  <a:cubicBezTo>
                    <a:pt x="3093" y="51128"/>
                    <a:pt x="3616" y="52349"/>
                    <a:pt x="4314" y="53569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18ACE739-CC1C-3FB0-A9A9-556768D57CE3}"/>
                </a:ext>
              </a:extLst>
            </p:cNvPr>
            <p:cNvSpPr/>
            <p:nvPr/>
          </p:nvSpPr>
          <p:spPr>
            <a:xfrm>
              <a:off x="1433610" y="-484088"/>
              <a:ext cx="815615" cy="375972"/>
            </a:xfrm>
            <a:custGeom>
              <a:avLst/>
              <a:gdLst>
                <a:gd name="connsiteX0" fmla="*/ 815509 w 815615"/>
                <a:gd name="connsiteY0" fmla="*/ 357912 h 375972"/>
                <a:gd name="connsiteX1" fmla="*/ 749 w 815615"/>
                <a:gd name="connsiteY1" fmla="*/ 162372 h 375972"/>
                <a:gd name="connsiteX2" fmla="*/ 815509 w 815615"/>
                <a:gd name="connsiteY2" fmla="*/ 357912 h 37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5615" h="375972">
                  <a:moveTo>
                    <a:pt x="815509" y="357912"/>
                  </a:moveTo>
                  <a:cubicBezTo>
                    <a:pt x="826581" y="368199"/>
                    <a:pt x="-28804" y="448315"/>
                    <a:pt x="749" y="162372"/>
                  </a:cubicBezTo>
                  <a:cubicBezTo>
                    <a:pt x="30215" y="-123570"/>
                    <a:pt x="415278" y="-15383"/>
                    <a:pt x="815509" y="357912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B258C65-8CF5-4AA0-1AAF-6B5F2E1300EF}"/>
                </a:ext>
              </a:extLst>
            </p:cNvPr>
            <p:cNvSpPr/>
            <p:nvPr/>
          </p:nvSpPr>
          <p:spPr>
            <a:xfrm>
              <a:off x="1541338" y="-385604"/>
              <a:ext cx="641003" cy="233187"/>
            </a:xfrm>
            <a:custGeom>
              <a:avLst/>
              <a:gdLst>
                <a:gd name="connsiteX0" fmla="*/ 19689 w 641003"/>
                <a:gd name="connsiteY0" fmla="*/ 53514 h 233187"/>
                <a:gd name="connsiteX1" fmla="*/ 641003 w 641003"/>
                <a:gd name="connsiteY1" fmla="*/ 233187 h 233187"/>
                <a:gd name="connsiteX2" fmla="*/ 37038 w 641003"/>
                <a:gd name="connsiteY2" fmla="*/ 1818 h 233187"/>
                <a:gd name="connsiteX3" fmla="*/ 1818 w 641003"/>
                <a:gd name="connsiteY3" fmla="*/ 17510 h 233187"/>
                <a:gd name="connsiteX4" fmla="*/ 17510 w 641003"/>
                <a:gd name="connsiteY4" fmla="*/ 52730 h 233187"/>
                <a:gd name="connsiteX5" fmla="*/ 19689 w 641003"/>
                <a:gd name="connsiteY5" fmla="*/ 53427 h 23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003" h="233187">
                  <a:moveTo>
                    <a:pt x="19689" y="53514"/>
                  </a:moveTo>
                  <a:lnTo>
                    <a:pt x="641003" y="233187"/>
                  </a:lnTo>
                  <a:lnTo>
                    <a:pt x="37038" y="1818"/>
                  </a:lnTo>
                  <a:cubicBezTo>
                    <a:pt x="23002" y="-3587"/>
                    <a:pt x="7223" y="3474"/>
                    <a:pt x="1818" y="17510"/>
                  </a:cubicBezTo>
                  <a:cubicBezTo>
                    <a:pt x="-3587" y="31546"/>
                    <a:pt x="3474" y="47325"/>
                    <a:pt x="17510" y="52730"/>
                  </a:cubicBezTo>
                  <a:cubicBezTo>
                    <a:pt x="18207" y="52991"/>
                    <a:pt x="18992" y="53253"/>
                    <a:pt x="19689" y="5342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8C25AB4-D7D0-788F-1CE8-15E434305907}"/>
                </a:ext>
              </a:extLst>
            </p:cNvPr>
            <p:cNvSpPr/>
            <p:nvPr/>
          </p:nvSpPr>
          <p:spPr>
            <a:xfrm>
              <a:off x="1820430" y="-145848"/>
              <a:ext cx="518844" cy="746060"/>
            </a:xfrm>
            <a:custGeom>
              <a:avLst/>
              <a:gdLst>
                <a:gd name="connsiteX0" fmla="*/ 518046 w 518844"/>
                <a:gd name="connsiteY0" fmla="*/ 57 h 746060"/>
                <a:gd name="connsiteX1" fmla="*/ 120255 w 518844"/>
                <a:gd name="connsiteY1" fmla="*/ 737579 h 746060"/>
                <a:gd name="connsiteX2" fmla="*/ 518046 w 518844"/>
                <a:gd name="connsiteY2" fmla="*/ 57 h 74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844" h="746060">
                  <a:moveTo>
                    <a:pt x="518046" y="57"/>
                  </a:moveTo>
                  <a:cubicBezTo>
                    <a:pt x="530861" y="-7964"/>
                    <a:pt x="389110" y="839315"/>
                    <a:pt x="120255" y="737579"/>
                  </a:cubicBezTo>
                  <a:cubicBezTo>
                    <a:pt x="-148600" y="635756"/>
                    <a:pt x="54698" y="291317"/>
                    <a:pt x="518046" y="5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E6418EC-D48C-B4FA-8E64-50A748F6FE41}"/>
                </a:ext>
              </a:extLst>
            </p:cNvPr>
            <p:cNvSpPr/>
            <p:nvPr/>
          </p:nvSpPr>
          <p:spPr>
            <a:xfrm>
              <a:off x="1912505" y="-87905"/>
              <a:ext cx="383602" cy="567809"/>
            </a:xfrm>
            <a:custGeom>
              <a:avLst/>
              <a:gdLst>
                <a:gd name="connsiteX0" fmla="*/ 50672 w 383602"/>
                <a:gd name="connsiteY0" fmla="*/ 554537 h 567809"/>
                <a:gd name="connsiteX1" fmla="*/ 383603 w 383602"/>
                <a:gd name="connsiteY1" fmla="*/ 0 h 567809"/>
                <a:gd name="connsiteX2" fmla="*/ 5166 w 383602"/>
                <a:gd name="connsiteY2" fmla="*/ 524548 h 567809"/>
                <a:gd name="connsiteX3" fmla="*/ 11355 w 383602"/>
                <a:gd name="connsiteY3" fmla="*/ 562644 h 567809"/>
                <a:gd name="connsiteX4" fmla="*/ 49452 w 383602"/>
                <a:gd name="connsiteY4" fmla="*/ 556455 h 567809"/>
                <a:gd name="connsiteX5" fmla="*/ 50759 w 383602"/>
                <a:gd name="connsiteY5" fmla="*/ 554537 h 56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602" h="567809">
                  <a:moveTo>
                    <a:pt x="50672" y="554537"/>
                  </a:moveTo>
                  <a:lnTo>
                    <a:pt x="383603" y="0"/>
                  </a:lnTo>
                  <a:lnTo>
                    <a:pt x="5166" y="524548"/>
                  </a:lnTo>
                  <a:cubicBezTo>
                    <a:pt x="-3639" y="536752"/>
                    <a:pt x="-937" y="553839"/>
                    <a:pt x="11355" y="562644"/>
                  </a:cubicBezTo>
                  <a:cubicBezTo>
                    <a:pt x="23560" y="571449"/>
                    <a:pt x="40647" y="568747"/>
                    <a:pt x="49452" y="556455"/>
                  </a:cubicBezTo>
                  <a:cubicBezTo>
                    <a:pt x="49888" y="555844"/>
                    <a:pt x="50324" y="555147"/>
                    <a:pt x="50759" y="55453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02B71FF6-1617-7857-BC04-7B70DEADA4F5}"/>
                </a:ext>
              </a:extLst>
            </p:cNvPr>
            <p:cNvSpPr/>
            <p:nvPr/>
          </p:nvSpPr>
          <p:spPr>
            <a:xfrm rot="21008401">
              <a:off x="3372388" y="-499781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9AEC5BE2-3B12-4017-7BE7-A4540AACB35A}"/>
                </a:ext>
              </a:extLst>
            </p:cNvPr>
            <p:cNvSpPr/>
            <p:nvPr/>
          </p:nvSpPr>
          <p:spPr>
            <a:xfrm>
              <a:off x="3390768" y="-299866"/>
              <a:ext cx="72863" cy="100067"/>
            </a:xfrm>
            <a:custGeom>
              <a:avLst/>
              <a:gdLst>
                <a:gd name="connsiteX0" fmla="*/ 10576 w 72863"/>
                <a:gd name="connsiteY0" fmla="*/ 38826 h 100067"/>
                <a:gd name="connsiteX1" fmla="*/ 202 w 72863"/>
                <a:gd name="connsiteY1" fmla="*/ 12760 h 100067"/>
                <a:gd name="connsiteX2" fmla="*/ 4299 w 72863"/>
                <a:gd name="connsiteY2" fmla="*/ 730 h 100067"/>
                <a:gd name="connsiteX3" fmla="*/ 16068 w 72863"/>
                <a:gd name="connsiteY3" fmla="*/ 3607 h 100067"/>
                <a:gd name="connsiteX4" fmla="*/ 35334 w 72863"/>
                <a:gd name="connsiteY4" fmla="*/ 25924 h 100067"/>
                <a:gd name="connsiteX5" fmla="*/ 40303 w 72863"/>
                <a:gd name="connsiteY5" fmla="*/ 35078 h 100067"/>
                <a:gd name="connsiteX6" fmla="*/ 41698 w 72863"/>
                <a:gd name="connsiteY6" fmla="*/ 43360 h 100067"/>
                <a:gd name="connsiteX7" fmla="*/ 55995 w 72863"/>
                <a:gd name="connsiteY7" fmla="*/ 61928 h 100067"/>
                <a:gd name="connsiteX8" fmla="*/ 70031 w 72863"/>
                <a:gd name="connsiteY8" fmla="*/ 81979 h 100067"/>
                <a:gd name="connsiteX9" fmla="*/ 70990 w 72863"/>
                <a:gd name="connsiteY9" fmla="*/ 97235 h 100067"/>
                <a:gd name="connsiteX10" fmla="*/ 61488 w 72863"/>
                <a:gd name="connsiteY10" fmla="*/ 99763 h 100067"/>
                <a:gd name="connsiteX11" fmla="*/ 52683 w 72863"/>
                <a:gd name="connsiteY11" fmla="*/ 94533 h 100067"/>
                <a:gd name="connsiteX12" fmla="*/ 29319 w 72863"/>
                <a:gd name="connsiteY12" fmla="*/ 68990 h 100067"/>
                <a:gd name="connsiteX13" fmla="*/ 19032 w 72863"/>
                <a:gd name="connsiteY13" fmla="*/ 58528 h 100067"/>
                <a:gd name="connsiteX14" fmla="*/ 10576 w 72863"/>
                <a:gd name="connsiteY14" fmla="*/ 38914 h 1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863" h="100067">
                  <a:moveTo>
                    <a:pt x="10576" y="38826"/>
                  </a:moveTo>
                  <a:cubicBezTo>
                    <a:pt x="6391" y="30370"/>
                    <a:pt x="1597" y="22088"/>
                    <a:pt x="202" y="12760"/>
                  </a:cubicBezTo>
                  <a:cubicBezTo>
                    <a:pt x="-408" y="8227"/>
                    <a:pt x="202" y="2735"/>
                    <a:pt x="4299" y="730"/>
                  </a:cubicBezTo>
                  <a:cubicBezTo>
                    <a:pt x="8135" y="-1188"/>
                    <a:pt x="12668" y="991"/>
                    <a:pt x="16068" y="3607"/>
                  </a:cubicBezTo>
                  <a:cubicBezTo>
                    <a:pt x="23827" y="9622"/>
                    <a:pt x="29668" y="17816"/>
                    <a:pt x="35334" y="25924"/>
                  </a:cubicBezTo>
                  <a:cubicBezTo>
                    <a:pt x="37339" y="28801"/>
                    <a:pt x="39345" y="31678"/>
                    <a:pt x="40303" y="35078"/>
                  </a:cubicBezTo>
                  <a:cubicBezTo>
                    <a:pt x="41001" y="37780"/>
                    <a:pt x="41001" y="40657"/>
                    <a:pt x="41698" y="43360"/>
                  </a:cubicBezTo>
                  <a:cubicBezTo>
                    <a:pt x="43616" y="51031"/>
                    <a:pt x="50503" y="56262"/>
                    <a:pt x="55995" y="61928"/>
                  </a:cubicBezTo>
                  <a:cubicBezTo>
                    <a:pt x="61749" y="67769"/>
                    <a:pt x="66282" y="74743"/>
                    <a:pt x="70031" y="81979"/>
                  </a:cubicBezTo>
                  <a:cubicBezTo>
                    <a:pt x="72472" y="86774"/>
                    <a:pt x="74477" y="93051"/>
                    <a:pt x="70990" y="97235"/>
                  </a:cubicBezTo>
                  <a:cubicBezTo>
                    <a:pt x="68723" y="99851"/>
                    <a:pt x="64888" y="100548"/>
                    <a:pt x="61488" y="99763"/>
                  </a:cubicBezTo>
                  <a:cubicBezTo>
                    <a:pt x="58175" y="98979"/>
                    <a:pt x="55298" y="96799"/>
                    <a:pt x="52683" y="94533"/>
                  </a:cubicBezTo>
                  <a:cubicBezTo>
                    <a:pt x="44052" y="86774"/>
                    <a:pt x="37949" y="76661"/>
                    <a:pt x="29319" y="68990"/>
                  </a:cubicBezTo>
                  <a:cubicBezTo>
                    <a:pt x="25135" y="65241"/>
                    <a:pt x="20950" y="63846"/>
                    <a:pt x="19032" y="58528"/>
                  </a:cubicBezTo>
                  <a:cubicBezTo>
                    <a:pt x="16591" y="51816"/>
                    <a:pt x="13714" y="45277"/>
                    <a:pt x="10576" y="3891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2F848D5C-8A10-638A-20A0-2F8C289C88EA}"/>
                </a:ext>
              </a:extLst>
            </p:cNvPr>
            <p:cNvSpPr/>
            <p:nvPr/>
          </p:nvSpPr>
          <p:spPr>
            <a:xfrm>
              <a:off x="3396907" y="-290021"/>
              <a:ext cx="57390" cy="81984"/>
            </a:xfrm>
            <a:custGeom>
              <a:avLst/>
              <a:gdLst>
                <a:gd name="connsiteX0" fmla="*/ 8883 w 57390"/>
                <a:gd name="connsiteY0" fmla="*/ 31161 h 81984"/>
                <a:gd name="connsiteX1" fmla="*/ 252 w 57390"/>
                <a:gd name="connsiteY1" fmla="*/ 9977 h 81984"/>
                <a:gd name="connsiteX2" fmla="*/ 2955 w 57390"/>
                <a:gd name="connsiteY2" fmla="*/ 474 h 81984"/>
                <a:gd name="connsiteX3" fmla="*/ 11934 w 57390"/>
                <a:gd name="connsiteY3" fmla="*/ 3177 h 81984"/>
                <a:gd name="connsiteX4" fmla="*/ 27103 w 57390"/>
                <a:gd name="connsiteY4" fmla="*/ 21658 h 81984"/>
                <a:gd name="connsiteX5" fmla="*/ 31114 w 57390"/>
                <a:gd name="connsiteY5" fmla="*/ 29156 h 81984"/>
                <a:gd name="connsiteX6" fmla="*/ 32421 w 57390"/>
                <a:gd name="connsiteY6" fmla="*/ 35868 h 81984"/>
                <a:gd name="connsiteX7" fmla="*/ 43754 w 57390"/>
                <a:gd name="connsiteY7" fmla="*/ 51211 h 81984"/>
                <a:gd name="connsiteX8" fmla="*/ 54913 w 57390"/>
                <a:gd name="connsiteY8" fmla="*/ 67688 h 81984"/>
                <a:gd name="connsiteX9" fmla="*/ 56133 w 57390"/>
                <a:gd name="connsiteY9" fmla="*/ 79893 h 81984"/>
                <a:gd name="connsiteX10" fmla="*/ 49072 w 57390"/>
                <a:gd name="connsiteY10" fmla="*/ 81636 h 81984"/>
                <a:gd name="connsiteX11" fmla="*/ 42272 w 57390"/>
                <a:gd name="connsiteY11" fmla="*/ 77190 h 81984"/>
                <a:gd name="connsiteX12" fmla="*/ 23878 w 57390"/>
                <a:gd name="connsiteY12" fmla="*/ 56006 h 81984"/>
                <a:gd name="connsiteX13" fmla="*/ 15770 w 57390"/>
                <a:gd name="connsiteY13" fmla="*/ 47289 h 81984"/>
                <a:gd name="connsiteX14" fmla="*/ 8796 w 57390"/>
                <a:gd name="connsiteY14" fmla="*/ 31335 h 8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90" h="81984">
                  <a:moveTo>
                    <a:pt x="8883" y="31161"/>
                  </a:moveTo>
                  <a:cubicBezTo>
                    <a:pt x="5483" y="24274"/>
                    <a:pt x="1560" y="17474"/>
                    <a:pt x="252" y="9977"/>
                  </a:cubicBezTo>
                  <a:cubicBezTo>
                    <a:pt x="-358" y="6315"/>
                    <a:pt x="-9" y="1956"/>
                    <a:pt x="2955" y="474"/>
                  </a:cubicBezTo>
                  <a:cubicBezTo>
                    <a:pt x="5745" y="-921"/>
                    <a:pt x="9232" y="997"/>
                    <a:pt x="11934" y="3177"/>
                  </a:cubicBezTo>
                  <a:cubicBezTo>
                    <a:pt x="17950" y="8233"/>
                    <a:pt x="22570" y="15033"/>
                    <a:pt x="27103" y="21658"/>
                  </a:cubicBezTo>
                  <a:cubicBezTo>
                    <a:pt x="28672" y="24012"/>
                    <a:pt x="30329" y="26366"/>
                    <a:pt x="31114" y="29156"/>
                  </a:cubicBezTo>
                  <a:cubicBezTo>
                    <a:pt x="31724" y="31335"/>
                    <a:pt x="31811" y="33602"/>
                    <a:pt x="32421" y="35868"/>
                  </a:cubicBezTo>
                  <a:cubicBezTo>
                    <a:pt x="34077" y="42058"/>
                    <a:pt x="39395" y="46504"/>
                    <a:pt x="43754" y="51211"/>
                  </a:cubicBezTo>
                  <a:cubicBezTo>
                    <a:pt x="48200" y="56093"/>
                    <a:pt x="51862" y="61760"/>
                    <a:pt x="54913" y="67688"/>
                  </a:cubicBezTo>
                  <a:cubicBezTo>
                    <a:pt x="56918" y="71611"/>
                    <a:pt x="58661" y="76755"/>
                    <a:pt x="56133" y="79893"/>
                  </a:cubicBezTo>
                  <a:cubicBezTo>
                    <a:pt x="54564" y="81898"/>
                    <a:pt x="51600" y="82421"/>
                    <a:pt x="49072" y="81636"/>
                  </a:cubicBezTo>
                  <a:cubicBezTo>
                    <a:pt x="46544" y="80852"/>
                    <a:pt x="44277" y="79108"/>
                    <a:pt x="42272" y="77190"/>
                  </a:cubicBezTo>
                  <a:cubicBezTo>
                    <a:pt x="35559" y="70739"/>
                    <a:pt x="30677" y="62457"/>
                    <a:pt x="23878" y="56006"/>
                  </a:cubicBezTo>
                  <a:cubicBezTo>
                    <a:pt x="20652" y="52868"/>
                    <a:pt x="17427" y="51647"/>
                    <a:pt x="15770" y="47289"/>
                  </a:cubicBezTo>
                  <a:cubicBezTo>
                    <a:pt x="13678" y="41883"/>
                    <a:pt x="11411" y="36478"/>
                    <a:pt x="8796" y="3133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41BE8F2C-EE66-B9F5-FEB0-5A4D70EF50C0}"/>
                </a:ext>
              </a:extLst>
            </p:cNvPr>
            <p:cNvSpPr/>
            <p:nvPr/>
          </p:nvSpPr>
          <p:spPr>
            <a:xfrm>
              <a:off x="3392992" y="-235412"/>
              <a:ext cx="53588" cy="95636"/>
            </a:xfrm>
            <a:custGeom>
              <a:avLst/>
              <a:gdLst>
                <a:gd name="connsiteX0" fmla="*/ 52638 w 53588"/>
                <a:gd name="connsiteY0" fmla="*/ 5931 h 95636"/>
                <a:gd name="connsiteX1" fmla="*/ 52464 w 53588"/>
                <a:gd name="connsiteY1" fmla="*/ 5582 h 95636"/>
                <a:gd name="connsiteX2" fmla="*/ 38254 w 53588"/>
                <a:gd name="connsiteY2" fmla="*/ 1223 h 95636"/>
                <a:gd name="connsiteX3" fmla="*/ 25700 w 53588"/>
                <a:gd name="connsiteY3" fmla="*/ 13864 h 95636"/>
                <a:gd name="connsiteX4" fmla="*/ 6696 w 53588"/>
                <a:gd name="connsiteY4" fmla="*/ 46294 h 95636"/>
                <a:gd name="connsiteX5" fmla="*/ 854 w 53588"/>
                <a:gd name="connsiteY5" fmla="*/ 87006 h 95636"/>
                <a:gd name="connsiteX6" fmla="*/ 12972 w 53588"/>
                <a:gd name="connsiteY6" fmla="*/ 95462 h 95636"/>
                <a:gd name="connsiteX7" fmla="*/ 21429 w 53588"/>
                <a:gd name="connsiteY7" fmla="*/ 83344 h 95636"/>
                <a:gd name="connsiteX8" fmla="*/ 25874 w 53588"/>
                <a:gd name="connsiteY8" fmla="*/ 54576 h 95636"/>
                <a:gd name="connsiteX9" fmla="*/ 42961 w 53588"/>
                <a:gd name="connsiteY9" fmla="*/ 25633 h 95636"/>
                <a:gd name="connsiteX10" fmla="*/ 48018 w 53588"/>
                <a:gd name="connsiteY10" fmla="*/ 19617 h 95636"/>
                <a:gd name="connsiteX11" fmla="*/ 52551 w 53588"/>
                <a:gd name="connsiteY11" fmla="*/ 5756 h 9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588" h="95636">
                  <a:moveTo>
                    <a:pt x="52638" y="5931"/>
                  </a:moveTo>
                  <a:cubicBezTo>
                    <a:pt x="52638" y="5931"/>
                    <a:pt x="52551" y="5669"/>
                    <a:pt x="52464" y="5582"/>
                  </a:cubicBezTo>
                  <a:cubicBezTo>
                    <a:pt x="49761" y="438"/>
                    <a:pt x="43397" y="-1480"/>
                    <a:pt x="38254" y="1223"/>
                  </a:cubicBezTo>
                  <a:cubicBezTo>
                    <a:pt x="32064" y="4536"/>
                    <a:pt x="28403" y="9941"/>
                    <a:pt x="25700" y="13864"/>
                  </a:cubicBezTo>
                  <a:cubicBezTo>
                    <a:pt x="18813" y="23976"/>
                    <a:pt x="11752" y="34350"/>
                    <a:pt x="6696" y="46294"/>
                  </a:cubicBezTo>
                  <a:cubicBezTo>
                    <a:pt x="680" y="60417"/>
                    <a:pt x="-1325" y="74452"/>
                    <a:pt x="854" y="87006"/>
                  </a:cubicBezTo>
                  <a:cubicBezTo>
                    <a:pt x="1900" y="92759"/>
                    <a:pt x="7306" y="96508"/>
                    <a:pt x="12972" y="95462"/>
                  </a:cubicBezTo>
                  <a:cubicBezTo>
                    <a:pt x="18639" y="94416"/>
                    <a:pt x="22475" y="89011"/>
                    <a:pt x="21429" y="83344"/>
                  </a:cubicBezTo>
                  <a:cubicBezTo>
                    <a:pt x="19946" y="74801"/>
                    <a:pt x="21429" y="64863"/>
                    <a:pt x="25874" y="54576"/>
                  </a:cubicBezTo>
                  <a:cubicBezTo>
                    <a:pt x="30146" y="44463"/>
                    <a:pt x="36685" y="34961"/>
                    <a:pt x="42961" y="25633"/>
                  </a:cubicBezTo>
                  <a:cubicBezTo>
                    <a:pt x="44618" y="23192"/>
                    <a:pt x="46449" y="20489"/>
                    <a:pt x="48018" y="19617"/>
                  </a:cubicBezTo>
                  <a:cubicBezTo>
                    <a:pt x="52987" y="16915"/>
                    <a:pt x="54992" y="10813"/>
                    <a:pt x="52551" y="575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6C58A814-8CE2-8BBE-3AA1-BFDEFE1B5013}"/>
                </a:ext>
              </a:extLst>
            </p:cNvPr>
            <p:cNvSpPr/>
            <p:nvPr/>
          </p:nvSpPr>
          <p:spPr>
            <a:xfrm>
              <a:off x="3306987" y="-293118"/>
              <a:ext cx="107338" cy="41870"/>
            </a:xfrm>
            <a:custGeom>
              <a:avLst/>
              <a:gdLst>
                <a:gd name="connsiteX0" fmla="*/ 106300 w 107338"/>
                <a:gd name="connsiteY0" fmla="*/ 14816 h 41870"/>
                <a:gd name="connsiteX1" fmla="*/ 105428 w 107338"/>
                <a:gd name="connsiteY1" fmla="*/ 13334 h 41870"/>
                <a:gd name="connsiteX2" fmla="*/ 90869 w 107338"/>
                <a:gd name="connsiteY2" fmla="*/ 10806 h 41870"/>
                <a:gd name="connsiteX3" fmla="*/ 53121 w 107338"/>
                <a:gd name="connsiteY3" fmla="*/ 20657 h 41870"/>
                <a:gd name="connsiteX4" fmla="*/ 18163 w 107338"/>
                <a:gd name="connsiteY4" fmla="*/ 3309 h 41870"/>
                <a:gd name="connsiteX5" fmla="*/ 3343 w 107338"/>
                <a:gd name="connsiteY5" fmla="*/ 2786 h 41870"/>
                <a:gd name="connsiteX6" fmla="*/ 2820 w 107338"/>
                <a:gd name="connsiteY6" fmla="*/ 17606 h 41870"/>
                <a:gd name="connsiteX7" fmla="*/ 50942 w 107338"/>
                <a:gd name="connsiteY7" fmla="*/ 41493 h 41870"/>
                <a:gd name="connsiteX8" fmla="*/ 102900 w 107338"/>
                <a:gd name="connsiteY8" fmla="*/ 27980 h 41870"/>
                <a:gd name="connsiteX9" fmla="*/ 106300 w 107338"/>
                <a:gd name="connsiteY9" fmla="*/ 14904 h 4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338" h="41870">
                  <a:moveTo>
                    <a:pt x="106300" y="14816"/>
                  </a:moveTo>
                  <a:cubicBezTo>
                    <a:pt x="106038" y="14293"/>
                    <a:pt x="105777" y="13857"/>
                    <a:pt x="105428" y="13334"/>
                  </a:cubicBezTo>
                  <a:cubicBezTo>
                    <a:pt x="102115" y="8627"/>
                    <a:pt x="95577" y="7494"/>
                    <a:pt x="90869" y="10806"/>
                  </a:cubicBezTo>
                  <a:cubicBezTo>
                    <a:pt x="80059" y="18391"/>
                    <a:pt x="66285" y="21965"/>
                    <a:pt x="53121" y="20657"/>
                  </a:cubicBezTo>
                  <a:cubicBezTo>
                    <a:pt x="39958" y="19262"/>
                    <a:pt x="27230" y="12986"/>
                    <a:pt x="18163" y="3309"/>
                  </a:cubicBezTo>
                  <a:cubicBezTo>
                    <a:pt x="14241" y="-876"/>
                    <a:pt x="7615" y="-1137"/>
                    <a:pt x="3343" y="2786"/>
                  </a:cubicBezTo>
                  <a:cubicBezTo>
                    <a:pt x="-841" y="6709"/>
                    <a:pt x="-1190" y="13247"/>
                    <a:pt x="2820" y="17606"/>
                  </a:cubicBezTo>
                  <a:cubicBezTo>
                    <a:pt x="15287" y="30857"/>
                    <a:pt x="32809" y="39575"/>
                    <a:pt x="50942" y="41493"/>
                  </a:cubicBezTo>
                  <a:cubicBezTo>
                    <a:pt x="69075" y="43324"/>
                    <a:pt x="87992" y="38442"/>
                    <a:pt x="102900" y="27980"/>
                  </a:cubicBezTo>
                  <a:cubicBezTo>
                    <a:pt x="107172" y="25016"/>
                    <a:pt x="108479" y="19437"/>
                    <a:pt x="106300" y="149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1DD77518-2D17-6AA9-202C-6AC48278B24F}"/>
                </a:ext>
              </a:extLst>
            </p:cNvPr>
            <p:cNvSpPr/>
            <p:nvPr/>
          </p:nvSpPr>
          <p:spPr>
            <a:xfrm>
              <a:off x="3332872" y="-257617"/>
              <a:ext cx="88329" cy="62607"/>
            </a:xfrm>
            <a:custGeom>
              <a:avLst/>
              <a:gdLst>
                <a:gd name="connsiteX0" fmla="*/ 87214 w 88329"/>
                <a:gd name="connsiteY0" fmla="*/ 5905 h 62607"/>
                <a:gd name="connsiteX1" fmla="*/ 85733 w 88329"/>
                <a:gd name="connsiteY1" fmla="*/ 3639 h 62607"/>
                <a:gd name="connsiteX2" fmla="*/ 71000 w 88329"/>
                <a:gd name="connsiteY2" fmla="*/ 2505 h 62607"/>
                <a:gd name="connsiteX3" fmla="*/ 41882 w 88329"/>
                <a:gd name="connsiteY3" fmla="*/ 19592 h 62607"/>
                <a:gd name="connsiteX4" fmla="*/ 2827 w 88329"/>
                <a:gd name="connsiteY4" fmla="*/ 44961 h 62607"/>
                <a:gd name="connsiteX5" fmla="*/ 3262 w 88329"/>
                <a:gd name="connsiteY5" fmla="*/ 59781 h 62607"/>
                <a:gd name="connsiteX6" fmla="*/ 18083 w 88329"/>
                <a:gd name="connsiteY6" fmla="*/ 59345 h 62607"/>
                <a:gd name="connsiteX7" fmla="*/ 51036 w 88329"/>
                <a:gd name="connsiteY7" fmla="*/ 38597 h 62607"/>
                <a:gd name="connsiteX8" fmla="*/ 84686 w 88329"/>
                <a:gd name="connsiteY8" fmla="*/ 18546 h 62607"/>
                <a:gd name="connsiteX9" fmla="*/ 87302 w 88329"/>
                <a:gd name="connsiteY9" fmla="*/ 5992 h 6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329" h="62607">
                  <a:moveTo>
                    <a:pt x="87214" y="5905"/>
                  </a:moveTo>
                  <a:cubicBezTo>
                    <a:pt x="86866" y="5121"/>
                    <a:pt x="86343" y="4336"/>
                    <a:pt x="85733" y="3639"/>
                  </a:cubicBezTo>
                  <a:cubicBezTo>
                    <a:pt x="81984" y="-720"/>
                    <a:pt x="75358" y="-1243"/>
                    <a:pt x="71000" y="2505"/>
                  </a:cubicBezTo>
                  <a:cubicBezTo>
                    <a:pt x="62805" y="9567"/>
                    <a:pt x="52605" y="14449"/>
                    <a:pt x="41882" y="19592"/>
                  </a:cubicBezTo>
                  <a:cubicBezTo>
                    <a:pt x="28196" y="26218"/>
                    <a:pt x="13986" y="33017"/>
                    <a:pt x="2827" y="44961"/>
                  </a:cubicBezTo>
                  <a:cubicBezTo>
                    <a:pt x="-1096" y="49145"/>
                    <a:pt x="-922" y="55858"/>
                    <a:pt x="3262" y="59781"/>
                  </a:cubicBezTo>
                  <a:cubicBezTo>
                    <a:pt x="7447" y="63704"/>
                    <a:pt x="14072" y="63530"/>
                    <a:pt x="18083" y="59345"/>
                  </a:cubicBezTo>
                  <a:cubicBezTo>
                    <a:pt x="26626" y="50279"/>
                    <a:pt x="38483" y="44612"/>
                    <a:pt x="51036" y="38597"/>
                  </a:cubicBezTo>
                  <a:cubicBezTo>
                    <a:pt x="62543" y="33017"/>
                    <a:pt x="74487" y="27351"/>
                    <a:pt x="84686" y="18546"/>
                  </a:cubicBezTo>
                  <a:cubicBezTo>
                    <a:pt x="88348" y="15408"/>
                    <a:pt x="89307" y="10177"/>
                    <a:pt x="87302" y="599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640B0C04-B718-F9AC-6F71-F05872FD7949}"/>
                </a:ext>
              </a:extLst>
            </p:cNvPr>
            <p:cNvSpPr/>
            <p:nvPr/>
          </p:nvSpPr>
          <p:spPr>
            <a:xfrm>
              <a:off x="3411456" y="-470092"/>
              <a:ext cx="173832" cy="122921"/>
            </a:xfrm>
            <a:custGeom>
              <a:avLst/>
              <a:gdLst>
                <a:gd name="connsiteX0" fmla="*/ 21097 w 173832"/>
                <a:gd name="connsiteY0" fmla="*/ 112372 h 122921"/>
                <a:gd name="connsiteX1" fmla="*/ 37226 w 173832"/>
                <a:gd name="connsiteY1" fmla="*/ 66168 h 122921"/>
                <a:gd name="connsiteX2" fmla="*/ 72707 w 173832"/>
                <a:gd name="connsiteY2" fmla="*/ 29553 h 122921"/>
                <a:gd name="connsiteX3" fmla="*/ 120741 w 173832"/>
                <a:gd name="connsiteY3" fmla="*/ 8195 h 122921"/>
                <a:gd name="connsiteX4" fmla="*/ 146982 w 173832"/>
                <a:gd name="connsiteY4" fmla="*/ 2615 h 122921"/>
                <a:gd name="connsiteX5" fmla="*/ 173832 w 173832"/>
                <a:gd name="connsiteY5" fmla="*/ 0 h 122921"/>
                <a:gd name="connsiteX6" fmla="*/ 146720 w 173832"/>
                <a:gd name="connsiteY6" fmla="*/ 0 h 122921"/>
                <a:gd name="connsiteX7" fmla="*/ 119608 w 173832"/>
                <a:gd name="connsiteY7" fmla="*/ 3138 h 122921"/>
                <a:gd name="connsiteX8" fmla="*/ 67215 w 173832"/>
                <a:gd name="connsiteY8" fmla="*/ 20661 h 122921"/>
                <a:gd name="connsiteX9" fmla="*/ 24236 w 173832"/>
                <a:gd name="connsiteY9" fmla="*/ 57363 h 122921"/>
                <a:gd name="connsiteX10" fmla="*/ 175 w 173832"/>
                <a:gd name="connsiteY10" fmla="*/ 110541 h 122921"/>
                <a:gd name="connsiteX11" fmla="*/ 8544 w 173832"/>
                <a:gd name="connsiteY11" fmla="*/ 122746 h 122921"/>
                <a:gd name="connsiteX12" fmla="*/ 20836 w 173832"/>
                <a:gd name="connsiteY12" fmla="*/ 114377 h 122921"/>
                <a:gd name="connsiteX13" fmla="*/ 21010 w 173832"/>
                <a:gd name="connsiteY13" fmla="*/ 113331 h 122921"/>
                <a:gd name="connsiteX14" fmla="*/ 21010 w 173832"/>
                <a:gd name="connsiteY14" fmla="*/ 112459 h 12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832" h="122921">
                  <a:moveTo>
                    <a:pt x="21097" y="112372"/>
                  </a:moveTo>
                  <a:cubicBezTo>
                    <a:pt x="22405" y="97377"/>
                    <a:pt x="28333" y="80203"/>
                    <a:pt x="37226" y="66168"/>
                  </a:cubicBezTo>
                  <a:cubicBezTo>
                    <a:pt x="46117" y="51784"/>
                    <a:pt x="58322" y="39404"/>
                    <a:pt x="72707" y="29553"/>
                  </a:cubicBezTo>
                  <a:cubicBezTo>
                    <a:pt x="87178" y="19789"/>
                    <a:pt x="103655" y="13164"/>
                    <a:pt x="120741" y="8195"/>
                  </a:cubicBezTo>
                  <a:cubicBezTo>
                    <a:pt x="129285" y="5841"/>
                    <a:pt x="138177" y="4533"/>
                    <a:pt x="146982" y="2615"/>
                  </a:cubicBezTo>
                  <a:lnTo>
                    <a:pt x="173832" y="0"/>
                  </a:lnTo>
                  <a:lnTo>
                    <a:pt x="146720" y="0"/>
                  </a:lnTo>
                  <a:cubicBezTo>
                    <a:pt x="137741" y="1046"/>
                    <a:pt x="128587" y="1569"/>
                    <a:pt x="119608" y="3138"/>
                  </a:cubicBezTo>
                  <a:cubicBezTo>
                    <a:pt x="101649" y="6538"/>
                    <a:pt x="83778" y="11682"/>
                    <a:pt x="67215" y="20661"/>
                  </a:cubicBezTo>
                  <a:cubicBezTo>
                    <a:pt x="50825" y="29728"/>
                    <a:pt x="35918" y="42020"/>
                    <a:pt x="24236" y="57363"/>
                  </a:cubicBezTo>
                  <a:cubicBezTo>
                    <a:pt x="12554" y="72880"/>
                    <a:pt x="4011" y="89793"/>
                    <a:pt x="175" y="110541"/>
                  </a:cubicBezTo>
                  <a:cubicBezTo>
                    <a:pt x="-871" y="116208"/>
                    <a:pt x="2878" y="121700"/>
                    <a:pt x="8544" y="122746"/>
                  </a:cubicBezTo>
                  <a:cubicBezTo>
                    <a:pt x="14211" y="123792"/>
                    <a:pt x="19703" y="120044"/>
                    <a:pt x="20836" y="114377"/>
                  </a:cubicBezTo>
                  <a:cubicBezTo>
                    <a:pt x="20836" y="114028"/>
                    <a:pt x="20923" y="113680"/>
                    <a:pt x="21010" y="113331"/>
                  </a:cubicBezTo>
                  <a:lnTo>
                    <a:pt x="21010" y="11245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0CAA9C0-7F1C-DB39-B231-16BFC8397F71}"/>
                </a:ext>
              </a:extLst>
            </p:cNvPr>
            <p:cNvSpPr/>
            <p:nvPr/>
          </p:nvSpPr>
          <p:spPr>
            <a:xfrm rot="17494800">
              <a:off x="2259689" y="-20678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2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A86885F0-556D-7441-03D3-21957A4D4ECB}"/>
                </a:ext>
              </a:extLst>
            </p:cNvPr>
            <p:cNvSpPr/>
            <p:nvPr/>
          </p:nvSpPr>
          <p:spPr>
            <a:xfrm>
              <a:off x="2383890" y="94935"/>
              <a:ext cx="117214" cy="33254"/>
            </a:xfrm>
            <a:custGeom>
              <a:avLst/>
              <a:gdLst>
                <a:gd name="connsiteX0" fmla="*/ 36358 w 117214"/>
                <a:gd name="connsiteY0" fmla="*/ 31005 h 33254"/>
                <a:gd name="connsiteX1" fmla="*/ 8548 w 117214"/>
                <a:gd name="connsiteY1" fmla="*/ 27343 h 33254"/>
                <a:gd name="connsiteX2" fmla="*/ 5 w 117214"/>
                <a:gd name="connsiteY2" fmla="*/ 17841 h 33254"/>
                <a:gd name="connsiteX3" fmla="*/ 8287 w 117214"/>
                <a:gd name="connsiteY3" fmla="*/ 8949 h 33254"/>
                <a:gd name="connsiteX4" fmla="*/ 37143 w 117214"/>
                <a:gd name="connsiteY4" fmla="*/ 3021 h 33254"/>
                <a:gd name="connsiteX5" fmla="*/ 47517 w 117214"/>
                <a:gd name="connsiteY5" fmla="*/ 3108 h 33254"/>
                <a:gd name="connsiteX6" fmla="*/ 55450 w 117214"/>
                <a:gd name="connsiteY6" fmla="*/ 5985 h 33254"/>
                <a:gd name="connsiteX7" fmla="*/ 78639 w 117214"/>
                <a:gd name="connsiteY7" fmla="*/ 2498 h 33254"/>
                <a:gd name="connsiteX8" fmla="*/ 102962 w 117214"/>
                <a:gd name="connsiteY8" fmla="*/ 57 h 33254"/>
                <a:gd name="connsiteX9" fmla="*/ 116736 w 117214"/>
                <a:gd name="connsiteY9" fmla="*/ 6595 h 33254"/>
                <a:gd name="connsiteX10" fmla="*/ 114295 w 117214"/>
                <a:gd name="connsiteY10" fmla="*/ 16098 h 33254"/>
                <a:gd name="connsiteX11" fmla="*/ 105403 w 117214"/>
                <a:gd name="connsiteY11" fmla="*/ 21241 h 33254"/>
                <a:gd name="connsiteX12" fmla="*/ 71665 w 117214"/>
                <a:gd name="connsiteY12" fmla="*/ 29174 h 33254"/>
                <a:gd name="connsiteX13" fmla="*/ 57455 w 117214"/>
                <a:gd name="connsiteY13" fmla="*/ 33097 h 33254"/>
                <a:gd name="connsiteX14" fmla="*/ 36184 w 117214"/>
                <a:gd name="connsiteY14" fmla="*/ 30918 h 3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7214" h="33254">
                  <a:moveTo>
                    <a:pt x="36358" y="31005"/>
                  </a:moveTo>
                  <a:cubicBezTo>
                    <a:pt x="26943" y="30569"/>
                    <a:pt x="17353" y="30743"/>
                    <a:pt x="8548" y="27343"/>
                  </a:cubicBezTo>
                  <a:cubicBezTo>
                    <a:pt x="4277" y="25687"/>
                    <a:pt x="-170" y="22374"/>
                    <a:pt x="5" y="17841"/>
                  </a:cubicBezTo>
                  <a:cubicBezTo>
                    <a:pt x="180" y="13569"/>
                    <a:pt x="4364" y="10693"/>
                    <a:pt x="8287" y="8949"/>
                  </a:cubicBezTo>
                  <a:cubicBezTo>
                    <a:pt x="17353" y="5113"/>
                    <a:pt x="27379" y="3980"/>
                    <a:pt x="37143" y="3021"/>
                  </a:cubicBezTo>
                  <a:cubicBezTo>
                    <a:pt x="40629" y="2672"/>
                    <a:pt x="44117" y="2324"/>
                    <a:pt x="47517" y="3108"/>
                  </a:cubicBezTo>
                  <a:cubicBezTo>
                    <a:pt x="50219" y="3806"/>
                    <a:pt x="52747" y="5200"/>
                    <a:pt x="55450" y="5985"/>
                  </a:cubicBezTo>
                  <a:cubicBezTo>
                    <a:pt x="63121" y="8077"/>
                    <a:pt x="70968" y="4590"/>
                    <a:pt x="78639" y="2498"/>
                  </a:cubicBezTo>
                  <a:cubicBezTo>
                    <a:pt x="86572" y="406"/>
                    <a:pt x="94854" y="-205"/>
                    <a:pt x="102962" y="57"/>
                  </a:cubicBezTo>
                  <a:cubicBezTo>
                    <a:pt x="108367" y="231"/>
                    <a:pt x="114818" y="1539"/>
                    <a:pt x="116736" y="6595"/>
                  </a:cubicBezTo>
                  <a:cubicBezTo>
                    <a:pt x="117956" y="9821"/>
                    <a:pt x="116736" y="13569"/>
                    <a:pt x="114295" y="16098"/>
                  </a:cubicBezTo>
                  <a:cubicBezTo>
                    <a:pt x="111941" y="18626"/>
                    <a:pt x="108715" y="20108"/>
                    <a:pt x="105403" y="21241"/>
                  </a:cubicBezTo>
                  <a:cubicBezTo>
                    <a:pt x="94418" y="24990"/>
                    <a:pt x="82649" y="25426"/>
                    <a:pt x="71665" y="29174"/>
                  </a:cubicBezTo>
                  <a:cubicBezTo>
                    <a:pt x="66347" y="31005"/>
                    <a:pt x="63121" y="33969"/>
                    <a:pt x="57455" y="33097"/>
                  </a:cubicBezTo>
                  <a:cubicBezTo>
                    <a:pt x="50393" y="31964"/>
                    <a:pt x="43332" y="31267"/>
                    <a:pt x="36184" y="30918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6BD23DC8-56F9-A1D9-2690-4A653F15BF9E}"/>
                </a:ext>
              </a:extLst>
            </p:cNvPr>
            <p:cNvSpPr/>
            <p:nvPr/>
          </p:nvSpPr>
          <p:spPr>
            <a:xfrm>
              <a:off x="2394699" y="100705"/>
              <a:ext cx="95580" cy="24236"/>
            </a:xfrm>
            <a:custGeom>
              <a:avLst/>
              <a:gdLst>
                <a:gd name="connsiteX0" fmla="*/ 29647 w 95580"/>
                <a:gd name="connsiteY0" fmla="*/ 22533 h 24236"/>
                <a:gd name="connsiteX1" fmla="*/ 6980 w 95580"/>
                <a:gd name="connsiteY1" fmla="*/ 19743 h 24236"/>
                <a:gd name="connsiteX2" fmla="*/ 6 w 95580"/>
                <a:gd name="connsiteY2" fmla="*/ 12682 h 24236"/>
                <a:gd name="connsiteX3" fmla="*/ 6719 w 95580"/>
                <a:gd name="connsiteY3" fmla="*/ 6230 h 24236"/>
                <a:gd name="connsiteX4" fmla="*/ 30257 w 95580"/>
                <a:gd name="connsiteY4" fmla="*/ 1959 h 24236"/>
                <a:gd name="connsiteX5" fmla="*/ 38713 w 95580"/>
                <a:gd name="connsiteY5" fmla="*/ 2133 h 24236"/>
                <a:gd name="connsiteX6" fmla="*/ 45164 w 95580"/>
                <a:gd name="connsiteY6" fmla="*/ 4225 h 24236"/>
                <a:gd name="connsiteX7" fmla="*/ 64082 w 95580"/>
                <a:gd name="connsiteY7" fmla="*/ 1784 h 24236"/>
                <a:gd name="connsiteX8" fmla="*/ 83958 w 95580"/>
                <a:gd name="connsiteY8" fmla="*/ 41 h 24236"/>
                <a:gd name="connsiteX9" fmla="*/ 95204 w 95580"/>
                <a:gd name="connsiteY9" fmla="*/ 4923 h 24236"/>
                <a:gd name="connsiteX10" fmla="*/ 93286 w 95580"/>
                <a:gd name="connsiteY10" fmla="*/ 11897 h 24236"/>
                <a:gd name="connsiteX11" fmla="*/ 86050 w 95580"/>
                <a:gd name="connsiteY11" fmla="*/ 15646 h 24236"/>
                <a:gd name="connsiteX12" fmla="*/ 58590 w 95580"/>
                <a:gd name="connsiteY12" fmla="*/ 21312 h 24236"/>
                <a:gd name="connsiteX13" fmla="*/ 46995 w 95580"/>
                <a:gd name="connsiteY13" fmla="*/ 24102 h 24236"/>
                <a:gd name="connsiteX14" fmla="*/ 29647 w 95580"/>
                <a:gd name="connsiteY14" fmla="*/ 22358 h 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580" h="24236">
                  <a:moveTo>
                    <a:pt x="29647" y="22533"/>
                  </a:moveTo>
                  <a:cubicBezTo>
                    <a:pt x="21975" y="22184"/>
                    <a:pt x="14129" y="22184"/>
                    <a:pt x="6980" y="19743"/>
                  </a:cubicBezTo>
                  <a:cubicBezTo>
                    <a:pt x="3493" y="18523"/>
                    <a:pt x="-169" y="16082"/>
                    <a:pt x="6" y="12682"/>
                  </a:cubicBezTo>
                  <a:cubicBezTo>
                    <a:pt x="93" y="9543"/>
                    <a:pt x="3493" y="7451"/>
                    <a:pt x="6719" y="6230"/>
                  </a:cubicBezTo>
                  <a:cubicBezTo>
                    <a:pt x="14129" y="3441"/>
                    <a:pt x="22236" y="2656"/>
                    <a:pt x="30257" y="1959"/>
                  </a:cubicBezTo>
                  <a:cubicBezTo>
                    <a:pt x="33046" y="1697"/>
                    <a:pt x="35923" y="1436"/>
                    <a:pt x="38713" y="2133"/>
                  </a:cubicBezTo>
                  <a:cubicBezTo>
                    <a:pt x="40980" y="2656"/>
                    <a:pt x="42984" y="3702"/>
                    <a:pt x="45164" y="4225"/>
                  </a:cubicBezTo>
                  <a:cubicBezTo>
                    <a:pt x="51441" y="5795"/>
                    <a:pt x="57805" y="3266"/>
                    <a:pt x="64082" y="1784"/>
                  </a:cubicBezTo>
                  <a:cubicBezTo>
                    <a:pt x="70533" y="215"/>
                    <a:pt x="77245" y="-133"/>
                    <a:pt x="83958" y="41"/>
                  </a:cubicBezTo>
                  <a:cubicBezTo>
                    <a:pt x="88404" y="215"/>
                    <a:pt x="93635" y="1174"/>
                    <a:pt x="95204" y="4923"/>
                  </a:cubicBezTo>
                  <a:cubicBezTo>
                    <a:pt x="96163" y="7277"/>
                    <a:pt x="95204" y="10066"/>
                    <a:pt x="93286" y="11897"/>
                  </a:cubicBezTo>
                  <a:cubicBezTo>
                    <a:pt x="91368" y="13728"/>
                    <a:pt x="88753" y="14861"/>
                    <a:pt x="86050" y="15646"/>
                  </a:cubicBezTo>
                  <a:cubicBezTo>
                    <a:pt x="77158" y="18348"/>
                    <a:pt x="67481" y="18610"/>
                    <a:pt x="58590" y="21312"/>
                  </a:cubicBezTo>
                  <a:cubicBezTo>
                    <a:pt x="54317" y="22620"/>
                    <a:pt x="51615" y="24799"/>
                    <a:pt x="46995" y="24102"/>
                  </a:cubicBezTo>
                  <a:cubicBezTo>
                    <a:pt x="41241" y="23230"/>
                    <a:pt x="35487" y="22707"/>
                    <a:pt x="29647" y="2235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1679436A-79A6-B41E-F026-06A6701CAB77}"/>
                </a:ext>
              </a:extLst>
            </p:cNvPr>
            <p:cNvSpPr/>
            <p:nvPr/>
          </p:nvSpPr>
          <p:spPr>
            <a:xfrm>
              <a:off x="2458337" y="102663"/>
              <a:ext cx="70692" cy="85376"/>
            </a:xfrm>
            <a:custGeom>
              <a:avLst/>
              <a:gdLst>
                <a:gd name="connsiteX0" fmla="*/ 11079 w 70692"/>
                <a:gd name="connsiteY0" fmla="*/ 1 h 85376"/>
                <a:gd name="connsiteX1" fmla="*/ 10731 w 70692"/>
                <a:gd name="connsiteY1" fmla="*/ 1 h 85376"/>
                <a:gd name="connsiteX2" fmla="*/ 7 w 70692"/>
                <a:gd name="connsiteY2" fmla="*/ 10288 h 85376"/>
                <a:gd name="connsiteX3" fmla="*/ 4977 w 70692"/>
                <a:gd name="connsiteY3" fmla="*/ 27462 h 85376"/>
                <a:gd name="connsiteX4" fmla="*/ 24068 w 70692"/>
                <a:gd name="connsiteY4" fmla="*/ 59892 h 85376"/>
                <a:gd name="connsiteX5" fmla="*/ 56760 w 70692"/>
                <a:gd name="connsiteY5" fmla="*/ 84825 h 85376"/>
                <a:gd name="connsiteX6" fmla="*/ 70098 w 70692"/>
                <a:gd name="connsiteY6" fmla="*/ 78374 h 85376"/>
                <a:gd name="connsiteX7" fmla="*/ 63647 w 70692"/>
                <a:gd name="connsiteY7" fmla="*/ 65036 h 85376"/>
                <a:gd name="connsiteX8" fmla="*/ 40632 w 70692"/>
                <a:gd name="connsiteY8" fmla="*/ 47077 h 85376"/>
                <a:gd name="connsiteX9" fmla="*/ 23720 w 70692"/>
                <a:gd name="connsiteY9" fmla="*/ 18047 h 85376"/>
                <a:gd name="connsiteX10" fmla="*/ 21017 w 70692"/>
                <a:gd name="connsiteY10" fmla="*/ 10724 h 85376"/>
                <a:gd name="connsiteX11" fmla="*/ 11166 w 70692"/>
                <a:gd name="connsiteY11" fmla="*/ 88 h 8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692" h="85376">
                  <a:moveTo>
                    <a:pt x="11079" y="1"/>
                  </a:moveTo>
                  <a:cubicBezTo>
                    <a:pt x="11079" y="1"/>
                    <a:pt x="10817" y="1"/>
                    <a:pt x="10731" y="1"/>
                  </a:cubicBezTo>
                  <a:cubicBezTo>
                    <a:pt x="4977" y="-86"/>
                    <a:pt x="182" y="4447"/>
                    <a:pt x="7" y="10288"/>
                  </a:cubicBezTo>
                  <a:cubicBezTo>
                    <a:pt x="-167" y="17262"/>
                    <a:pt x="2797" y="23103"/>
                    <a:pt x="4977" y="27462"/>
                  </a:cubicBezTo>
                  <a:cubicBezTo>
                    <a:pt x="10469" y="38359"/>
                    <a:pt x="16135" y="49605"/>
                    <a:pt x="24068" y="59892"/>
                  </a:cubicBezTo>
                  <a:cubicBezTo>
                    <a:pt x="33396" y="72010"/>
                    <a:pt x="44729" y="80641"/>
                    <a:pt x="56760" y="84825"/>
                  </a:cubicBezTo>
                  <a:cubicBezTo>
                    <a:pt x="62252" y="86656"/>
                    <a:pt x="68180" y="83779"/>
                    <a:pt x="70098" y="78374"/>
                  </a:cubicBezTo>
                  <a:cubicBezTo>
                    <a:pt x="72016" y="72882"/>
                    <a:pt x="69139" y="66954"/>
                    <a:pt x="63647" y="65036"/>
                  </a:cubicBezTo>
                  <a:cubicBezTo>
                    <a:pt x="55453" y="62246"/>
                    <a:pt x="47519" y="55969"/>
                    <a:pt x="40632" y="47077"/>
                  </a:cubicBezTo>
                  <a:cubicBezTo>
                    <a:pt x="33919" y="38359"/>
                    <a:pt x="28776" y="28072"/>
                    <a:pt x="23720" y="18047"/>
                  </a:cubicBezTo>
                  <a:cubicBezTo>
                    <a:pt x="22412" y="15432"/>
                    <a:pt x="20930" y="12468"/>
                    <a:pt x="21017" y="10724"/>
                  </a:cubicBezTo>
                  <a:cubicBezTo>
                    <a:pt x="21105" y="5058"/>
                    <a:pt x="16746" y="350"/>
                    <a:pt x="11166" y="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C7A227C3-E554-A5A4-7E24-15D360C88D75}"/>
                </a:ext>
              </a:extLst>
            </p:cNvPr>
            <p:cNvSpPr/>
            <p:nvPr/>
          </p:nvSpPr>
          <p:spPr>
            <a:xfrm>
              <a:off x="2349937" y="107197"/>
              <a:ext cx="71238" cy="92018"/>
            </a:xfrm>
            <a:custGeom>
              <a:avLst/>
              <a:gdLst>
                <a:gd name="connsiteX0" fmla="*/ 61070 w 71238"/>
                <a:gd name="connsiteY0" fmla="*/ 0 h 92018"/>
                <a:gd name="connsiteX1" fmla="*/ 59326 w 71238"/>
                <a:gd name="connsiteY1" fmla="*/ 0 h 92018"/>
                <a:gd name="connsiteX2" fmla="*/ 49999 w 71238"/>
                <a:gd name="connsiteY2" fmla="*/ 11508 h 92018"/>
                <a:gd name="connsiteX3" fmla="*/ 40148 w 71238"/>
                <a:gd name="connsiteY3" fmla="*/ 49255 h 92018"/>
                <a:gd name="connsiteX4" fmla="*/ 7979 w 71238"/>
                <a:gd name="connsiteY4" fmla="*/ 71311 h 92018"/>
                <a:gd name="connsiteX5" fmla="*/ 308 w 71238"/>
                <a:gd name="connsiteY5" fmla="*/ 84039 h 92018"/>
                <a:gd name="connsiteX6" fmla="*/ 13035 w 71238"/>
                <a:gd name="connsiteY6" fmla="*/ 91711 h 92018"/>
                <a:gd name="connsiteX7" fmla="*/ 57322 w 71238"/>
                <a:gd name="connsiteY7" fmla="*/ 61373 h 92018"/>
                <a:gd name="connsiteX8" fmla="*/ 70834 w 71238"/>
                <a:gd name="connsiteY8" fmla="*/ 9415 h 92018"/>
                <a:gd name="connsiteX9" fmla="*/ 61070 w 71238"/>
                <a:gd name="connsiteY9" fmla="*/ 87 h 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238" h="92018">
                  <a:moveTo>
                    <a:pt x="61070" y="0"/>
                  </a:moveTo>
                  <a:cubicBezTo>
                    <a:pt x="60460" y="0"/>
                    <a:pt x="59937" y="0"/>
                    <a:pt x="59326" y="0"/>
                  </a:cubicBezTo>
                  <a:cubicBezTo>
                    <a:pt x="53573" y="610"/>
                    <a:pt x="49389" y="5754"/>
                    <a:pt x="49999" y="11508"/>
                  </a:cubicBezTo>
                  <a:cubicBezTo>
                    <a:pt x="51394" y="24671"/>
                    <a:pt x="47820" y="38445"/>
                    <a:pt x="40148" y="49255"/>
                  </a:cubicBezTo>
                  <a:cubicBezTo>
                    <a:pt x="32563" y="60065"/>
                    <a:pt x="20794" y="68086"/>
                    <a:pt x="7979" y="71311"/>
                  </a:cubicBezTo>
                  <a:cubicBezTo>
                    <a:pt x="2400" y="72706"/>
                    <a:pt x="-1087" y="78373"/>
                    <a:pt x="308" y="84039"/>
                  </a:cubicBezTo>
                  <a:cubicBezTo>
                    <a:pt x="1702" y="89619"/>
                    <a:pt x="7195" y="93106"/>
                    <a:pt x="13035" y="91711"/>
                  </a:cubicBezTo>
                  <a:cubicBezTo>
                    <a:pt x="30733" y="87352"/>
                    <a:pt x="46860" y="76280"/>
                    <a:pt x="57322" y="61373"/>
                  </a:cubicBezTo>
                  <a:cubicBezTo>
                    <a:pt x="67783" y="46466"/>
                    <a:pt x="72752" y="27548"/>
                    <a:pt x="70834" y="9415"/>
                  </a:cubicBezTo>
                  <a:cubicBezTo>
                    <a:pt x="70311" y="4272"/>
                    <a:pt x="66039" y="349"/>
                    <a:pt x="61070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7D9BAC37-7A4B-7C16-7364-E7B6760AF5C8}"/>
                </a:ext>
              </a:extLst>
            </p:cNvPr>
            <p:cNvSpPr/>
            <p:nvPr/>
          </p:nvSpPr>
          <p:spPr>
            <a:xfrm>
              <a:off x="2426407" y="114171"/>
              <a:ext cx="24408" cy="100134"/>
            </a:xfrm>
            <a:custGeom>
              <a:avLst/>
              <a:gdLst>
                <a:gd name="connsiteX0" fmla="*/ 11103 w 24408"/>
                <a:gd name="connsiteY0" fmla="*/ 0 h 100134"/>
                <a:gd name="connsiteX1" fmla="*/ 8400 w 24408"/>
                <a:gd name="connsiteY1" fmla="*/ 174 h 100134"/>
                <a:gd name="connsiteX2" fmla="*/ 206 w 24408"/>
                <a:gd name="connsiteY2" fmla="*/ 12554 h 100134"/>
                <a:gd name="connsiteX3" fmla="*/ 903 w 24408"/>
                <a:gd name="connsiteY3" fmla="*/ 46378 h 100134"/>
                <a:gd name="connsiteX4" fmla="*/ 3954 w 24408"/>
                <a:gd name="connsiteY4" fmla="*/ 92844 h 100134"/>
                <a:gd name="connsiteX5" fmla="*/ 17118 w 24408"/>
                <a:gd name="connsiteY5" fmla="*/ 99644 h 100134"/>
                <a:gd name="connsiteX6" fmla="*/ 23918 w 24408"/>
                <a:gd name="connsiteY6" fmla="*/ 86480 h 100134"/>
                <a:gd name="connsiteX7" fmla="*/ 21826 w 24408"/>
                <a:gd name="connsiteY7" fmla="*/ 47599 h 100134"/>
                <a:gd name="connsiteX8" fmla="*/ 20692 w 24408"/>
                <a:gd name="connsiteY8" fmla="*/ 8369 h 100134"/>
                <a:gd name="connsiteX9" fmla="*/ 11016 w 24408"/>
                <a:gd name="connsiteY9" fmla="*/ 0 h 10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8" h="100134">
                  <a:moveTo>
                    <a:pt x="11103" y="0"/>
                  </a:moveTo>
                  <a:cubicBezTo>
                    <a:pt x="10231" y="0"/>
                    <a:pt x="9359" y="0"/>
                    <a:pt x="8400" y="174"/>
                  </a:cubicBezTo>
                  <a:cubicBezTo>
                    <a:pt x="2734" y="1308"/>
                    <a:pt x="-928" y="6887"/>
                    <a:pt x="206" y="12554"/>
                  </a:cubicBezTo>
                  <a:cubicBezTo>
                    <a:pt x="2385" y="23102"/>
                    <a:pt x="1688" y="34435"/>
                    <a:pt x="903" y="46378"/>
                  </a:cubicBezTo>
                  <a:cubicBezTo>
                    <a:pt x="-56" y="61547"/>
                    <a:pt x="-1015" y="77326"/>
                    <a:pt x="3954" y="92844"/>
                  </a:cubicBezTo>
                  <a:cubicBezTo>
                    <a:pt x="5697" y="98336"/>
                    <a:pt x="11626" y="101388"/>
                    <a:pt x="17118" y="99644"/>
                  </a:cubicBezTo>
                  <a:cubicBezTo>
                    <a:pt x="22610" y="97900"/>
                    <a:pt x="25661" y="91972"/>
                    <a:pt x="23918" y="86480"/>
                  </a:cubicBezTo>
                  <a:cubicBezTo>
                    <a:pt x="20169" y="74624"/>
                    <a:pt x="20954" y="61460"/>
                    <a:pt x="21826" y="47599"/>
                  </a:cubicBezTo>
                  <a:cubicBezTo>
                    <a:pt x="22610" y="34871"/>
                    <a:pt x="23395" y="21620"/>
                    <a:pt x="20692" y="8369"/>
                  </a:cubicBezTo>
                  <a:cubicBezTo>
                    <a:pt x="19733" y="3574"/>
                    <a:pt x="15636" y="262"/>
                    <a:pt x="11016" y="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C8604480-BDC2-3C2F-C45A-0A1E807FC21B}"/>
                </a:ext>
              </a:extLst>
            </p:cNvPr>
            <p:cNvSpPr/>
            <p:nvPr/>
          </p:nvSpPr>
          <p:spPr>
            <a:xfrm>
              <a:off x="2293405" y="-136551"/>
              <a:ext cx="63049" cy="207982"/>
            </a:xfrm>
            <a:custGeom>
              <a:avLst/>
              <a:gdLst>
                <a:gd name="connsiteX0" fmla="*/ 57711 w 63049"/>
                <a:gd name="connsiteY0" fmla="*/ 188217 h 207982"/>
                <a:gd name="connsiteX1" fmla="*/ 25282 w 63049"/>
                <a:gd name="connsiteY1" fmla="*/ 151602 h 207982"/>
                <a:gd name="connsiteX2" fmla="*/ 10549 w 63049"/>
                <a:gd name="connsiteY2" fmla="*/ 102782 h 207982"/>
                <a:gd name="connsiteX3" fmla="*/ 15256 w 63049"/>
                <a:gd name="connsiteY3" fmla="*/ 50389 h 207982"/>
                <a:gd name="connsiteX4" fmla="*/ 23189 w 63049"/>
                <a:gd name="connsiteY4" fmla="*/ 24759 h 207982"/>
                <a:gd name="connsiteX5" fmla="*/ 33999 w 63049"/>
                <a:gd name="connsiteY5" fmla="*/ 0 h 207982"/>
                <a:gd name="connsiteX6" fmla="*/ 20748 w 63049"/>
                <a:gd name="connsiteY6" fmla="*/ 23712 h 207982"/>
                <a:gd name="connsiteX7" fmla="*/ 10200 w 63049"/>
                <a:gd name="connsiteY7" fmla="*/ 48907 h 207982"/>
                <a:gd name="connsiteX8" fmla="*/ 0 w 63049"/>
                <a:gd name="connsiteY8" fmla="*/ 103218 h 207982"/>
                <a:gd name="connsiteX9" fmla="*/ 11072 w 63049"/>
                <a:gd name="connsiteY9" fmla="*/ 158576 h 207982"/>
                <a:gd name="connsiteX10" fmla="*/ 45768 w 63049"/>
                <a:gd name="connsiteY10" fmla="*/ 205565 h 207982"/>
                <a:gd name="connsiteX11" fmla="*/ 60588 w 63049"/>
                <a:gd name="connsiteY11" fmla="*/ 204170 h 207982"/>
                <a:gd name="connsiteX12" fmla="*/ 59281 w 63049"/>
                <a:gd name="connsiteY12" fmla="*/ 189350 h 207982"/>
                <a:gd name="connsiteX13" fmla="*/ 58496 w 63049"/>
                <a:gd name="connsiteY13" fmla="*/ 188740 h 207982"/>
                <a:gd name="connsiteX14" fmla="*/ 57711 w 63049"/>
                <a:gd name="connsiteY14" fmla="*/ 188217 h 20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049" h="207982">
                  <a:moveTo>
                    <a:pt x="57711" y="188217"/>
                  </a:moveTo>
                  <a:cubicBezTo>
                    <a:pt x="45245" y="179760"/>
                    <a:pt x="33215" y="166248"/>
                    <a:pt x="25282" y="151602"/>
                  </a:cubicBezTo>
                  <a:cubicBezTo>
                    <a:pt x="17000" y="136869"/>
                    <a:pt x="12205" y="120131"/>
                    <a:pt x="10549" y="102782"/>
                  </a:cubicBezTo>
                  <a:cubicBezTo>
                    <a:pt x="9066" y="85434"/>
                    <a:pt x="11333" y="67737"/>
                    <a:pt x="15256" y="50389"/>
                  </a:cubicBezTo>
                  <a:cubicBezTo>
                    <a:pt x="17435" y="41758"/>
                    <a:pt x="20574" y="33389"/>
                    <a:pt x="23189" y="24759"/>
                  </a:cubicBezTo>
                  <a:lnTo>
                    <a:pt x="33999" y="0"/>
                  </a:lnTo>
                  <a:lnTo>
                    <a:pt x="20748" y="23712"/>
                  </a:lnTo>
                  <a:cubicBezTo>
                    <a:pt x="17261" y="32081"/>
                    <a:pt x="13251" y="40276"/>
                    <a:pt x="10200" y="48907"/>
                  </a:cubicBezTo>
                  <a:cubicBezTo>
                    <a:pt x="4446" y="66255"/>
                    <a:pt x="175" y="84388"/>
                    <a:pt x="0" y="103218"/>
                  </a:cubicBezTo>
                  <a:cubicBezTo>
                    <a:pt x="0" y="121961"/>
                    <a:pt x="3400" y="140966"/>
                    <a:pt x="11072" y="158576"/>
                  </a:cubicBezTo>
                  <a:cubicBezTo>
                    <a:pt x="18917" y="176360"/>
                    <a:pt x="29553" y="192052"/>
                    <a:pt x="45768" y="205565"/>
                  </a:cubicBezTo>
                  <a:cubicBezTo>
                    <a:pt x="50214" y="209226"/>
                    <a:pt x="56840" y="208703"/>
                    <a:pt x="60588" y="204170"/>
                  </a:cubicBezTo>
                  <a:cubicBezTo>
                    <a:pt x="64337" y="199724"/>
                    <a:pt x="63727" y="193098"/>
                    <a:pt x="59281" y="189350"/>
                  </a:cubicBezTo>
                  <a:cubicBezTo>
                    <a:pt x="59019" y="189088"/>
                    <a:pt x="58758" y="188914"/>
                    <a:pt x="58496" y="188740"/>
                  </a:cubicBezTo>
                  <a:lnTo>
                    <a:pt x="57711" y="18821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C6C1E17E-AC9B-6965-D200-A2F7C4E01129}"/>
                </a:ext>
              </a:extLst>
            </p:cNvPr>
            <p:cNvSpPr/>
            <p:nvPr/>
          </p:nvSpPr>
          <p:spPr>
            <a:xfrm>
              <a:off x="3613446" y="-364433"/>
              <a:ext cx="2263911" cy="340722"/>
            </a:xfrm>
            <a:custGeom>
              <a:avLst/>
              <a:gdLst>
                <a:gd name="connsiteX0" fmla="*/ 2263651 w 2263911"/>
                <a:gd name="connsiteY0" fmla="*/ 242702 h 340722"/>
                <a:gd name="connsiteX1" fmla="*/ 1691069 w 2263911"/>
                <a:gd name="connsiteY1" fmla="*/ 236251 h 340722"/>
                <a:gd name="connsiteX2" fmla="*/ 1407481 w 2263911"/>
                <a:gd name="connsiteY2" fmla="*/ 218990 h 340722"/>
                <a:gd name="connsiteX3" fmla="*/ 1266079 w 2263911"/>
                <a:gd name="connsiteY3" fmla="*/ 207221 h 340722"/>
                <a:gd name="connsiteX4" fmla="*/ 1125026 w 2263911"/>
                <a:gd name="connsiteY4" fmla="*/ 192052 h 340722"/>
                <a:gd name="connsiteX5" fmla="*/ 563080 w 2263911"/>
                <a:gd name="connsiteY5" fmla="*/ 109844 h 340722"/>
                <a:gd name="connsiteX6" fmla="*/ 282455 w 2263911"/>
                <a:gd name="connsiteY6" fmla="*/ 56927 h 340722"/>
                <a:gd name="connsiteX7" fmla="*/ 0 w 2263911"/>
                <a:gd name="connsiteY7" fmla="*/ 0 h 340722"/>
                <a:gd name="connsiteX8" fmla="*/ 131203 w 2263911"/>
                <a:gd name="connsiteY8" fmla="*/ 61286 h 340722"/>
                <a:gd name="connsiteX9" fmla="*/ 265107 w 2263911"/>
                <a:gd name="connsiteY9" fmla="*/ 116992 h 340722"/>
                <a:gd name="connsiteX10" fmla="*/ 540849 w 2263911"/>
                <a:gd name="connsiteY10" fmla="*/ 207308 h 340722"/>
                <a:gd name="connsiteX11" fmla="*/ 1110990 w 2263911"/>
                <a:gd name="connsiteY11" fmla="*/ 318373 h 340722"/>
                <a:gd name="connsiteX12" fmla="*/ 1255792 w 2263911"/>
                <a:gd name="connsiteY12" fmla="*/ 332147 h 340722"/>
                <a:gd name="connsiteX13" fmla="*/ 1401117 w 2263911"/>
                <a:gd name="connsiteY13" fmla="*/ 339121 h 340722"/>
                <a:gd name="connsiteX14" fmla="*/ 1546529 w 2263911"/>
                <a:gd name="connsiteY14" fmla="*/ 340428 h 340722"/>
                <a:gd name="connsiteX15" fmla="*/ 1691853 w 2263911"/>
                <a:gd name="connsiteY15" fmla="*/ 335808 h 340722"/>
                <a:gd name="connsiteX16" fmla="*/ 2263912 w 2263911"/>
                <a:gd name="connsiteY16" fmla="*/ 242615 h 340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3911" h="340722">
                  <a:moveTo>
                    <a:pt x="2263651" y="242702"/>
                  </a:moveTo>
                  <a:cubicBezTo>
                    <a:pt x="2070727" y="247933"/>
                    <a:pt x="1880680" y="244707"/>
                    <a:pt x="1691069" y="236251"/>
                  </a:cubicBezTo>
                  <a:cubicBezTo>
                    <a:pt x="1596307" y="232415"/>
                    <a:pt x="1501807" y="226051"/>
                    <a:pt x="1407481" y="218990"/>
                  </a:cubicBezTo>
                  <a:lnTo>
                    <a:pt x="1266079" y="207221"/>
                  </a:lnTo>
                  <a:lnTo>
                    <a:pt x="1125026" y="192052"/>
                  </a:lnTo>
                  <a:cubicBezTo>
                    <a:pt x="937332" y="169473"/>
                    <a:pt x="749639" y="145064"/>
                    <a:pt x="563080" y="109844"/>
                  </a:cubicBezTo>
                  <a:cubicBezTo>
                    <a:pt x="469102" y="95459"/>
                    <a:pt x="376520" y="74188"/>
                    <a:pt x="282455" y="56927"/>
                  </a:cubicBezTo>
                  <a:cubicBezTo>
                    <a:pt x="188478" y="39404"/>
                    <a:pt x="95895" y="15692"/>
                    <a:pt x="0" y="0"/>
                  </a:cubicBezTo>
                  <a:cubicBezTo>
                    <a:pt x="43153" y="21533"/>
                    <a:pt x="87090" y="41497"/>
                    <a:pt x="131203" y="61286"/>
                  </a:cubicBezTo>
                  <a:cubicBezTo>
                    <a:pt x="175401" y="80901"/>
                    <a:pt x="219513" y="101300"/>
                    <a:pt x="265107" y="116992"/>
                  </a:cubicBezTo>
                  <a:cubicBezTo>
                    <a:pt x="355859" y="149771"/>
                    <a:pt x="447134" y="183073"/>
                    <a:pt x="540849" y="207308"/>
                  </a:cubicBezTo>
                  <a:cubicBezTo>
                    <a:pt x="726886" y="261533"/>
                    <a:pt x="918502" y="295445"/>
                    <a:pt x="1110990" y="318373"/>
                  </a:cubicBezTo>
                  <a:lnTo>
                    <a:pt x="1255792" y="332147"/>
                  </a:lnTo>
                  <a:cubicBezTo>
                    <a:pt x="1304263" y="334588"/>
                    <a:pt x="1352646" y="337290"/>
                    <a:pt x="1401117" y="339121"/>
                  </a:cubicBezTo>
                  <a:cubicBezTo>
                    <a:pt x="1449500" y="341649"/>
                    <a:pt x="1498058" y="340428"/>
                    <a:pt x="1546529" y="340428"/>
                  </a:cubicBezTo>
                  <a:cubicBezTo>
                    <a:pt x="1594999" y="341039"/>
                    <a:pt x="1643470" y="338075"/>
                    <a:pt x="1691853" y="335808"/>
                  </a:cubicBezTo>
                  <a:cubicBezTo>
                    <a:pt x="1885039" y="324649"/>
                    <a:pt x="2078747" y="299978"/>
                    <a:pt x="2263912" y="24261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92B86267-FB3D-038A-B47B-0945F5F6F28E}"/>
                </a:ext>
              </a:extLst>
            </p:cNvPr>
            <p:cNvSpPr/>
            <p:nvPr/>
          </p:nvSpPr>
          <p:spPr>
            <a:xfrm>
              <a:off x="4891294" y="-1140449"/>
              <a:ext cx="756694" cy="1007821"/>
            </a:xfrm>
            <a:custGeom>
              <a:avLst/>
              <a:gdLst>
                <a:gd name="connsiteX0" fmla="*/ 0 w 756694"/>
                <a:gd name="connsiteY0" fmla="*/ 1007822 h 1007821"/>
                <a:gd name="connsiteX1" fmla="*/ 597863 w 756694"/>
                <a:gd name="connsiteY1" fmla="*/ 47822 h 1007821"/>
                <a:gd name="connsiteX2" fmla="*/ 0 w 756694"/>
                <a:gd name="connsiteY2" fmla="*/ 1007822 h 100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694" h="1007821">
                  <a:moveTo>
                    <a:pt x="0" y="1007822"/>
                  </a:moveTo>
                  <a:cubicBezTo>
                    <a:pt x="0" y="1007822"/>
                    <a:pt x="1173322" y="354252"/>
                    <a:pt x="597863" y="47822"/>
                  </a:cubicBezTo>
                  <a:cubicBezTo>
                    <a:pt x="22405" y="-258607"/>
                    <a:pt x="0" y="1007822"/>
                    <a:pt x="0" y="1007822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3C7CDFCD-12CE-FF48-72D9-64FE3D3384E2}"/>
                </a:ext>
              </a:extLst>
            </p:cNvPr>
            <p:cNvSpPr/>
            <p:nvPr/>
          </p:nvSpPr>
          <p:spPr>
            <a:xfrm>
              <a:off x="4983964" y="-969518"/>
              <a:ext cx="420617" cy="685550"/>
            </a:xfrm>
            <a:custGeom>
              <a:avLst/>
              <a:gdLst>
                <a:gd name="connsiteX0" fmla="*/ 334500 w 420617"/>
                <a:gd name="connsiteY0" fmla="*/ 24919 h 685550"/>
                <a:gd name="connsiteX1" fmla="*/ 0 w 420617"/>
                <a:gd name="connsiteY1" fmla="*/ 685551 h 685550"/>
                <a:gd name="connsiteX2" fmla="*/ 412872 w 420617"/>
                <a:gd name="connsiteY2" fmla="*/ 70949 h 685550"/>
                <a:gd name="connsiteX3" fmla="*/ 400493 w 420617"/>
                <a:gd name="connsiteY3" fmla="*/ 7745 h 685550"/>
                <a:gd name="connsiteX4" fmla="*/ 337290 w 420617"/>
                <a:gd name="connsiteY4" fmla="*/ 20124 h 685550"/>
                <a:gd name="connsiteX5" fmla="*/ 334500 w 420617"/>
                <a:gd name="connsiteY5" fmla="*/ 24919 h 68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617" h="685550">
                  <a:moveTo>
                    <a:pt x="334500" y="24919"/>
                  </a:moveTo>
                  <a:lnTo>
                    <a:pt x="0" y="685551"/>
                  </a:lnTo>
                  <a:lnTo>
                    <a:pt x="412872" y="70949"/>
                  </a:lnTo>
                  <a:cubicBezTo>
                    <a:pt x="426908" y="50113"/>
                    <a:pt x="421329" y="21781"/>
                    <a:pt x="400493" y="7745"/>
                  </a:cubicBezTo>
                  <a:cubicBezTo>
                    <a:pt x="379658" y="-6291"/>
                    <a:pt x="351325" y="-711"/>
                    <a:pt x="337290" y="20124"/>
                  </a:cubicBezTo>
                  <a:cubicBezTo>
                    <a:pt x="336331" y="21606"/>
                    <a:pt x="335285" y="23350"/>
                    <a:pt x="334500" y="2491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716CFCCB-5BA3-474E-82F6-C0222D37E88A}"/>
                </a:ext>
              </a:extLst>
            </p:cNvPr>
            <p:cNvSpPr/>
            <p:nvPr/>
          </p:nvSpPr>
          <p:spPr>
            <a:xfrm>
              <a:off x="4772917" y="-65065"/>
              <a:ext cx="502713" cy="989338"/>
            </a:xfrm>
            <a:custGeom>
              <a:avLst/>
              <a:gdLst>
                <a:gd name="connsiteX0" fmla="*/ 65460 w 502713"/>
                <a:gd name="connsiteY0" fmla="*/ 0 h 989338"/>
                <a:gd name="connsiteX1" fmla="*/ 324029 w 502713"/>
                <a:gd name="connsiteY1" fmla="*/ 907606 h 989338"/>
                <a:gd name="connsiteX2" fmla="*/ 65460 w 502713"/>
                <a:gd name="connsiteY2" fmla="*/ 0 h 98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713" h="989338">
                  <a:moveTo>
                    <a:pt x="65460" y="0"/>
                  </a:moveTo>
                  <a:cubicBezTo>
                    <a:pt x="65460" y="0"/>
                    <a:pt x="-195287" y="1326320"/>
                    <a:pt x="324029" y="907606"/>
                  </a:cubicBezTo>
                  <a:cubicBezTo>
                    <a:pt x="843345" y="488892"/>
                    <a:pt x="65460" y="0"/>
                    <a:pt x="6546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2157F0E4-527E-71F2-6DBF-9A51BA6258F8}"/>
                </a:ext>
              </a:extLst>
            </p:cNvPr>
            <p:cNvSpPr/>
            <p:nvPr/>
          </p:nvSpPr>
          <p:spPr>
            <a:xfrm>
              <a:off x="5323869" y="-37255"/>
              <a:ext cx="522648" cy="634189"/>
            </a:xfrm>
            <a:custGeom>
              <a:avLst/>
              <a:gdLst>
                <a:gd name="connsiteX0" fmla="*/ 0 w 522648"/>
                <a:gd name="connsiteY0" fmla="*/ 0 h 634189"/>
                <a:gd name="connsiteX1" fmla="*/ 467097 w 522648"/>
                <a:gd name="connsiteY1" fmla="*/ 586182 h 634189"/>
                <a:gd name="connsiteX2" fmla="*/ 0 w 522648"/>
                <a:gd name="connsiteY2" fmla="*/ 0 h 63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648" h="634189">
                  <a:moveTo>
                    <a:pt x="0" y="0"/>
                  </a:moveTo>
                  <a:cubicBezTo>
                    <a:pt x="0" y="0"/>
                    <a:pt x="725229" y="381576"/>
                    <a:pt x="467097" y="586182"/>
                  </a:cubicBezTo>
                  <a:cubicBezTo>
                    <a:pt x="208965" y="790788"/>
                    <a:pt x="13512" y="293178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3718B2AA-1A84-CB6F-948C-11242CD98DB4}"/>
                </a:ext>
              </a:extLst>
            </p:cNvPr>
            <p:cNvSpPr/>
            <p:nvPr/>
          </p:nvSpPr>
          <p:spPr>
            <a:xfrm>
              <a:off x="5367893" y="26645"/>
              <a:ext cx="366490" cy="446520"/>
            </a:xfrm>
            <a:custGeom>
              <a:avLst/>
              <a:gdLst>
                <a:gd name="connsiteX0" fmla="*/ 359782 w 366490"/>
                <a:gd name="connsiteY0" fmla="*/ 388986 h 446520"/>
                <a:gd name="connsiteX1" fmla="*/ 277138 w 366490"/>
                <a:gd name="connsiteY1" fmla="*/ 282804 h 446520"/>
                <a:gd name="connsiteX2" fmla="*/ 189175 w 366490"/>
                <a:gd name="connsiteY2" fmla="*/ 183509 h 446520"/>
                <a:gd name="connsiteX3" fmla="*/ 96593 w 366490"/>
                <a:gd name="connsiteY3" fmla="*/ 89357 h 446520"/>
                <a:gd name="connsiteX4" fmla="*/ 0 w 366490"/>
                <a:gd name="connsiteY4" fmla="*/ 0 h 446520"/>
                <a:gd name="connsiteX5" fmla="*/ 83080 w 366490"/>
                <a:gd name="connsiteY5" fmla="*/ 101562 h 446520"/>
                <a:gd name="connsiteX6" fmla="*/ 161017 w 366490"/>
                <a:gd name="connsiteY6" fmla="*/ 206524 h 446520"/>
                <a:gd name="connsiteX7" fmla="*/ 233112 w 366490"/>
                <a:gd name="connsiteY7" fmla="*/ 314973 h 446520"/>
                <a:gd name="connsiteX8" fmla="*/ 297276 w 366490"/>
                <a:gd name="connsiteY8" fmla="*/ 426037 h 446520"/>
                <a:gd name="connsiteX9" fmla="*/ 297624 w 366490"/>
                <a:gd name="connsiteY9" fmla="*/ 426734 h 446520"/>
                <a:gd name="connsiteX10" fmla="*/ 346705 w 366490"/>
                <a:gd name="connsiteY10" fmla="*/ 442514 h 446520"/>
                <a:gd name="connsiteX11" fmla="*/ 362484 w 366490"/>
                <a:gd name="connsiteY11" fmla="*/ 393432 h 446520"/>
                <a:gd name="connsiteX12" fmla="*/ 359869 w 366490"/>
                <a:gd name="connsiteY12" fmla="*/ 389074 h 44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490" h="446520">
                  <a:moveTo>
                    <a:pt x="359782" y="388986"/>
                  </a:moveTo>
                  <a:cubicBezTo>
                    <a:pt x="333018" y="351064"/>
                    <a:pt x="305731" y="317152"/>
                    <a:pt x="277138" y="282804"/>
                  </a:cubicBezTo>
                  <a:cubicBezTo>
                    <a:pt x="248630" y="248805"/>
                    <a:pt x="219252" y="215765"/>
                    <a:pt x="189175" y="183509"/>
                  </a:cubicBezTo>
                  <a:cubicBezTo>
                    <a:pt x="158838" y="151428"/>
                    <a:pt x="128326" y="119782"/>
                    <a:pt x="96593" y="89357"/>
                  </a:cubicBezTo>
                  <a:cubicBezTo>
                    <a:pt x="65122" y="58671"/>
                    <a:pt x="32692" y="29117"/>
                    <a:pt x="0" y="0"/>
                  </a:cubicBezTo>
                  <a:cubicBezTo>
                    <a:pt x="28333" y="33389"/>
                    <a:pt x="56317" y="67040"/>
                    <a:pt x="83080" y="101562"/>
                  </a:cubicBezTo>
                  <a:cubicBezTo>
                    <a:pt x="110105" y="135823"/>
                    <a:pt x="135735" y="171130"/>
                    <a:pt x="161017" y="206524"/>
                  </a:cubicBezTo>
                  <a:cubicBezTo>
                    <a:pt x="186037" y="242092"/>
                    <a:pt x="210098" y="278271"/>
                    <a:pt x="233112" y="314973"/>
                  </a:cubicBezTo>
                  <a:cubicBezTo>
                    <a:pt x="255866" y="351413"/>
                    <a:pt x="278445" y="389335"/>
                    <a:pt x="297276" y="426037"/>
                  </a:cubicBezTo>
                  <a:lnTo>
                    <a:pt x="297624" y="426734"/>
                  </a:lnTo>
                  <a:cubicBezTo>
                    <a:pt x="306865" y="444606"/>
                    <a:pt x="328834" y="451667"/>
                    <a:pt x="346705" y="442514"/>
                  </a:cubicBezTo>
                  <a:cubicBezTo>
                    <a:pt x="364576" y="433273"/>
                    <a:pt x="371638" y="411304"/>
                    <a:pt x="362484" y="393432"/>
                  </a:cubicBezTo>
                  <a:cubicBezTo>
                    <a:pt x="361699" y="391950"/>
                    <a:pt x="360740" y="390381"/>
                    <a:pt x="359869" y="389074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218C96F3-AB92-F679-3989-894C328456A3}"/>
                </a:ext>
              </a:extLst>
            </p:cNvPr>
            <p:cNvSpPr/>
            <p:nvPr/>
          </p:nvSpPr>
          <p:spPr>
            <a:xfrm>
              <a:off x="4887371" y="33706"/>
              <a:ext cx="176478" cy="746844"/>
            </a:xfrm>
            <a:custGeom>
              <a:avLst/>
              <a:gdLst>
                <a:gd name="connsiteX0" fmla="*/ 95808 w 176478"/>
                <a:gd name="connsiteY0" fmla="*/ 735692 h 746844"/>
                <a:gd name="connsiteX1" fmla="*/ 116295 w 176478"/>
                <a:gd name="connsiteY1" fmla="*/ 712328 h 746844"/>
                <a:gd name="connsiteX2" fmla="*/ 131377 w 176478"/>
                <a:gd name="connsiteY2" fmla="*/ 689400 h 746844"/>
                <a:gd name="connsiteX3" fmla="*/ 143669 w 176478"/>
                <a:gd name="connsiteY3" fmla="*/ 665688 h 746844"/>
                <a:gd name="connsiteX4" fmla="*/ 153433 w 176478"/>
                <a:gd name="connsiteY4" fmla="*/ 641278 h 746844"/>
                <a:gd name="connsiteX5" fmla="*/ 174529 w 176478"/>
                <a:gd name="connsiteY5" fmla="*/ 541460 h 746844"/>
                <a:gd name="connsiteX6" fmla="*/ 176011 w 176478"/>
                <a:gd name="connsiteY6" fmla="*/ 491594 h 746844"/>
                <a:gd name="connsiteX7" fmla="*/ 172960 w 176478"/>
                <a:gd name="connsiteY7" fmla="*/ 442339 h 746844"/>
                <a:gd name="connsiteX8" fmla="*/ 166248 w 176478"/>
                <a:gd name="connsiteY8" fmla="*/ 393868 h 746844"/>
                <a:gd name="connsiteX9" fmla="*/ 155438 w 176478"/>
                <a:gd name="connsiteY9" fmla="*/ 346531 h 746844"/>
                <a:gd name="connsiteX10" fmla="*/ 142099 w 176478"/>
                <a:gd name="connsiteY10" fmla="*/ 300240 h 746844"/>
                <a:gd name="connsiteX11" fmla="*/ 127192 w 176478"/>
                <a:gd name="connsiteY11" fmla="*/ 254646 h 746844"/>
                <a:gd name="connsiteX12" fmla="*/ 90142 w 176478"/>
                <a:gd name="connsiteY12" fmla="*/ 166684 h 746844"/>
                <a:gd name="connsiteX13" fmla="*/ 47337 w 176478"/>
                <a:gd name="connsiteY13" fmla="*/ 81947 h 746844"/>
                <a:gd name="connsiteX14" fmla="*/ 0 w 176478"/>
                <a:gd name="connsiteY14" fmla="*/ 0 h 746844"/>
                <a:gd name="connsiteX15" fmla="*/ 39143 w 176478"/>
                <a:gd name="connsiteY15" fmla="*/ 85957 h 746844"/>
                <a:gd name="connsiteX16" fmla="*/ 73317 w 176478"/>
                <a:gd name="connsiteY16" fmla="*/ 173570 h 746844"/>
                <a:gd name="connsiteX17" fmla="*/ 101213 w 176478"/>
                <a:gd name="connsiteY17" fmla="*/ 262928 h 746844"/>
                <a:gd name="connsiteX18" fmla="*/ 111326 w 176478"/>
                <a:gd name="connsiteY18" fmla="*/ 308347 h 746844"/>
                <a:gd name="connsiteX19" fmla="*/ 119782 w 176478"/>
                <a:gd name="connsiteY19" fmla="*/ 353854 h 746844"/>
                <a:gd name="connsiteX20" fmla="*/ 125710 w 176478"/>
                <a:gd name="connsiteY20" fmla="*/ 399535 h 746844"/>
                <a:gd name="connsiteX21" fmla="*/ 127541 w 176478"/>
                <a:gd name="connsiteY21" fmla="*/ 445129 h 746844"/>
                <a:gd name="connsiteX22" fmla="*/ 125972 w 176478"/>
                <a:gd name="connsiteY22" fmla="*/ 490200 h 746844"/>
                <a:gd name="connsiteX23" fmla="*/ 120392 w 176478"/>
                <a:gd name="connsiteY23" fmla="*/ 534399 h 746844"/>
                <a:gd name="connsiteX24" fmla="*/ 94675 w 176478"/>
                <a:gd name="connsiteY24" fmla="*/ 616869 h 746844"/>
                <a:gd name="connsiteX25" fmla="*/ 84998 w 176478"/>
                <a:gd name="connsiteY25" fmla="*/ 635525 h 746844"/>
                <a:gd name="connsiteX26" fmla="*/ 73840 w 176478"/>
                <a:gd name="connsiteY26" fmla="*/ 652786 h 746844"/>
                <a:gd name="connsiteX27" fmla="*/ 61373 w 176478"/>
                <a:gd name="connsiteY27" fmla="*/ 668129 h 746844"/>
                <a:gd name="connsiteX28" fmla="*/ 49779 w 176478"/>
                <a:gd name="connsiteY28" fmla="*/ 679288 h 746844"/>
                <a:gd name="connsiteX29" fmla="*/ 38358 w 176478"/>
                <a:gd name="connsiteY29" fmla="*/ 729764 h 746844"/>
                <a:gd name="connsiteX30" fmla="*/ 88834 w 176478"/>
                <a:gd name="connsiteY30" fmla="*/ 741184 h 746844"/>
                <a:gd name="connsiteX31" fmla="*/ 93978 w 176478"/>
                <a:gd name="connsiteY31" fmla="*/ 737261 h 746844"/>
                <a:gd name="connsiteX32" fmla="*/ 95634 w 176478"/>
                <a:gd name="connsiteY32" fmla="*/ 735692 h 74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6478" h="746844">
                  <a:moveTo>
                    <a:pt x="95808" y="735692"/>
                  </a:moveTo>
                  <a:cubicBezTo>
                    <a:pt x="105746" y="726451"/>
                    <a:pt x="110280" y="720174"/>
                    <a:pt x="116295" y="712328"/>
                  </a:cubicBezTo>
                  <a:cubicBezTo>
                    <a:pt x="121961" y="704831"/>
                    <a:pt x="126495" y="697072"/>
                    <a:pt x="131377" y="689400"/>
                  </a:cubicBezTo>
                  <a:lnTo>
                    <a:pt x="143669" y="665688"/>
                  </a:lnTo>
                  <a:lnTo>
                    <a:pt x="153433" y="641278"/>
                  </a:lnTo>
                  <a:cubicBezTo>
                    <a:pt x="164940" y="608499"/>
                    <a:pt x="172176" y="574936"/>
                    <a:pt x="174529" y="541460"/>
                  </a:cubicBezTo>
                  <a:cubicBezTo>
                    <a:pt x="175576" y="524722"/>
                    <a:pt x="177319" y="508071"/>
                    <a:pt x="176011" y="491594"/>
                  </a:cubicBezTo>
                  <a:cubicBezTo>
                    <a:pt x="174965" y="475118"/>
                    <a:pt x="175837" y="458467"/>
                    <a:pt x="172960" y="442339"/>
                  </a:cubicBezTo>
                  <a:cubicBezTo>
                    <a:pt x="170694" y="426124"/>
                    <a:pt x="168775" y="409909"/>
                    <a:pt x="166248" y="393868"/>
                  </a:cubicBezTo>
                  <a:lnTo>
                    <a:pt x="155438" y="346531"/>
                  </a:lnTo>
                  <a:cubicBezTo>
                    <a:pt x="152387" y="330665"/>
                    <a:pt x="146981" y="315496"/>
                    <a:pt x="142099" y="300240"/>
                  </a:cubicBezTo>
                  <a:cubicBezTo>
                    <a:pt x="137131" y="284983"/>
                    <a:pt x="132510" y="269640"/>
                    <a:pt x="127192" y="254646"/>
                  </a:cubicBezTo>
                  <a:cubicBezTo>
                    <a:pt x="114726" y="225267"/>
                    <a:pt x="103916" y="195278"/>
                    <a:pt x="90142" y="166684"/>
                  </a:cubicBezTo>
                  <a:cubicBezTo>
                    <a:pt x="75757" y="138351"/>
                    <a:pt x="62768" y="109495"/>
                    <a:pt x="47337" y="81947"/>
                  </a:cubicBezTo>
                  <a:lnTo>
                    <a:pt x="0" y="0"/>
                  </a:lnTo>
                  <a:lnTo>
                    <a:pt x="39143" y="85957"/>
                  </a:lnTo>
                  <a:cubicBezTo>
                    <a:pt x="51783" y="114726"/>
                    <a:pt x="61896" y="144540"/>
                    <a:pt x="73317" y="173570"/>
                  </a:cubicBezTo>
                  <a:cubicBezTo>
                    <a:pt x="84126" y="202949"/>
                    <a:pt x="91798" y="233287"/>
                    <a:pt x="101213" y="262928"/>
                  </a:cubicBezTo>
                  <a:cubicBezTo>
                    <a:pt x="104962" y="278009"/>
                    <a:pt x="107926" y="293265"/>
                    <a:pt x="111326" y="308347"/>
                  </a:cubicBezTo>
                  <a:cubicBezTo>
                    <a:pt x="114551" y="323516"/>
                    <a:pt x="118387" y="338510"/>
                    <a:pt x="119782" y="353854"/>
                  </a:cubicBezTo>
                  <a:lnTo>
                    <a:pt x="125710" y="399535"/>
                  </a:lnTo>
                  <a:lnTo>
                    <a:pt x="127541" y="445129"/>
                  </a:lnTo>
                  <a:cubicBezTo>
                    <a:pt x="128849" y="460298"/>
                    <a:pt x="126407" y="475292"/>
                    <a:pt x="125972" y="490200"/>
                  </a:cubicBezTo>
                  <a:cubicBezTo>
                    <a:pt x="125797" y="505281"/>
                    <a:pt x="122572" y="519840"/>
                    <a:pt x="120392" y="534399"/>
                  </a:cubicBezTo>
                  <a:cubicBezTo>
                    <a:pt x="115597" y="563516"/>
                    <a:pt x="106444" y="591325"/>
                    <a:pt x="94675" y="616869"/>
                  </a:cubicBezTo>
                  <a:lnTo>
                    <a:pt x="84998" y="635525"/>
                  </a:lnTo>
                  <a:lnTo>
                    <a:pt x="73840" y="652786"/>
                  </a:lnTo>
                  <a:cubicBezTo>
                    <a:pt x="69655" y="657929"/>
                    <a:pt x="65732" y="663509"/>
                    <a:pt x="61373" y="668129"/>
                  </a:cubicBezTo>
                  <a:cubicBezTo>
                    <a:pt x="57450" y="672488"/>
                    <a:pt x="51696" y="678154"/>
                    <a:pt x="49779" y="679288"/>
                  </a:cubicBezTo>
                  <a:cubicBezTo>
                    <a:pt x="32692" y="690098"/>
                    <a:pt x="27548" y="712677"/>
                    <a:pt x="38358" y="729764"/>
                  </a:cubicBezTo>
                  <a:cubicBezTo>
                    <a:pt x="49168" y="746850"/>
                    <a:pt x="71747" y="751994"/>
                    <a:pt x="88834" y="741184"/>
                  </a:cubicBezTo>
                  <a:cubicBezTo>
                    <a:pt x="90665" y="739963"/>
                    <a:pt x="92408" y="738656"/>
                    <a:pt x="93978" y="737261"/>
                  </a:cubicBezTo>
                  <a:lnTo>
                    <a:pt x="95634" y="735692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7D9D3F72-F8DA-74BD-E23A-F7823F0622A8}"/>
                </a:ext>
              </a:extLst>
            </p:cNvPr>
            <p:cNvSpPr/>
            <p:nvPr/>
          </p:nvSpPr>
          <p:spPr>
            <a:xfrm>
              <a:off x="4166326" y="-995290"/>
              <a:ext cx="623053" cy="808699"/>
            </a:xfrm>
            <a:custGeom>
              <a:avLst/>
              <a:gdLst>
                <a:gd name="connsiteX0" fmla="*/ 0 w 623053"/>
                <a:gd name="connsiteY0" fmla="*/ 808700 h 808699"/>
                <a:gd name="connsiteX1" fmla="*/ 532829 w 623053"/>
                <a:gd name="connsiteY1" fmla="*/ 89572 h 808699"/>
                <a:gd name="connsiteX2" fmla="*/ 0 w 623053"/>
                <a:gd name="connsiteY2" fmla="*/ 808700 h 808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3053" h="808699">
                  <a:moveTo>
                    <a:pt x="0" y="808700"/>
                  </a:moveTo>
                  <a:cubicBezTo>
                    <a:pt x="0" y="808700"/>
                    <a:pt x="906209" y="499220"/>
                    <a:pt x="532829" y="89572"/>
                  </a:cubicBezTo>
                  <a:cubicBezTo>
                    <a:pt x="159535" y="-320163"/>
                    <a:pt x="0" y="808700"/>
                    <a:pt x="0" y="80870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3C3A658B-E465-D028-ADD1-1CF8BF8B15FC}"/>
                </a:ext>
              </a:extLst>
            </p:cNvPr>
            <p:cNvSpPr/>
            <p:nvPr/>
          </p:nvSpPr>
          <p:spPr>
            <a:xfrm>
              <a:off x="4064707" y="-184734"/>
              <a:ext cx="373477" cy="820924"/>
            </a:xfrm>
            <a:custGeom>
              <a:avLst/>
              <a:gdLst>
                <a:gd name="connsiteX0" fmla="*/ 42861 w 373477"/>
                <a:gd name="connsiteY0" fmla="*/ 236 h 820924"/>
                <a:gd name="connsiteX1" fmla="*/ 300296 w 373477"/>
                <a:gd name="connsiteY1" fmla="*/ 797649 h 820924"/>
                <a:gd name="connsiteX2" fmla="*/ 42861 w 373477"/>
                <a:gd name="connsiteY2" fmla="*/ 236 h 82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477" h="820924">
                  <a:moveTo>
                    <a:pt x="42861" y="236"/>
                  </a:moveTo>
                  <a:cubicBezTo>
                    <a:pt x="45912" y="-14584"/>
                    <a:pt x="559824" y="673857"/>
                    <a:pt x="300296" y="797649"/>
                  </a:cubicBezTo>
                  <a:cubicBezTo>
                    <a:pt x="40769" y="921441"/>
                    <a:pt x="-67331" y="536378"/>
                    <a:pt x="42861" y="23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36D57148-1504-1274-0C1D-D37F32F7A6A8}"/>
                </a:ext>
              </a:extLst>
            </p:cNvPr>
            <p:cNvSpPr/>
            <p:nvPr/>
          </p:nvSpPr>
          <p:spPr>
            <a:xfrm>
              <a:off x="4218894" y="-858540"/>
              <a:ext cx="437005" cy="618422"/>
            </a:xfrm>
            <a:custGeom>
              <a:avLst/>
              <a:gdLst>
                <a:gd name="connsiteX0" fmla="*/ 364314 w 437005"/>
                <a:gd name="connsiteY0" fmla="*/ 35727 h 618422"/>
                <a:gd name="connsiteX1" fmla="*/ 362571 w 437005"/>
                <a:gd name="connsiteY1" fmla="*/ 54470 h 618422"/>
                <a:gd name="connsiteX2" fmla="*/ 359433 w 437005"/>
                <a:gd name="connsiteY2" fmla="*/ 75044 h 618422"/>
                <a:gd name="connsiteX3" fmla="*/ 350105 w 437005"/>
                <a:gd name="connsiteY3" fmla="*/ 116541 h 618422"/>
                <a:gd name="connsiteX4" fmla="*/ 322644 w 437005"/>
                <a:gd name="connsiteY4" fmla="*/ 198662 h 618422"/>
                <a:gd name="connsiteX5" fmla="*/ 240436 w 437005"/>
                <a:gd name="connsiteY5" fmla="*/ 354100 h 618422"/>
                <a:gd name="connsiteX6" fmla="*/ 215241 w 437005"/>
                <a:gd name="connsiteY6" fmla="*/ 390714 h 618422"/>
                <a:gd name="connsiteX7" fmla="*/ 188216 w 437005"/>
                <a:gd name="connsiteY7" fmla="*/ 426108 h 618422"/>
                <a:gd name="connsiteX8" fmla="*/ 130330 w 437005"/>
                <a:gd name="connsiteY8" fmla="*/ 494281 h 618422"/>
                <a:gd name="connsiteX9" fmla="*/ 67388 w 437005"/>
                <a:gd name="connsiteY9" fmla="*/ 558444 h 618422"/>
                <a:gd name="connsiteX10" fmla="*/ 0 w 437005"/>
                <a:gd name="connsiteY10" fmla="*/ 618422 h 618422"/>
                <a:gd name="connsiteX11" fmla="*/ 73229 w 437005"/>
                <a:gd name="connsiteY11" fmla="*/ 565331 h 618422"/>
                <a:gd name="connsiteX12" fmla="*/ 142971 w 437005"/>
                <a:gd name="connsiteY12" fmla="*/ 507271 h 618422"/>
                <a:gd name="connsiteX13" fmla="*/ 208703 w 437005"/>
                <a:gd name="connsiteY13" fmla="*/ 444067 h 618422"/>
                <a:gd name="connsiteX14" fmla="*/ 240000 w 437005"/>
                <a:gd name="connsiteY14" fmla="*/ 410678 h 618422"/>
                <a:gd name="connsiteX15" fmla="*/ 269727 w 437005"/>
                <a:gd name="connsiteY15" fmla="*/ 375720 h 618422"/>
                <a:gd name="connsiteX16" fmla="*/ 372073 w 437005"/>
                <a:gd name="connsiteY16" fmla="*/ 221677 h 618422"/>
                <a:gd name="connsiteX17" fmla="*/ 410606 w 437005"/>
                <a:gd name="connsiteY17" fmla="*/ 135981 h 618422"/>
                <a:gd name="connsiteX18" fmla="*/ 425688 w 437005"/>
                <a:gd name="connsiteY18" fmla="*/ 90649 h 618422"/>
                <a:gd name="connsiteX19" fmla="*/ 431790 w 437005"/>
                <a:gd name="connsiteY19" fmla="*/ 67111 h 618422"/>
                <a:gd name="connsiteX20" fmla="*/ 436672 w 437005"/>
                <a:gd name="connsiteY20" fmla="*/ 41219 h 618422"/>
                <a:gd name="connsiteX21" fmla="*/ 405375 w 437005"/>
                <a:gd name="connsiteY21" fmla="*/ 333 h 618422"/>
                <a:gd name="connsiteX22" fmla="*/ 364489 w 437005"/>
                <a:gd name="connsiteY22" fmla="*/ 31630 h 618422"/>
                <a:gd name="connsiteX23" fmla="*/ 364141 w 437005"/>
                <a:gd name="connsiteY23" fmla="*/ 35640 h 618422"/>
                <a:gd name="connsiteX24" fmla="*/ 364141 w 437005"/>
                <a:gd name="connsiteY24" fmla="*/ 35902 h 61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005" h="618422">
                  <a:moveTo>
                    <a:pt x="364314" y="35727"/>
                  </a:moveTo>
                  <a:cubicBezTo>
                    <a:pt x="364228" y="40260"/>
                    <a:pt x="363530" y="47932"/>
                    <a:pt x="362571" y="54470"/>
                  </a:cubicBezTo>
                  <a:cubicBezTo>
                    <a:pt x="361961" y="61183"/>
                    <a:pt x="360479" y="68157"/>
                    <a:pt x="359433" y="75044"/>
                  </a:cubicBezTo>
                  <a:cubicBezTo>
                    <a:pt x="356730" y="88818"/>
                    <a:pt x="354115" y="102767"/>
                    <a:pt x="350105" y="116541"/>
                  </a:cubicBezTo>
                  <a:cubicBezTo>
                    <a:pt x="343130" y="144263"/>
                    <a:pt x="333367" y="171637"/>
                    <a:pt x="322644" y="198662"/>
                  </a:cubicBezTo>
                  <a:cubicBezTo>
                    <a:pt x="300937" y="252625"/>
                    <a:pt x="272691" y="304496"/>
                    <a:pt x="240436" y="354100"/>
                  </a:cubicBezTo>
                  <a:lnTo>
                    <a:pt x="215241" y="390714"/>
                  </a:lnTo>
                  <a:cubicBezTo>
                    <a:pt x="206959" y="403006"/>
                    <a:pt x="197195" y="414252"/>
                    <a:pt x="188216" y="426108"/>
                  </a:cubicBezTo>
                  <a:cubicBezTo>
                    <a:pt x="170432" y="450082"/>
                    <a:pt x="150120" y="471877"/>
                    <a:pt x="130330" y="494281"/>
                  </a:cubicBezTo>
                  <a:cubicBezTo>
                    <a:pt x="110541" y="516686"/>
                    <a:pt x="88398" y="536911"/>
                    <a:pt x="67388" y="558444"/>
                  </a:cubicBezTo>
                  <a:cubicBezTo>
                    <a:pt x="45332" y="578756"/>
                    <a:pt x="22579" y="598371"/>
                    <a:pt x="0" y="618422"/>
                  </a:cubicBezTo>
                  <a:cubicBezTo>
                    <a:pt x="24322" y="600725"/>
                    <a:pt x="49081" y="583464"/>
                    <a:pt x="73229" y="565331"/>
                  </a:cubicBezTo>
                  <a:cubicBezTo>
                    <a:pt x="96331" y="545978"/>
                    <a:pt x="120741" y="527845"/>
                    <a:pt x="142971" y="507271"/>
                  </a:cubicBezTo>
                  <a:cubicBezTo>
                    <a:pt x="165201" y="486697"/>
                    <a:pt x="188129" y="466559"/>
                    <a:pt x="208703" y="444067"/>
                  </a:cubicBezTo>
                  <a:cubicBezTo>
                    <a:pt x="219077" y="432908"/>
                    <a:pt x="230236" y="422447"/>
                    <a:pt x="240000" y="410678"/>
                  </a:cubicBezTo>
                  <a:lnTo>
                    <a:pt x="269727" y="375720"/>
                  </a:lnTo>
                  <a:cubicBezTo>
                    <a:pt x="308085" y="327947"/>
                    <a:pt x="343130" y="276861"/>
                    <a:pt x="372073" y="221677"/>
                  </a:cubicBezTo>
                  <a:cubicBezTo>
                    <a:pt x="386371" y="194042"/>
                    <a:pt x="399883" y="165709"/>
                    <a:pt x="410606" y="135981"/>
                  </a:cubicBezTo>
                  <a:cubicBezTo>
                    <a:pt x="416447" y="121336"/>
                    <a:pt x="421067" y="106080"/>
                    <a:pt x="425688" y="90649"/>
                  </a:cubicBezTo>
                  <a:cubicBezTo>
                    <a:pt x="427780" y="82803"/>
                    <a:pt x="430134" y="75219"/>
                    <a:pt x="431790" y="67111"/>
                  </a:cubicBezTo>
                  <a:cubicBezTo>
                    <a:pt x="433708" y="58829"/>
                    <a:pt x="435277" y="51594"/>
                    <a:pt x="436672" y="41219"/>
                  </a:cubicBezTo>
                  <a:cubicBezTo>
                    <a:pt x="439375" y="21256"/>
                    <a:pt x="425339" y="2949"/>
                    <a:pt x="405375" y="333"/>
                  </a:cubicBezTo>
                  <a:cubicBezTo>
                    <a:pt x="385412" y="-2369"/>
                    <a:pt x="367104" y="11666"/>
                    <a:pt x="364489" y="31630"/>
                  </a:cubicBezTo>
                  <a:cubicBezTo>
                    <a:pt x="364314" y="32938"/>
                    <a:pt x="364228" y="34332"/>
                    <a:pt x="364141" y="35640"/>
                  </a:cubicBezTo>
                  <a:lnTo>
                    <a:pt x="364141" y="35902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55E88D9-41D1-F90D-511A-E2E7E71E8B6D}"/>
                </a:ext>
              </a:extLst>
            </p:cNvPr>
            <p:cNvSpPr/>
            <p:nvPr/>
          </p:nvSpPr>
          <p:spPr>
            <a:xfrm>
              <a:off x="4120035" y="-113797"/>
              <a:ext cx="180526" cy="668459"/>
            </a:xfrm>
            <a:custGeom>
              <a:avLst/>
              <a:gdLst>
                <a:gd name="connsiteX0" fmla="*/ 179062 w 180526"/>
                <a:gd name="connsiteY0" fmla="*/ 621925 h 668459"/>
                <a:gd name="connsiteX1" fmla="*/ 0 w 180526"/>
                <a:gd name="connsiteY1" fmla="*/ 0 h 668459"/>
                <a:gd name="connsiteX2" fmla="*/ 108187 w 180526"/>
                <a:gd name="connsiteY2" fmla="*/ 638140 h 668459"/>
                <a:gd name="connsiteX3" fmla="*/ 150207 w 180526"/>
                <a:gd name="connsiteY3" fmla="*/ 667955 h 668459"/>
                <a:gd name="connsiteX4" fmla="*/ 180021 w 180526"/>
                <a:gd name="connsiteY4" fmla="*/ 625935 h 668459"/>
                <a:gd name="connsiteX5" fmla="*/ 179150 w 180526"/>
                <a:gd name="connsiteY5" fmla="*/ 621925 h 66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526" h="668459">
                  <a:moveTo>
                    <a:pt x="179062" y="621925"/>
                  </a:moveTo>
                  <a:lnTo>
                    <a:pt x="0" y="0"/>
                  </a:lnTo>
                  <a:lnTo>
                    <a:pt x="108187" y="638140"/>
                  </a:lnTo>
                  <a:cubicBezTo>
                    <a:pt x="111587" y="657929"/>
                    <a:pt x="130330" y="671267"/>
                    <a:pt x="150207" y="667955"/>
                  </a:cubicBezTo>
                  <a:cubicBezTo>
                    <a:pt x="169996" y="664555"/>
                    <a:pt x="183334" y="645812"/>
                    <a:pt x="180021" y="625935"/>
                  </a:cubicBezTo>
                  <a:cubicBezTo>
                    <a:pt x="179760" y="624540"/>
                    <a:pt x="179498" y="623233"/>
                    <a:pt x="179150" y="62192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08DA06FA-61A5-058B-FDB8-502E47F907CC}"/>
                </a:ext>
              </a:extLst>
            </p:cNvPr>
            <p:cNvSpPr/>
            <p:nvPr/>
          </p:nvSpPr>
          <p:spPr>
            <a:xfrm>
              <a:off x="5618985" y="-89456"/>
              <a:ext cx="763290" cy="488812"/>
            </a:xfrm>
            <a:custGeom>
              <a:avLst/>
              <a:gdLst>
                <a:gd name="connsiteX0" fmla="*/ 66 w 763290"/>
                <a:gd name="connsiteY0" fmla="*/ 1028 h 488812"/>
                <a:gd name="connsiteX1" fmla="*/ 756941 w 763290"/>
                <a:gd name="connsiteY1" fmla="*/ 360635 h 488812"/>
                <a:gd name="connsiteX2" fmla="*/ 66 w 763290"/>
                <a:gd name="connsiteY2" fmla="*/ 1028 h 48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3290" h="488812">
                  <a:moveTo>
                    <a:pt x="66" y="1028"/>
                  </a:moveTo>
                  <a:cubicBezTo>
                    <a:pt x="-8651" y="-11351"/>
                    <a:pt x="844816" y="86898"/>
                    <a:pt x="756941" y="360635"/>
                  </a:cubicBezTo>
                  <a:cubicBezTo>
                    <a:pt x="669067" y="634373"/>
                    <a:pt x="314603" y="448946"/>
                    <a:pt x="66" y="1028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D318308D-450A-04B1-213E-A9296569F484}"/>
                </a:ext>
              </a:extLst>
            </p:cNvPr>
            <p:cNvSpPr/>
            <p:nvPr/>
          </p:nvSpPr>
          <p:spPr>
            <a:xfrm>
              <a:off x="5678942" y="-49024"/>
              <a:ext cx="585325" cy="355438"/>
            </a:xfrm>
            <a:custGeom>
              <a:avLst/>
              <a:gdLst>
                <a:gd name="connsiteX0" fmla="*/ 570839 w 585325"/>
                <a:gd name="connsiteY0" fmla="*/ 304075 h 355438"/>
                <a:gd name="connsiteX1" fmla="*/ 0 w 585325"/>
                <a:gd name="connsiteY1" fmla="*/ 0 h 355438"/>
                <a:gd name="connsiteX2" fmla="*/ 543203 w 585325"/>
                <a:gd name="connsiteY2" fmla="*/ 351064 h 355438"/>
                <a:gd name="connsiteX3" fmla="*/ 580951 w 585325"/>
                <a:gd name="connsiteY3" fmla="*/ 342957 h 355438"/>
                <a:gd name="connsiteX4" fmla="*/ 572843 w 585325"/>
                <a:gd name="connsiteY4" fmla="*/ 305209 h 355438"/>
                <a:gd name="connsiteX5" fmla="*/ 570839 w 585325"/>
                <a:gd name="connsiteY5" fmla="*/ 304075 h 35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325" h="355438">
                  <a:moveTo>
                    <a:pt x="570839" y="304075"/>
                  </a:moveTo>
                  <a:lnTo>
                    <a:pt x="0" y="0"/>
                  </a:lnTo>
                  <a:lnTo>
                    <a:pt x="543203" y="351064"/>
                  </a:lnTo>
                  <a:cubicBezTo>
                    <a:pt x="555844" y="359259"/>
                    <a:pt x="572756" y="355597"/>
                    <a:pt x="580951" y="342957"/>
                  </a:cubicBezTo>
                  <a:cubicBezTo>
                    <a:pt x="589146" y="330316"/>
                    <a:pt x="585484" y="313403"/>
                    <a:pt x="572843" y="305209"/>
                  </a:cubicBezTo>
                  <a:cubicBezTo>
                    <a:pt x="572234" y="304773"/>
                    <a:pt x="571536" y="304424"/>
                    <a:pt x="570839" y="30407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B093DB51-3B12-1AF4-306B-E2FFE6073FFB}"/>
                </a:ext>
              </a:extLst>
            </p:cNvPr>
            <p:cNvSpPr/>
            <p:nvPr/>
          </p:nvSpPr>
          <p:spPr>
            <a:xfrm>
              <a:off x="5527049" y="-747139"/>
              <a:ext cx="631761" cy="659433"/>
            </a:xfrm>
            <a:custGeom>
              <a:avLst/>
              <a:gdLst>
                <a:gd name="connsiteX0" fmla="*/ 466 w 631761"/>
                <a:gd name="connsiteY0" fmla="*/ 659408 h 659433"/>
                <a:gd name="connsiteX1" fmla="*/ 542013 w 631761"/>
                <a:gd name="connsiteY1" fmla="*/ 19960 h 659433"/>
                <a:gd name="connsiteX2" fmla="*/ 466 w 631761"/>
                <a:gd name="connsiteY2" fmla="*/ 659408 h 6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761" h="659433">
                  <a:moveTo>
                    <a:pt x="466" y="659408"/>
                  </a:moveTo>
                  <a:cubicBezTo>
                    <a:pt x="-13744" y="664638"/>
                    <a:pt x="299921" y="-135129"/>
                    <a:pt x="542013" y="19960"/>
                  </a:cubicBezTo>
                  <a:cubicBezTo>
                    <a:pt x="784105" y="175049"/>
                    <a:pt x="514029" y="470145"/>
                    <a:pt x="466" y="6594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9D6C1D1B-52E6-6533-0A97-148916FF5BC5}"/>
                </a:ext>
              </a:extLst>
            </p:cNvPr>
            <p:cNvSpPr/>
            <p:nvPr/>
          </p:nvSpPr>
          <p:spPr>
            <a:xfrm>
              <a:off x="5580955" y="-618150"/>
              <a:ext cx="487526" cy="482558"/>
            </a:xfrm>
            <a:custGeom>
              <a:avLst/>
              <a:gdLst>
                <a:gd name="connsiteX0" fmla="*/ 440246 w 487526"/>
                <a:gd name="connsiteY0" fmla="*/ 8661 h 482558"/>
                <a:gd name="connsiteX1" fmla="*/ 0 w 487526"/>
                <a:gd name="connsiteY1" fmla="*/ 482558 h 482558"/>
                <a:gd name="connsiteX2" fmla="*/ 478605 w 487526"/>
                <a:gd name="connsiteY2" fmla="*/ 47455 h 482558"/>
                <a:gd name="connsiteX3" fmla="*/ 480435 w 487526"/>
                <a:gd name="connsiteY3" fmla="*/ 8922 h 482558"/>
                <a:gd name="connsiteX4" fmla="*/ 441903 w 487526"/>
                <a:gd name="connsiteY4" fmla="*/ 7092 h 482558"/>
                <a:gd name="connsiteX5" fmla="*/ 440246 w 487526"/>
                <a:gd name="connsiteY5" fmla="*/ 8748 h 4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26" h="482558">
                  <a:moveTo>
                    <a:pt x="440246" y="8661"/>
                  </a:moveTo>
                  <a:lnTo>
                    <a:pt x="0" y="482558"/>
                  </a:lnTo>
                  <a:lnTo>
                    <a:pt x="478605" y="47455"/>
                  </a:lnTo>
                  <a:cubicBezTo>
                    <a:pt x="489763" y="37342"/>
                    <a:pt x="490548" y="20081"/>
                    <a:pt x="480435" y="8922"/>
                  </a:cubicBezTo>
                  <a:cubicBezTo>
                    <a:pt x="470323" y="-2236"/>
                    <a:pt x="453062" y="-3021"/>
                    <a:pt x="441903" y="7092"/>
                  </a:cubicBezTo>
                  <a:cubicBezTo>
                    <a:pt x="441380" y="7615"/>
                    <a:pt x="440769" y="8138"/>
                    <a:pt x="440246" y="8748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BA595E2D-F0F5-457C-BBBC-D91C549AD944}"/>
                </a:ext>
              </a:extLst>
            </p:cNvPr>
            <p:cNvSpPr/>
            <p:nvPr/>
          </p:nvSpPr>
          <p:spPr>
            <a:xfrm rot="19460401">
              <a:off x="4133964" y="-335000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4F82003A-20CE-3583-6AA7-AD6B5AE17EAF}"/>
                </a:ext>
              </a:extLst>
            </p:cNvPr>
            <p:cNvSpPr/>
            <p:nvPr/>
          </p:nvSpPr>
          <p:spPr>
            <a:xfrm>
              <a:off x="4413273" y="-265698"/>
              <a:ext cx="55203" cy="110030"/>
            </a:xfrm>
            <a:custGeom>
              <a:avLst/>
              <a:gdLst>
                <a:gd name="connsiteX0" fmla="*/ 50415 w 55203"/>
                <a:gd name="connsiteY0" fmla="*/ 71262 h 110030"/>
                <a:gd name="connsiteX1" fmla="*/ 55123 w 55203"/>
                <a:gd name="connsiteY1" fmla="*/ 98897 h 110030"/>
                <a:gd name="connsiteX2" fmla="*/ 48585 w 55203"/>
                <a:gd name="connsiteY2" fmla="*/ 109794 h 110030"/>
                <a:gd name="connsiteX3" fmla="*/ 37687 w 55203"/>
                <a:gd name="connsiteY3" fmla="*/ 104476 h 110030"/>
                <a:gd name="connsiteX4" fmla="*/ 23477 w 55203"/>
                <a:gd name="connsiteY4" fmla="*/ 78672 h 110030"/>
                <a:gd name="connsiteX5" fmla="*/ 20514 w 55203"/>
                <a:gd name="connsiteY5" fmla="*/ 68734 h 110030"/>
                <a:gd name="connsiteX6" fmla="*/ 20862 w 55203"/>
                <a:gd name="connsiteY6" fmla="*/ 60365 h 110030"/>
                <a:gd name="connsiteX7" fmla="*/ 10663 w 55203"/>
                <a:gd name="connsiteY7" fmla="*/ 39268 h 110030"/>
                <a:gd name="connsiteX8" fmla="*/ 1073 w 55203"/>
                <a:gd name="connsiteY8" fmla="*/ 16689 h 110030"/>
                <a:gd name="connsiteX9" fmla="*/ 3252 w 55203"/>
                <a:gd name="connsiteY9" fmla="*/ 1607 h 110030"/>
                <a:gd name="connsiteX10" fmla="*/ 13016 w 55203"/>
                <a:gd name="connsiteY10" fmla="*/ 1084 h 110030"/>
                <a:gd name="connsiteX11" fmla="*/ 20514 w 55203"/>
                <a:gd name="connsiteY11" fmla="*/ 8058 h 110030"/>
                <a:gd name="connsiteX12" fmla="*/ 38123 w 55203"/>
                <a:gd name="connsiteY12" fmla="*/ 37873 h 110030"/>
                <a:gd name="connsiteX13" fmla="*/ 46057 w 55203"/>
                <a:gd name="connsiteY13" fmla="*/ 50252 h 110030"/>
                <a:gd name="connsiteX14" fmla="*/ 50241 w 55203"/>
                <a:gd name="connsiteY14" fmla="*/ 71175 h 11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03" h="110030">
                  <a:moveTo>
                    <a:pt x="50415" y="71262"/>
                  </a:moveTo>
                  <a:cubicBezTo>
                    <a:pt x="52769" y="80328"/>
                    <a:pt x="55733" y="89569"/>
                    <a:pt x="55123" y="98897"/>
                  </a:cubicBezTo>
                  <a:cubicBezTo>
                    <a:pt x="54862" y="103430"/>
                    <a:pt x="52943" y="108661"/>
                    <a:pt x="48585" y="109794"/>
                  </a:cubicBezTo>
                  <a:cubicBezTo>
                    <a:pt x="44487" y="110928"/>
                    <a:pt x="40390" y="107789"/>
                    <a:pt x="37687" y="104476"/>
                  </a:cubicBezTo>
                  <a:cubicBezTo>
                    <a:pt x="31324" y="96979"/>
                    <a:pt x="27313" y="87738"/>
                    <a:pt x="23477" y="78672"/>
                  </a:cubicBezTo>
                  <a:cubicBezTo>
                    <a:pt x="22083" y="75446"/>
                    <a:pt x="20688" y="72221"/>
                    <a:pt x="20514" y="68734"/>
                  </a:cubicBezTo>
                  <a:cubicBezTo>
                    <a:pt x="20339" y="65944"/>
                    <a:pt x="20949" y="63154"/>
                    <a:pt x="20862" y="60365"/>
                  </a:cubicBezTo>
                  <a:cubicBezTo>
                    <a:pt x="20601" y="52431"/>
                    <a:pt x="14934" y="45980"/>
                    <a:pt x="10663" y="39268"/>
                  </a:cubicBezTo>
                  <a:cubicBezTo>
                    <a:pt x="6304" y="32381"/>
                    <a:pt x="3252" y="24622"/>
                    <a:pt x="1073" y="16689"/>
                  </a:cubicBezTo>
                  <a:cubicBezTo>
                    <a:pt x="-322" y="11458"/>
                    <a:pt x="-1019" y="4920"/>
                    <a:pt x="3252" y="1607"/>
                  </a:cubicBezTo>
                  <a:cubicBezTo>
                    <a:pt x="5955" y="-485"/>
                    <a:pt x="9965" y="-398"/>
                    <a:pt x="13016" y="1084"/>
                  </a:cubicBezTo>
                  <a:cubicBezTo>
                    <a:pt x="16155" y="2566"/>
                    <a:pt x="18508" y="5268"/>
                    <a:pt x="20514" y="8058"/>
                  </a:cubicBezTo>
                  <a:cubicBezTo>
                    <a:pt x="27401" y="17386"/>
                    <a:pt x="31236" y="28545"/>
                    <a:pt x="38123" y="37873"/>
                  </a:cubicBezTo>
                  <a:cubicBezTo>
                    <a:pt x="41436" y="42406"/>
                    <a:pt x="45185" y="44585"/>
                    <a:pt x="46057" y="50252"/>
                  </a:cubicBezTo>
                  <a:cubicBezTo>
                    <a:pt x="47103" y="57313"/>
                    <a:pt x="48497" y="64288"/>
                    <a:pt x="50241" y="71175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5" name="Freeform: Shape 2024">
              <a:extLst>
                <a:ext uri="{FF2B5EF4-FFF2-40B4-BE49-F238E27FC236}">
                  <a16:creationId xmlns:a16="http://schemas.microsoft.com/office/drawing/2014/main" id="{954C5006-39CB-2CC9-D305-5146C311A486}"/>
                </a:ext>
              </a:extLst>
            </p:cNvPr>
            <p:cNvSpPr/>
            <p:nvPr/>
          </p:nvSpPr>
          <p:spPr>
            <a:xfrm>
              <a:off x="4421440" y="-256147"/>
              <a:ext cx="42443" cy="89923"/>
            </a:xfrm>
            <a:custGeom>
              <a:avLst/>
              <a:gdLst>
                <a:gd name="connsiteX0" fmla="*/ 38413 w 42443"/>
                <a:gd name="connsiteY0" fmla="*/ 58573 h 89923"/>
                <a:gd name="connsiteX1" fmla="*/ 42423 w 42443"/>
                <a:gd name="connsiteY1" fmla="*/ 81065 h 89923"/>
                <a:gd name="connsiteX2" fmla="*/ 37802 w 42443"/>
                <a:gd name="connsiteY2" fmla="*/ 89782 h 89923"/>
                <a:gd name="connsiteX3" fmla="*/ 29608 w 42443"/>
                <a:gd name="connsiteY3" fmla="*/ 85336 h 89923"/>
                <a:gd name="connsiteX4" fmla="*/ 18623 w 42443"/>
                <a:gd name="connsiteY4" fmla="*/ 64152 h 89923"/>
                <a:gd name="connsiteX5" fmla="*/ 16270 w 42443"/>
                <a:gd name="connsiteY5" fmla="*/ 56045 h 89923"/>
                <a:gd name="connsiteX6" fmla="*/ 16357 w 42443"/>
                <a:gd name="connsiteY6" fmla="*/ 49245 h 89923"/>
                <a:gd name="connsiteX7" fmla="*/ 8424 w 42443"/>
                <a:gd name="connsiteY7" fmla="*/ 31896 h 89923"/>
                <a:gd name="connsiteX8" fmla="*/ 927 w 42443"/>
                <a:gd name="connsiteY8" fmla="*/ 13415 h 89923"/>
                <a:gd name="connsiteX9" fmla="*/ 2234 w 42443"/>
                <a:gd name="connsiteY9" fmla="*/ 1210 h 89923"/>
                <a:gd name="connsiteX10" fmla="*/ 9470 w 42443"/>
                <a:gd name="connsiteY10" fmla="*/ 948 h 89923"/>
                <a:gd name="connsiteX11" fmla="*/ 15137 w 42443"/>
                <a:gd name="connsiteY11" fmla="*/ 6702 h 89923"/>
                <a:gd name="connsiteX12" fmla="*/ 28736 w 42443"/>
                <a:gd name="connsiteY12" fmla="*/ 31199 h 89923"/>
                <a:gd name="connsiteX13" fmla="*/ 34838 w 42443"/>
                <a:gd name="connsiteY13" fmla="*/ 41399 h 89923"/>
                <a:gd name="connsiteX14" fmla="*/ 38326 w 42443"/>
                <a:gd name="connsiteY14" fmla="*/ 58485 h 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443" h="89923">
                  <a:moveTo>
                    <a:pt x="38413" y="58573"/>
                  </a:moveTo>
                  <a:cubicBezTo>
                    <a:pt x="40330" y="65983"/>
                    <a:pt x="42684" y="73480"/>
                    <a:pt x="42423" y="81065"/>
                  </a:cubicBezTo>
                  <a:cubicBezTo>
                    <a:pt x="42249" y="84726"/>
                    <a:pt x="41028" y="88911"/>
                    <a:pt x="37802" y="89782"/>
                  </a:cubicBezTo>
                  <a:cubicBezTo>
                    <a:pt x="34751" y="90567"/>
                    <a:pt x="31700" y="87952"/>
                    <a:pt x="29608" y="85336"/>
                  </a:cubicBezTo>
                  <a:cubicBezTo>
                    <a:pt x="24726" y="79147"/>
                    <a:pt x="21588" y="71562"/>
                    <a:pt x="18623" y="64152"/>
                  </a:cubicBezTo>
                  <a:cubicBezTo>
                    <a:pt x="17577" y="61537"/>
                    <a:pt x="16444" y="58834"/>
                    <a:pt x="16270" y="56045"/>
                  </a:cubicBezTo>
                  <a:cubicBezTo>
                    <a:pt x="16095" y="53778"/>
                    <a:pt x="16531" y="51511"/>
                    <a:pt x="16357" y="49245"/>
                  </a:cubicBezTo>
                  <a:cubicBezTo>
                    <a:pt x="16008" y="42794"/>
                    <a:pt x="11649" y="37476"/>
                    <a:pt x="8424" y="31896"/>
                  </a:cubicBezTo>
                  <a:cubicBezTo>
                    <a:pt x="5024" y="26230"/>
                    <a:pt x="2670" y="19866"/>
                    <a:pt x="927" y="13415"/>
                  </a:cubicBezTo>
                  <a:cubicBezTo>
                    <a:pt x="-207" y="9143"/>
                    <a:pt x="-817" y="3825"/>
                    <a:pt x="2234" y="1210"/>
                  </a:cubicBezTo>
                  <a:cubicBezTo>
                    <a:pt x="4239" y="-447"/>
                    <a:pt x="7116" y="-272"/>
                    <a:pt x="9470" y="948"/>
                  </a:cubicBezTo>
                  <a:cubicBezTo>
                    <a:pt x="11824" y="2256"/>
                    <a:pt x="13654" y="4435"/>
                    <a:pt x="15137" y="6702"/>
                  </a:cubicBezTo>
                  <a:cubicBezTo>
                    <a:pt x="20367" y="14374"/>
                    <a:pt x="23505" y="23527"/>
                    <a:pt x="28736" y="31199"/>
                  </a:cubicBezTo>
                  <a:cubicBezTo>
                    <a:pt x="31264" y="34948"/>
                    <a:pt x="34141" y="36778"/>
                    <a:pt x="34838" y="41399"/>
                  </a:cubicBezTo>
                  <a:cubicBezTo>
                    <a:pt x="35710" y="47152"/>
                    <a:pt x="36931" y="52819"/>
                    <a:pt x="38326" y="5848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6" name="Freeform: Shape 2025">
              <a:extLst>
                <a:ext uri="{FF2B5EF4-FFF2-40B4-BE49-F238E27FC236}">
                  <a16:creationId xmlns:a16="http://schemas.microsoft.com/office/drawing/2014/main" id="{BFB0BC3C-8309-71CC-1173-59128E777CBA}"/>
                </a:ext>
              </a:extLst>
            </p:cNvPr>
            <p:cNvSpPr/>
            <p:nvPr/>
          </p:nvSpPr>
          <p:spPr>
            <a:xfrm>
              <a:off x="4426749" y="-314049"/>
              <a:ext cx="67630" cy="87498"/>
            </a:xfrm>
            <a:custGeom>
              <a:avLst/>
              <a:gdLst>
                <a:gd name="connsiteX0" fmla="*/ 150 w 67630"/>
                <a:gd name="connsiteY0" fmla="*/ 79598 h 87498"/>
                <a:gd name="connsiteX1" fmla="*/ 237 w 67630"/>
                <a:gd name="connsiteY1" fmla="*/ 79947 h 87498"/>
                <a:gd name="connsiteX2" fmla="*/ 13227 w 67630"/>
                <a:gd name="connsiteY2" fmla="*/ 87095 h 87498"/>
                <a:gd name="connsiteX3" fmla="*/ 28134 w 67630"/>
                <a:gd name="connsiteY3" fmla="*/ 77244 h 87498"/>
                <a:gd name="connsiteX4" fmla="*/ 53503 w 67630"/>
                <a:gd name="connsiteY4" fmla="*/ 49435 h 87498"/>
                <a:gd name="connsiteX5" fmla="*/ 67626 w 67630"/>
                <a:gd name="connsiteY5" fmla="*/ 10815 h 87498"/>
                <a:gd name="connsiteX6" fmla="*/ 57513 w 67630"/>
                <a:gd name="connsiteY6" fmla="*/ 5 h 87498"/>
                <a:gd name="connsiteX7" fmla="*/ 46703 w 67630"/>
                <a:gd name="connsiteY7" fmla="*/ 10117 h 87498"/>
                <a:gd name="connsiteX8" fmla="*/ 36416 w 67630"/>
                <a:gd name="connsiteY8" fmla="*/ 37404 h 87498"/>
                <a:gd name="connsiteX9" fmla="*/ 13750 w 67630"/>
                <a:gd name="connsiteY9" fmla="*/ 62162 h 87498"/>
                <a:gd name="connsiteX10" fmla="*/ 7561 w 67630"/>
                <a:gd name="connsiteY10" fmla="*/ 66957 h 87498"/>
                <a:gd name="connsiteX11" fmla="*/ 325 w 67630"/>
                <a:gd name="connsiteY11" fmla="*/ 79511 h 8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630" h="87498">
                  <a:moveTo>
                    <a:pt x="150" y="79598"/>
                  </a:moveTo>
                  <a:cubicBezTo>
                    <a:pt x="150" y="79598"/>
                    <a:pt x="150" y="79860"/>
                    <a:pt x="237" y="79947"/>
                  </a:cubicBezTo>
                  <a:cubicBezTo>
                    <a:pt x="1807" y="85526"/>
                    <a:pt x="7648" y="88664"/>
                    <a:pt x="13227" y="87095"/>
                  </a:cubicBezTo>
                  <a:cubicBezTo>
                    <a:pt x="19940" y="85177"/>
                    <a:pt x="24647" y="80644"/>
                    <a:pt x="28134" y="77244"/>
                  </a:cubicBezTo>
                  <a:cubicBezTo>
                    <a:pt x="36939" y="68788"/>
                    <a:pt x="46006" y="60070"/>
                    <a:pt x="53503" y="49435"/>
                  </a:cubicBezTo>
                  <a:cubicBezTo>
                    <a:pt x="62308" y="36881"/>
                    <a:pt x="67190" y="23543"/>
                    <a:pt x="67626" y="10815"/>
                  </a:cubicBezTo>
                  <a:cubicBezTo>
                    <a:pt x="67800" y="4974"/>
                    <a:pt x="63267" y="179"/>
                    <a:pt x="57513" y="5"/>
                  </a:cubicBezTo>
                  <a:cubicBezTo>
                    <a:pt x="51760" y="-169"/>
                    <a:pt x="46878" y="4364"/>
                    <a:pt x="46703" y="10117"/>
                  </a:cubicBezTo>
                  <a:cubicBezTo>
                    <a:pt x="46441" y="18748"/>
                    <a:pt x="42867" y="28163"/>
                    <a:pt x="36416" y="37404"/>
                  </a:cubicBezTo>
                  <a:cubicBezTo>
                    <a:pt x="30139" y="46383"/>
                    <a:pt x="21771" y="54404"/>
                    <a:pt x="13750" y="62162"/>
                  </a:cubicBezTo>
                  <a:cubicBezTo>
                    <a:pt x="11658" y="64168"/>
                    <a:pt x="9304" y="66434"/>
                    <a:pt x="7561" y="66957"/>
                  </a:cubicBezTo>
                  <a:cubicBezTo>
                    <a:pt x="2156" y="68526"/>
                    <a:pt x="-1070" y="74106"/>
                    <a:pt x="325" y="7951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7" name="Freeform: Shape 2026">
              <a:extLst>
                <a:ext uri="{FF2B5EF4-FFF2-40B4-BE49-F238E27FC236}">
                  <a16:creationId xmlns:a16="http://schemas.microsoft.com/office/drawing/2014/main" id="{EBA3D63E-93E6-C324-E165-BE0C1DABA8B6}"/>
                </a:ext>
              </a:extLst>
            </p:cNvPr>
            <p:cNvSpPr/>
            <p:nvPr/>
          </p:nvSpPr>
          <p:spPr>
            <a:xfrm>
              <a:off x="4448295" y="-198296"/>
              <a:ext cx="103581" cy="52842"/>
            </a:xfrm>
            <a:custGeom>
              <a:avLst/>
              <a:gdLst>
                <a:gd name="connsiteX0" fmla="*/ 224 w 103581"/>
                <a:gd name="connsiteY0" fmla="*/ 18244 h 52842"/>
                <a:gd name="connsiteX1" fmla="*/ 747 w 103581"/>
                <a:gd name="connsiteY1" fmla="*/ 19901 h 52842"/>
                <a:gd name="connsiteX2" fmla="*/ 14521 w 103581"/>
                <a:gd name="connsiteY2" fmla="*/ 25393 h 52842"/>
                <a:gd name="connsiteX3" fmla="*/ 53490 w 103581"/>
                <a:gd name="connsiteY3" fmla="*/ 23562 h 52842"/>
                <a:gd name="connsiteX4" fmla="*/ 84089 w 103581"/>
                <a:gd name="connsiteY4" fmla="*/ 47797 h 52842"/>
                <a:gd name="connsiteX5" fmla="*/ 98473 w 103581"/>
                <a:gd name="connsiteY5" fmla="*/ 51284 h 52842"/>
                <a:gd name="connsiteX6" fmla="*/ 102048 w 103581"/>
                <a:gd name="connsiteY6" fmla="*/ 36900 h 52842"/>
                <a:gd name="connsiteX7" fmla="*/ 59941 w 103581"/>
                <a:gd name="connsiteY7" fmla="*/ 3598 h 52842"/>
                <a:gd name="connsiteX8" fmla="*/ 6326 w 103581"/>
                <a:gd name="connsiteY8" fmla="*/ 6127 h 52842"/>
                <a:gd name="connsiteX9" fmla="*/ 312 w 103581"/>
                <a:gd name="connsiteY9" fmla="*/ 18244 h 52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581" h="52842">
                  <a:moveTo>
                    <a:pt x="224" y="18244"/>
                  </a:moveTo>
                  <a:cubicBezTo>
                    <a:pt x="398" y="18767"/>
                    <a:pt x="573" y="19290"/>
                    <a:pt x="747" y="19901"/>
                  </a:cubicBezTo>
                  <a:cubicBezTo>
                    <a:pt x="3014" y="25218"/>
                    <a:pt x="9203" y="27659"/>
                    <a:pt x="14521" y="25393"/>
                  </a:cubicBezTo>
                  <a:cubicBezTo>
                    <a:pt x="26639" y="20162"/>
                    <a:pt x="40849" y="19552"/>
                    <a:pt x="53490" y="23562"/>
                  </a:cubicBezTo>
                  <a:cubicBezTo>
                    <a:pt x="66130" y="27659"/>
                    <a:pt x="77202" y="36464"/>
                    <a:pt x="84089" y="47797"/>
                  </a:cubicBezTo>
                  <a:cubicBezTo>
                    <a:pt x="87053" y="52766"/>
                    <a:pt x="93504" y="54336"/>
                    <a:pt x="98473" y="51284"/>
                  </a:cubicBezTo>
                  <a:cubicBezTo>
                    <a:pt x="103442" y="48320"/>
                    <a:pt x="105099" y="41956"/>
                    <a:pt x="102048" y="36900"/>
                  </a:cubicBezTo>
                  <a:cubicBezTo>
                    <a:pt x="92632" y="21295"/>
                    <a:pt x="77289" y="9178"/>
                    <a:pt x="59941" y="3598"/>
                  </a:cubicBezTo>
                  <a:cubicBezTo>
                    <a:pt x="42592" y="-1981"/>
                    <a:pt x="23065" y="-1022"/>
                    <a:pt x="6326" y="6127"/>
                  </a:cubicBezTo>
                  <a:cubicBezTo>
                    <a:pt x="1532" y="8219"/>
                    <a:pt x="-909" y="13362"/>
                    <a:pt x="312" y="1824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8" name="Freeform: Shape 2027">
              <a:extLst>
                <a:ext uri="{FF2B5EF4-FFF2-40B4-BE49-F238E27FC236}">
                  <a16:creationId xmlns:a16="http://schemas.microsoft.com/office/drawing/2014/main" id="{24B2FBD0-9582-92F2-F8EE-87BDA573EE55}"/>
                </a:ext>
              </a:extLst>
            </p:cNvPr>
            <p:cNvSpPr/>
            <p:nvPr/>
          </p:nvSpPr>
          <p:spPr>
            <a:xfrm>
              <a:off x="4447074" y="-247218"/>
              <a:ext cx="95549" cy="47789"/>
            </a:xfrm>
            <a:custGeom>
              <a:avLst/>
              <a:gdLst>
                <a:gd name="connsiteX0" fmla="*/ 312 w 95549"/>
                <a:gd name="connsiteY0" fmla="*/ 39792 h 47789"/>
                <a:gd name="connsiteX1" fmla="*/ 1271 w 95549"/>
                <a:gd name="connsiteY1" fmla="*/ 42321 h 47789"/>
                <a:gd name="connsiteX2" fmla="*/ 15481 w 95549"/>
                <a:gd name="connsiteY2" fmla="*/ 46505 h 47789"/>
                <a:gd name="connsiteX3" fmla="*/ 47562 w 95549"/>
                <a:gd name="connsiteY3" fmla="*/ 35782 h 47789"/>
                <a:gd name="connsiteX4" fmla="*/ 91064 w 95549"/>
                <a:gd name="connsiteY4" fmla="*/ 19044 h 47789"/>
                <a:gd name="connsiteX5" fmla="*/ 93679 w 95549"/>
                <a:gd name="connsiteY5" fmla="*/ 4486 h 47789"/>
                <a:gd name="connsiteX6" fmla="*/ 79121 w 95549"/>
                <a:gd name="connsiteY6" fmla="*/ 1870 h 47789"/>
                <a:gd name="connsiteX7" fmla="*/ 42593 w 95549"/>
                <a:gd name="connsiteY7" fmla="*/ 15383 h 47789"/>
                <a:gd name="connsiteX8" fmla="*/ 5455 w 95549"/>
                <a:gd name="connsiteY8" fmla="*/ 28111 h 47789"/>
                <a:gd name="connsiteX9" fmla="*/ 312 w 95549"/>
                <a:gd name="connsiteY9" fmla="*/ 39792 h 4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549" h="47789">
                  <a:moveTo>
                    <a:pt x="312" y="39792"/>
                  </a:moveTo>
                  <a:cubicBezTo>
                    <a:pt x="486" y="40664"/>
                    <a:pt x="835" y="41449"/>
                    <a:pt x="1271" y="42321"/>
                  </a:cubicBezTo>
                  <a:cubicBezTo>
                    <a:pt x="4061" y="47377"/>
                    <a:pt x="10425" y="49295"/>
                    <a:pt x="15481" y="46505"/>
                  </a:cubicBezTo>
                  <a:cubicBezTo>
                    <a:pt x="24983" y="41362"/>
                    <a:pt x="35880" y="38659"/>
                    <a:pt x="47562" y="35782"/>
                  </a:cubicBezTo>
                  <a:cubicBezTo>
                    <a:pt x="62383" y="32208"/>
                    <a:pt x="77639" y="28372"/>
                    <a:pt x="91064" y="19044"/>
                  </a:cubicBezTo>
                  <a:cubicBezTo>
                    <a:pt x="95772" y="15731"/>
                    <a:pt x="96992" y="9193"/>
                    <a:pt x="93679" y="4486"/>
                  </a:cubicBezTo>
                  <a:cubicBezTo>
                    <a:pt x="90366" y="-222"/>
                    <a:pt x="83828" y="-1443"/>
                    <a:pt x="79121" y="1870"/>
                  </a:cubicBezTo>
                  <a:cubicBezTo>
                    <a:pt x="68921" y="9019"/>
                    <a:pt x="56106" y="12070"/>
                    <a:pt x="42593" y="15383"/>
                  </a:cubicBezTo>
                  <a:cubicBezTo>
                    <a:pt x="30214" y="18434"/>
                    <a:pt x="17312" y="21572"/>
                    <a:pt x="5455" y="28111"/>
                  </a:cubicBezTo>
                  <a:cubicBezTo>
                    <a:pt x="1184" y="30464"/>
                    <a:pt x="-821" y="35346"/>
                    <a:pt x="312" y="3979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9" name="Freeform: Shape 2028">
              <a:extLst>
                <a:ext uri="{FF2B5EF4-FFF2-40B4-BE49-F238E27FC236}">
                  <a16:creationId xmlns:a16="http://schemas.microsoft.com/office/drawing/2014/main" id="{00B545F2-4DC3-C7B4-958D-1C05B3B83C01}"/>
                </a:ext>
              </a:extLst>
            </p:cNvPr>
            <p:cNvSpPr/>
            <p:nvPr/>
          </p:nvSpPr>
          <p:spPr>
            <a:xfrm>
              <a:off x="4240427" y="-114667"/>
              <a:ext cx="193531" cy="94986"/>
            </a:xfrm>
            <a:custGeom>
              <a:avLst/>
              <a:gdLst>
                <a:gd name="connsiteX0" fmla="*/ 172785 w 193531"/>
                <a:gd name="connsiteY0" fmla="*/ 8367 h 94986"/>
                <a:gd name="connsiteX1" fmla="*/ 147417 w 193531"/>
                <a:gd name="connsiteY1" fmla="*/ 50212 h 94986"/>
                <a:gd name="connsiteX2" fmla="*/ 105136 w 193531"/>
                <a:gd name="connsiteY2" fmla="*/ 78719 h 94986"/>
                <a:gd name="connsiteX3" fmla="*/ 53701 w 193531"/>
                <a:gd name="connsiteY3" fmla="*/ 89704 h 94986"/>
                <a:gd name="connsiteX4" fmla="*/ 26850 w 193531"/>
                <a:gd name="connsiteY4" fmla="*/ 89704 h 94986"/>
                <a:gd name="connsiteX5" fmla="*/ 0 w 193531"/>
                <a:gd name="connsiteY5" fmla="*/ 86739 h 94986"/>
                <a:gd name="connsiteX6" fmla="*/ 26589 w 193531"/>
                <a:gd name="connsiteY6" fmla="*/ 92319 h 94986"/>
                <a:gd name="connsiteX7" fmla="*/ 53788 w 193531"/>
                <a:gd name="connsiteY7" fmla="*/ 94934 h 94986"/>
                <a:gd name="connsiteX8" fmla="*/ 108623 w 193531"/>
                <a:gd name="connsiteY8" fmla="*/ 88570 h 94986"/>
                <a:gd name="connsiteX9" fmla="*/ 158227 w 193531"/>
                <a:gd name="connsiteY9" fmla="*/ 61545 h 94986"/>
                <a:gd name="connsiteX10" fmla="*/ 192749 w 193531"/>
                <a:gd name="connsiteY10" fmla="*/ 14469 h 94986"/>
                <a:gd name="connsiteX11" fmla="*/ 187083 w 193531"/>
                <a:gd name="connsiteY11" fmla="*/ 782 h 94986"/>
                <a:gd name="connsiteX12" fmla="*/ 173396 w 193531"/>
                <a:gd name="connsiteY12" fmla="*/ 6449 h 94986"/>
                <a:gd name="connsiteX13" fmla="*/ 173047 w 193531"/>
                <a:gd name="connsiteY13" fmla="*/ 7408 h 94986"/>
                <a:gd name="connsiteX14" fmla="*/ 172785 w 193531"/>
                <a:gd name="connsiteY14" fmla="*/ 8280 h 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531" h="94986">
                  <a:moveTo>
                    <a:pt x="172785" y="8367"/>
                  </a:moveTo>
                  <a:cubicBezTo>
                    <a:pt x="168426" y="22751"/>
                    <a:pt x="159012" y="38269"/>
                    <a:pt x="147417" y="50212"/>
                  </a:cubicBezTo>
                  <a:cubicBezTo>
                    <a:pt x="135735" y="62504"/>
                    <a:pt x="121176" y="72094"/>
                    <a:pt x="105136" y="78719"/>
                  </a:cubicBezTo>
                  <a:cubicBezTo>
                    <a:pt x="89008" y="85345"/>
                    <a:pt x="71398" y="88396"/>
                    <a:pt x="53701" y="89704"/>
                  </a:cubicBezTo>
                  <a:cubicBezTo>
                    <a:pt x="44809" y="90227"/>
                    <a:pt x="35830" y="89704"/>
                    <a:pt x="26850" y="89704"/>
                  </a:cubicBezTo>
                  <a:lnTo>
                    <a:pt x="0" y="86739"/>
                  </a:lnTo>
                  <a:lnTo>
                    <a:pt x="26589" y="92319"/>
                  </a:lnTo>
                  <a:cubicBezTo>
                    <a:pt x="35568" y="93191"/>
                    <a:pt x="44635" y="94585"/>
                    <a:pt x="53788" y="94934"/>
                  </a:cubicBezTo>
                  <a:cubicBezTo>
                    <a:pt x="72008" y="95283"/>
                    <a:pt x="90664" y="93975"/>
                    <a:pt x="108623" y="88570"/>
                  </a:cubicBezTo>
                  <a:cubicBezTo>
                    <a:pt x="126494" y="83078"/>
                    <a:pt x="143668" y="74099"/>
                    <a:pt x="158227" y="61545"/>
                  </a:cubicBezTo>
                  <a:cubicBezTo>
                    <a:pt x="172873" y="48730"/>
                    <a:pt x="184729" y="33997"/>
                    <a:pt x="192749" y="14469"/>
                  </a:cubicBezTo>
                  <a:cubicBezTo>
                    <a:pt x="194929" y="9151"/>
                    <a:pt x="192400" y="2962"/>
                    <a:pt x="187083" y="782"/>
                  </a:cubicBezTo>
                  <a:cubicBezTo>
                    <a:pt x="181765" y="-1397"/>
                    <a:pt x="175575" y="1131"/>
                    <a:pt x="173396" y="6449"/>
                  </a:cubicBezTo>
                  <a:cubicBezTo>
                    <a:pt x="173222" y="6798"/>
                    <a:pt x="173134" y="7059"/>
                    <a:pt x="173047" y="7408"/>
                  </a:cubicBezTo>
                  <a:lnTo>
                    <a:pt x="172785" y="828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0" name="Freeform: Shape 2029">
              <a:extLst>
                <a:ext uri="{FF2B5EF4-FFF2-40B4-BE49-F238E27FC236}">
                  <a16:creationId xmlns:a16="http://schemas.microsoft.com/office/drawing/2014/main" id="{55480E71-4793-DFE7-48A8-41A6B6DA4FEC}"/>
                </a:ext>
              </a:extLst>
            </p:cNvPr>
            <p:cNvSpPr/>
            <p:nvPr/>
          </p:nvSpPr>
          <p:spPr>
            <a:xfrm>
              <a:off x="5283216" y="-392532"/>
              <a:ext cx="348329" cy="348330"/>
            </a:xfrm>
            <a:custGeom>
              <a:avLst/>
              <a:gdLst>
                <a:gd name="connsiteX0" fmla="*/ 342200 w 348329"/>
                <a:gd name="connsiteY0" fmla="*/ 219890 h 348330"/>
                <a:gd name="connsiteX1" fmla="*/ 219890 w 348329"/>
                <a:gd name="connsiteY1" fmla="*/ 6130 h 348330"/>
                <a:gd name="connsiteX2" fmla="*/ 6130 w 348329"/>
                <a:gd name="connsiteY2" fmla="*/ 128441 h 348330"/>
                <a:gd name="connsiteX3" fmla="*/ 128440 w 348329"/>
                <a:gd name="connsiteY3" fmla="*/ 342200 h 348330"/>
                <a:gd name="connsiteX4" fmla="*/ 342200 w 348329"/>
                <a:gd name="connsiteY4" fmla="*/ 219890 h 34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329" h="348330">
                  <a:moveTo>
                    <a:pt x="342200" y="219890"/>
                  </a:moveTo>
                  <a:cubicBezTo>
                    <a:pt x="367394" y="127046"/>
                    <a:pt x="312646" y="31412"/>
                    <a:pt x="219890" y="6130"/>
                  </a:cubicBezTo>
                  <a:cubicBezTo>
                    <a:pt x="127046" y="-19064"/>
                    <a:pt x="31412" y="35684"/>
                    <a:pt x="6130" y="128441"/>
                  </a:cubicBezTo>
                  <a:cubicBezTo>
                    <a:pt x="-19064" y="221285"/>
                    <a:pt x="35683" y="316918"/>
                    <a:pt x="128440" y="342200"/>
                  </a:cubicBezTo>
                  <a:cubicBezTo>
                    <a:pt x="221285" y="367394"/>
                    <a:pt x="316918" y="312647"/>
                    <a:pt x="342200" y="21989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1" name="Freeform: Shape 2030">
              <a:extLst>
                <a:ext uri="{FF2B5EF4-FFF2-40B4-BE49-F238E27FC236}">
                  <a16:creationId xmlns:a16="http://schemas.microsoft.com/office/drawing/2014/main" id="{3C68F1A6-AB7C-F3D8-39F0-FD25BF534763}"/>
                </a:ext>
              </a:extLst>
            </p:cNvPr>
            <p:cNvSpPr/>
            <p:nvPr/>
          </p:nvSpPr>
          <p:spPr>
            <a:xfrm>
              <a:off x="5419768" y="-377814"/>
              <a:ext cx="116761" cy="35721"/>
            </a:xfrm>
            <a:custGeom>
              <a:avLst/>
              <a:gdLst>
                <a:gd name="connsiteX0" fmla="*/ 83773 w 116761"/>
                <a:gd name="connsiteY0" fmla="*/ 7279 h 35721"/>
                <a:gd name="connsiteX1" fmla="*/ 110188 w 116761"/>
                <a:gd name="connsiteY1" fmla="*/ 16607 h 35721"/>
                <a:gd name="connsiteX2" fmla="*/ 116552 w 116761"/>
                <a:gd name="connsiteY2" fmla="*/ 27678 h 35721"/>
                <a:gd name="connsiteX3" fmla="*/ 106614 w 116761"/>
                <a:gd name="connsiteY3" fmla="*/ 34653 h 35721"/>
                <a:gd name="connsiteX4" fmla="*/ 77148 w 116761"/>
                <a:gd name="connsiteY4" fmla="*/ 34478 h 35721"/>
                <a:gd name="connsiteX5" fmla="*/ 67035 w 116761"/>
                <a:gd name="connsiteY5" fmla="*/ 32212 h 35721"/>
                <a:gd name="connsiteX6" fmla="*/ 59887 w 116761"/>
                <a:gd name="connsiteY6" fmla="*/ 27766 h 35721"/>
                <a:gd name="connsiteX7" fmla="*/ 36523 w 116761"/>
                <a:gd name="connsiteY7" fmla="*/ 26371 h 35721"/>
                <a:gd name="connsiteX8" fmla="*/ 12201 w 116761"/>
                <a:gd name="connsiteY8" fmla="*/ 23755 h 35721"/>
                <a:gd name="connsiteX9" fmla="*/ 83 w 116761"/>
                <a:gd name="connsiteY9" fmla="*/ 14515 h 35721"/>
                <a:gd name="connsiteX10" fmla="*/ 4442 w 116761"/>
                <a:gd name="connsiteY10" fmla="*/ 5710 h 35721"/>
                <a:gd name="connsiteX11" fmla="*/ 14206 w 116761"/>
                <a:gd name="connsiteY11" fmla="*/ 2484 h 35721"/>
                <a:gd name="connsiteX12" fmla="*/ 48816 w 116761"/>
                <a:gd name="connsiteY12" fmla="*/ 1699 h 35721"/>
                <a:gd name="connsiteX13" fmla="*/ 63461 w 116761"/>
                <a:gd name="connsiteY13" fmla="*/ 828 h 35721"/>
                <a:gd name="connsiteX14" fmla="*/ 83861 w 116761"/>
                <a:gd name="connsiteY14" fmla="*/ 7366 h 3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761" h="35721">
                  <a:moveTo>
                    <a:pt x="83773" y="7279"/>
                  </a:moveTo>
                  <a:cubicBezTo>
                    <a:pt x="92840" y="9633"/>
                    <a:pt x="102342" y="11463"/>
                    <a:pt x="110188" y="16607"/>
                  </a:cubicBezTo>
                  <a:cubicBezTo>
                    <a:pt x="114024" y="19048"/>
                    <a:pt x="117685" y="23232"/>
                    <a:pt x="116552" y="27678"/>
                  </a:cubicBezTo>
                  <a:cubicBezTo>
                    <a:pt x="115506" y="31863"/>
                    <a:pt x="110799" y="33781"/>
                    <a:pt x="106614" y="34653"/>
                  </a:cubicBezTo>
                  <a:cubicBezTo>
                    <a:pt x="96937" y="36571"/>
                    <a:pt x="86999" y="35524"/>
                    <a:pt x="77148" y="34478"/>
                  </a:cubicBezTo>
                  <a:cubicBezTo>
                    <a:pt x="73661" y="34130"/>
                    <a:pt x="70174" y="33694"/>
                    <a:pt x="67035" y="32212"/>
                  </a:cubicBezTo>
                  <a:cubicBezTo>
                    <a:pt x="64507" y="30991"/>
                    <a:pt x="62328" y="29073"/>
                    <a:pt x="59887" y="27766"/>
                  </a:cubicBezTo>
                  <a:cubicBezTo>
                    <a:pt x="52825" y="24104"/>
                    <a:pt x="44369" y="25935"/>
                    <a:pt x="36523" y="26371"/>
                  </a:cubicBezTo>
                  <a:cubicBezTo>
                    <a:pt x="28329" y="26807"/>
                    <a:pt x="20134" y="25673"/>
                    <a:pt x="12201" y="23755"/>
                  </a:cubicBezTo>
                  <a:cubicBezTo>
                    <a:pt x="6970" y="22448"/>
                    <a:pt x="868" y="19832"/>
                    <a:pt x="83" y="14515"/>
                  </a:cubicBezTo>
                  <a:cubicBezTo>
                    <a:pt x="-440" y="11115"/>
                    <a:pt x="1565" y="7715"/>
                    <a:pt x="4442" y="5710"/>
                  </a:cubicBezTo>
                  <a:cubicBezTo>
                    <a:pt x="7232" y="3705"/>
                    <a:pt x="10718" y="2920"/>
                    <a:pt x="14206" y="2484"/>
                  </a:cubicBezTo>
                  <a:cubicBezTo>
                    <a:pt x="25713" y="1089"/>
                    <a:pt x="37308" y="3094"/>
                    <a:pt x="48816" y="1699"/>
                  </a:cubicBezTo>
                  <a:cubicBezTo>
                    <a:pt x="54394" y="1002"/>
                    <a:pt x="58143" y="-1177"/>
                    <a:pt x="63461" y="828"/>
                  </a:cubicBezTo>
                  <a:cubicBezTo>
                    <a:pt x="70174" y="3356"/>
                    <a:pt x="76886" y="5535"/>
                    <a:pt x="83861" y="736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3" name="Freeform: Shape 2032">
              <a:extLst>
                <a:ext uri="{FF2B5EF4-FFF2-40B4-BE49-F238E27FC236}">
                  <a16:creationId xmlns:a16="http://schemas.microsoft.com/office/drawing/2014/main" id="{75C7EDEB-91D4-F0F7-7556-95E984D48D9C}"/>
                </a:ext>
              </a:extLst>
            </p:cNvPr>
            <p:cNvSpPr/>
            <p:nvPr/>
          </p:nvSpPr>
          <p:spPr>
            <a:xfrm>
              <a:off x="5431083" y="-374765"/>
              <a:ext cx="95074" cy="27296"/>
            </a:xfrm>
            <a:custGeom>
              <a:avLst/>
              <a:gdLst>
                <a:gd name="connsiteX0" fmla="*/ 67925 w 95074"/>
                <a:gd name="connsiteY0" fmla="*/ 6061 h 27296"/>
                <a:gd name="connsiteX1" fmla="*/ 89545 w 95074"/>
                <a:gd name="connsiteY1" fmla="*/ 13471 h 27296"/>
                <a:gd name="connsiteX2" fmla="*/ 94950 w 95074"/>
                <a:gd name="connsiteY2" fmla="*/ 21752 h 27296"/>
                <a:gd name="connsiteX3" fmla="*/ 87017 w 95074"/>
                <a:gd name="connsiteY3" fmla="*/ 26722 h 27296"/>
                <a:gd name="connsiteX4" fmla="*/ 63130 w 95074"/>
                <a:gd name="connsiteY4" fmla="*/ 26024 h 27296"/>
                <a:gd name="connsiteX5" fmla="*/ 54849 w 95074"/>
                <a:gd name="connsiteY5" fmla="*/ 24106 h 27296"/>
                <a:gd name="connsiteX6" fmla="*/ 48921 w 95074"/>
                <a:gd name="connsiteY6" fmla="*/ 20706 h 27296"/>
                <a:gd name="connsiteX7" fmla="*/ 29916 w 95074"/>
                <a:gd name="connsiteY7" fmla="*/ 19224 h 27296"/>
                <a:gd name="connsiteX8" fmla="*/ 10127 w 95074"/>
                <a:gd name="connsiteY8" fmla="*/ 16783 h 27296"/>
                <a:gd name="connsiteX9" fmla="*/ 101 w 95074"/>
                <a:gd name="connsiteY9" fmla="*/ 9635 h 27296"/>
                <a:gd name="connsiteX10" fmla="*/ 3414 w 95074"/>
                <a:gd name="connsiteY10" fmla="*/ 3184 h 27296"/>
                <a:gd name="connsiteX11" fmla="*/ 11260 w 95074"/>
                <a:gd name="connsiteY11" fmla="*/ 1004 h 27296"/>
                <a:gd name="connsiteX12" fmla="*/ 39331 w 95074"/>
                <a:gd name="connsiteY12" fmla="*/ 1091 h 27296"/>
                <a:gd name="connsiteX13" fmla="*/ 51187 w 95074"/>
                <a:gd name="connsiteY13" fmla="*/ 743 h 27296"/>
                <a:gd name="connsiteX14" fmla="*/ 67838 w 95074"/>
                <a:gd name="connsiteY14" fmla="*/ 5973 h 2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4" h="27296">
                  <a:moveTo>
                    <a:pt x="67925" y="6061"/>
                  </a:moveTo>
                  <a:cubicBezTo>
                    <a:pt x="75335" y="7978"/>
                    <a:pt x="83094" y="9548"/>
                    <a:pt x="89545" y="13471"/>
                  </a:cubicBezTo>
                  <a:cubicBezTo>
                    <a:pt x="92683" y="15389"/>
                    <a:pt x="95735" y="18527"/>
                    <a:pt x="94950" y="21752"/>
                  </a:cubicBezTo>
                  <a:cubicBezTo>
                    <a:pt x="94166" y="24804"/>
                    <a:pt x="90417" y="26199"/>
                    <a:pt x="87017" y="26722"/>
                  </a:cubicBezTo>
                  <a:cubicBezTo>
                    <a:pt x="79171" y="27942"/>
                    <a:pt x="71064" y="26983"/>
                    <a:pt x="63130" y="26024"/>
                  </a:cubicBezTo>
                  <a:cubicBezTo>
                    <a:pt x="60341" y="25675"/>
                    <a:pt x="57464" y="25327"/>
                    <a:pt x="54849" y="24106"/>
                  </a:cubicBezTo>
                  <a:cubicBezTo>
                    <a:pt x="52757" y="23147"/>
                    <a:pt x="51013" y="21665"/>
                    <a:pt x="48921" y="20706"/>
                  </a:cubicBezTo>
                  <a:cubicBezTo>
                    <a:pt x="43167" y="17829"/>
                    <a:pt x="36367" y="19050"/>
                    <a:pt x="29916" y="19224"/>
                  </a:cubicBezTo>
                  <a:cubicBezTo>
                    <a:pt x="23290" y="19399"/>
                    <a:pt x="16578" y="18440"/>
                    <a:pt x="10127" y="16783"/>
                  </a:cubicBezTo>
                  <a:cubicBezTo>
                    <a:pt x="5855" y="15737"/>
                    <a:pt x="886" y="13645"/>
                    <a:pt x="101" y="9635"/>
                  </a:cubicBezTo>
                  <a:cubicBezTo>
                    <a:pt x="-422" y="7107"/>
                    <a:pt x="1147" y="4578"/>
                    <a:pt x="3414" y="3184"/>
                  </a:cubicBezTo>
                  <a:cubicBezTo>
                    <a:pt x="5680" y="1789"/>
                    <a:pt x="8470" y="1266"/>
                    <a:pt x="11260" y="1004"/>
                  </a:cubicBezTo>
                  <a:cubicBezTo>
                    <a:pt x="20588" y="132"/>
                    <a:pt x="30003" y="1963"/>
                    <a:pt x="39331" y="1091"/>
                  </a:cubicBezTo>
                  <a:cubicBezTo>
                    <a:pt x="43864" y="655"/>
                    <a:pt x="46828" y="-914"/>
                    <a:pt x="51187" y="743"/>
                  </a:cubicBezTo>
                  <a:cubicBezTo>
                    <a:pt x="56679" y="2748"/>
                    <a:pt x="62171" y="4491"/>
                    <a:pt x="67838" y="597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4" name="Freeform: Shape 2033">
              <a:extLst>
                <a:ext uri="{FF2B5EF4-FFF2-40B4-BE49-F238E27FC236}">
                  <a16:creationId xmlns:a16="http://schemas.microsoft.com/office/drawing/2014/main" id="{9D91F077-D301-E3C5-2E1B-F479BF14A2DF}"/>
                </a:ext>
              </a:extLst>
            </p:cNvPr>
            <p:cNvSpPr/>
            <p:nvPr/>
          </p:nvSpPr>
          <p:spPr>
            <a:xfrm>
              <a:off x="5407632" y="-451711"/>
              <a:ext cx="56622" cy="94178"/>
            </a:xfrm>
            <a:custGeom>
              <a:avLst/>
              <a:gdLst>
                <a:gd name="connsiteX0" fmla="*/ 43079 w 56622"/>
                <a:gd name="connsiteY0" fmla="*/ 93817 h 94178"/>
                <a:gd name="connsiteX1" fmla="*/ 43428 w 56622"/>
                <a:gd name="connsiteY1" fmla="*/ 93904 h 94178"/>
                <a:gd name="connsiteX2" fmla="*/ 55982 w 56622"/>
                <a:gd name="connsiteY2" fmla="*/ 86058 h 94178"/>
                <a:gd name="connsiteX3" fmla="*/ 54674 w 56622"/>
                <a:gd name="connsiteY3" fmla="*/ 68274 h 94178"/>
                <a:gd name="connsiteX4" fmla="*/ 42731 w 56622"/>
                <a:gd name="connsiteY4" fmla="*/ 32618 h 94178"/>
                <a:gd name="connsiteX5" fmla="*/ 15880 w 56622"/>
                <a:gd name="connsiteY5" fmla="*/ 1496 h 94178"/>
                <a:gd name="connsiteX6" fmla="*/ 1496 w 56622"/>
                <a:gd name="connsiteY6" fmla="*/ 5070 h 94178"/>
                <a:gd name="connsiteX7" fmla="*/ 5070 w 56622"/>
                <a:gd name="connsiteY7" fmla="*/ 19454 h 94178"/>
                <a:gd name="connsiteX8" fmla="*/ 23813 w 56622"/>
                <a:gd name="connsiteY8" fmla="*/ 41772 h 94178"/>
                <a:gd name="connsiteX9" fmla="*/ 34361 w 56622"/>
                <a:gd name="connsiteY9" fmla="*/ 73679 h 94178"/>
                <a:gd name="connsiteX10" fmla="*/ 35495 w 56622"/>
                <a:gd name="connsiteY10" fmla="*/ 81438 h 94178"/>
                <a:gd name="connsiteX11" fmla="*/ 42992 w 56622"/>
                <a:gd name="connsiteY11" fmla="*/ 93904 h 9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622" h="94178">
                  <a:moveTo>
                    <a:pt x="43079" y="93817"/>
                  </a:moveTo>
                  <a:cubicBezTo>
                    <a:pt x="43079" y="93817"/>
                    <a:pt x="43341" y="93817"/>
                    <a:pt x="43428" y="93904"/>
                  </a:cubicBezTo>
                  <a:cubicBezTo>
                    <a:pt x="49095" y="95212"/>
                    <a:pt x="54674" y="91725"/>
                    <a:pt x="55982" y="86058"/>
                  </a:cubicBezTo>
                  <a:cubicBezTo>
                    <a:pt x="57551" y="79258"/>
                    <a:pt x="55895" y="72894"/>
                    <a:pt x="54674" y="68274"/>
                  </a:cubicBezTo>
                  <a:cubicBezTo>
                    <a:pt x="51536" y="56505"/>
                    <a:pt x="48397" y="44300"/>
                    <a:pt x="42731" y="32618"/>
                  </a:cubicBezTo>
                  <a:cubicBezTo>
                    <a:pt x="36105" y="18844"/>
                    <a:pt x="26777" y="8034"/>
                    <a:pt x="15880" y="1496"/>
                  </a:cubicBezTo>
                  <a:cubicBezTo>
                    <a:pt x="10911" y="-1468"/>
                    <a:pt x="4460" y="101"/>
                    <a:pt x="1496" y="5070"/>
                  </a:cubicBezTo>
                  <a:cubicBezTo>
                    <a:pt x="-1468" y="10039"/>
                    <a:pt x="101" y="16490"/>
                    <a:pt x="5070" y="19454"/>
                  </a:cubicBezTo>
                  <a:cubicBezTo>
                    <a:pt x="12480" y="23900"/>
                    <a:pt x="19018" y="31659"/>
                    <a:pt x="23813" y="41772"/>
                  </a:cubicBezTo>
                  <a:cubicBezTo>
                    <a:pt x="28608" y="51623"/>
                    <a:pt x="31485" y="62869"/>
                    <a:pt x="34361" y="73679"/>
                  </a:cubicBezTo>
                  <a:cubicBezTo>
                    <a:pt x="35146" y="76469"/>
                    <a:pt x="35931" y="79694"/>
                    <a:pt x="35495" y="81438"/>
                  </a:cubicBezTo>
                  <a:cubicBezTo>
                    <a:pt x="34187" y="86930"/>
                    <a:pt x="37587" y="92422"/>
                    <a:pt x="42992" y="939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5" name="Freeform: Shape 2034">
              <a:extLst>
                <a:ext uri="{FF2B5EF4-FFF2-40B4-BE49-F238E27FC236}">
                  <a16:creationId xmlns:a16="http://schemas.microsoft.com/office/drawing/2014/main" id="{874BCF70-6E79-2580-6F84-9FB026BC58D8}"/>
                </a:ext>
              </a:extLst>
            </p:cNvPr>
            <p:cNvSpPr/>
            <p:nvPr/>
          </p:nvSpPr>
          <p:spPr>
            <a:xfrm>
              <a:off x="5501134" y="-429995"/>
              <a:ext cx="84446" cy="80180"/>
            </a:xfrm>
            <a:custGeom>
              <a:avLst/>
              <a:gdLst>
                <a:gd name="connsiteX0" fmla="*/ 7639 w 84446"/>
                <a:gd name="connsiteY0" fmla="*/ 79772 h 80180"/>
                <a:gd name="connsiteX1" fmla="*/ 9295 w 84446"/>
                <a:gd name="connsiteY1" fmla="*/ 80121 h 80180"/>
                <a:gd name="connsiteX2" fmla="*/ 20803 w 84446"/>
                <a:gd name="connsiteY2" fmla="*/ 70793 h 80180"/>
                <a:gd name="connsiteX3" fmla="*/ 38238 w 84446"/>
                <a:gd name="connsiteY3" fmla="*/ 35835 h 80180"/>
                <a:gd name="connsiteX4" fmla="*/ 74329 w 84446"/>
                <a:gd name="connsiteY4" fmla="*/ 20927 h 80180"/>
                <a:gd name="connsiteX5" fmla="*/ 84442 w 84446"/>
                <a:gd name="connsiteY5" fmla="*/ 10117 h 80180"/>
                <a:gd name="connsiteX6" fmla="*/ 73632 w 84446"/>
                <a:gd name="connsiteY6" fmla="*/ 5 h 80180"/>
                <a:gd name="connsiteX7" fmla="*/ 24028 w 84446"/>
                <a:gd name="connsiteY7" fmla="*/ 20579 h 80180"/>
                <a:gd name="connsiteX8" fmla="*/ 54 w 84446"/>
                <a:gd name="connsiteY8" fmla="*/ 68614 h 80180"/>
                <a:gd name="connsiteX9" fmla="*/ 7726 w 84446"/>
                <a:gd name="connsiteY9" fmla="*/ 79772 h 8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446" h="80180">
                  <a:moveTo>
                    <a:pt x="7639" y="79772"/>
                  </a:moveTo>
                  <a:cubicBezTo>
                    <a:pt x="8162" y="79947"/>
                    <a:pt x="8772" y="80034"/>
                    <a:pt x="9295" y="80121"/>
                  </a:cubicBezTo>
                  <a:cubicBezTo>
                    <a:pt x="15049" y="80731"/>
                    <a:pt x="20192" y="76547"/>
                    <a:pt x="20803" y="70793"/>
                  </a:cubicBezTo>
                  <a:cubicBezTo>
                    <a:pt x="22197" y="57629"/>
                    <a:pt x="28474" y="44901"/>
                    <a:pt x="38238" y="35835"/>
                  </a:cubicBezTo>
                  <a:cubicBezTo>
                    <a:pt x="47915" y="26768"/>
                    <a:pt x="61078" y="21363"/>
                    <a:pt x="74329" y="20927"/>
                  </a:cubicBezTo>
                  <a:cubicBezTo>
                    <a:pt x="80083" y="20753"/>
                    <a:pt x="84616" y="15871"/>
                    <a:pt x="84442" y="10117"/>
                  </a:cubicBezTo>
                  <a:cubicBezTo>
                    <a:pt x="84267" y="4364"/>
                    <a:pt x="79560" y="-169"/>
                    <a:pt x="73632" y="5"/>
                  </a:cubicBezTo>
                  <a:cubicBezTo>
                    <a:pt x="55412" y="615"/>
                    <a:pt x="37366" y="8112"/>
                    <a:pt x="24028" y="20579"/>
                  </a:cubicBezTo>
                  <a:cubicBezTo>
                    <a:pt x="10690" y="33045"/>
                    <a:pt x="1972" y="50568"/>
                    <a:pt x="54" y="68614"/>
                  </a:cubicBezTo>
                  <a:cubicBezTo>
                    <a:pt x="-469" y="73757"/>
                    <a:pt x="2844" y="78465"/>
                    <a:pt x="7726" y="7977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0" name="Freeform: Shape 2039">
              <a:extLst>
                <a:ext uri="{FF2B5EF4-FFF2-40B4-BE49-F238E27FC236}">
                  <a16:creationId xmlns:a16="http://schemas.microsoft.com/office/drawing/2014/main" id="{538687FE-2DC5-6115-86F3-270957E15BD7}"/>
                </a:ext>
              </a:extLst>
            </p:cNvPr>
            <p:cNvSpPr/>
            <p:nvPr/>
          </p:nvSpPr>
          <p:spPr>
            <a:xfrm>
              <a:off x="5476691" y="-461418"/>
              <a:ext cx="33988" cy="99165"/>
            </a:xfrm>
            <a:custGeom>
              <a:avLst/>
              <a:gdLst>
                <a:gd name="connsiteX0" fmla="*/ 7584 w 33988"/>
                <a:gd name="connsiteY0" fmla="*/ 98816 h 99165"/>
                <a:gd name="connsiteX1" fmla="*/ 10200 w 33988"/>
                <a:gd name="connsiteY1" fmla="*/ 99165 h 99165"/>
                <a:gd name="connsiteX2" fmla="*/ 20748 w 33988"/>
                <a:gd name="connsiteY2" fmla="*/ 88791 h 99165"/>
                <a:gd name="connsiteX3" fmla="*/ 27025 w 33988"/>
                <a:gd name="connsiteY3" fmla="*/ 55576 h 99165"/>
                <a:gd name="connsiteX4" fmla="*/ 33650 w 33988"/>
                <a:gd name="connsiteY4" fmla="*/ 9459 h 99165"/>
                <a:gd name="connsiteX5" fmla="*/ 22230 w 33988"/>
                <a:gd name="connsiteY5" fmla="*/ 44 h 99165"/>
                <a:gd name="connsiteX6" fmla="*/ 12902 w 33988"/>
                <a:gd name="connsiteY6" fmla="*/ 11552 h 99165"/>
                <a:gd name="connsiteX7" fmla="*/ 6974 w 33988"/>
                <a:gd name="connsiteY7" fmla="*/ 49997 h 99165"/>
                <a:gd name="connsiteX8" fmla="*/ 0 w 33988"/>
                <a:gd name="connsiteY8" fmla="*/ 88617 h 99165"/>
                <a:gd name="connsiteX9" fmla="*/ 7758 w 33988"/>
                <a:gd name="connsiteY9" fmla="*/ 98816 h 9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88" h="99165">
                  <a:moveTo>
                    <a:pt x="7584" y="98816"/>
                  </a:moveTo>
                  <a:cubicBezTo>
                    <a:pt x="8456" y="99078"/>
                    <a:pt x="9328" y="99165"/>
                    <a:pt x="10200" y="99165"/>
                  </a:cubicBezTo>
                  <a:cubicBezTo>
                    <a:pt x="15953" y="99165"/>
                    <a:pt x="20748" y="94545"/>
                    <a:pt x="20748" y="88791"/>
                  </a:cubicBezTo>
                  <a:cubicBezTo>
                    <a:pt x="20835" y="77981"/>
                    <a:pt x="23887" y="67084"/>
                    <a:pt x="27025" y="55576"/>
                  </a:cubicBezTo>
                  <a:cubicBezTo>
                    <a:pt x="31035" y="40930"/>
                    <a:pt x="35220" y="25762"/>
                    <a:pt x="33650" y="9459"/>
                  </a:cubicBezTo>
                  <a:cubicBezTo>
                    <a:pt x="33040" y="3706"/>
                    <a:pt x="27896" y="-479"/>
                    <a:pt x="22230" y="44"/>
                  </a:cubicBezTo>
                  <a:cubicBezTo>
                    <a:pt x="16476" y="654"/>
                    <a:pt x="12292" y="5711"/>
                    <a:pt x="12902" y="11552"/>
                  </a:cubicBezTo>
                  <a:cubicBezTo>
                    <a:pt x="14123" y="23931"/>
                    <a:pt x="10635" y="36572"/>
                    <a:pt x="6974" y="49997"/>
                  </a:cubicBezTo>
                  <a:cubicBezTo>
                    <a:pt x="3574" y="62289"/>
                    <a:pt x="87" y="75104"/>
                    <a:pt x="0" y="88617"/>
                  </a:cubicBezTo>
                  <a:cubicBezTo>
                    <a:pt x="0" y="93499"/>
                    <a:pt x="3226" y="97596"/>
                    <a:pt x="7758" y="9881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1" name="Freeform: Shape 2040">
              <a:extLst>
                <a:ext uri="{FF2B5EF4-FFF2-40B4-BE49-F238E27FC236}">
                  <a16:creationId xmlns:a16="http://schemas.microsoft.com/office/drawing/2014/main" id="{6AC27BDD-3FDB-6704-B2A2-6FB303452ECF}"/>
                </a:ext>
              </a:extLst>
            </p:cNvPr>
            <p:cNvSpPr/>
            <p:nvPr/>
          </p:nvSpPr>
          <p:spPr>
            <a:xfrm>
              <a:off x="5540330" y="-301989"/>
              <a:ext cx="57716" cy="207545"/>
            </a:xfrm>
            <a:custGeom>
              <a:avLst/>
              <a:gdLst>
                <a:gd name="connsiteX0" fmla="*/ 15605 w 57716"/>
                <a:gd name="connsiteY0" fmla="*/ 18457 h 207545"/>
                <a:gd name="connsiteX1" fmla="*/ 39840 w 57716"/>
                <a:gd name="connsiteY1" fmla="*/ 61000 h 207545"/>
                <a:gd name="connsiteX2" fmla="*/ 44199 w 57716"/>
                <a:gd name="connsiteY2" fmla="*/ 111824 h 207545"/>
                <a:gd name="connsiteX3" fmla="*/ 28768 w 57716"/>
                <a:gd name="connsiteY3" fmla="*/ 162126 h 207545"/>
                <a:gd name="connsiteX4" fmla="*/ 15692 w 57716"/>
                <a:gd name="connsiteY4" fmla="*/ 185577 h 207545"/>
                <a:gd name="connsiteX5" fmla="*/ 0 w 57716"/>
                <a:gd name="connsiteY5" fmla="*/ 207545 h 207545"/>
                <a:gd name="connsiteX6" fmla="*/ 17784 w 57716"/>
                <a:gd name="connsiteY6" fmla="*/ 187059 h 207545"/>
                <a:gd name="connsiteX7" fmla="*/ 33302 w 57716"/>
                <a:gd name="connsiteY7" fmla="*/ 164567 h 207545"/>
                <a:gd name="connsiteX8" fmla="*/ 54486 w 57716"/>
                <a:gd name="connsiteY8" fmla="*/ 113568 h 207545"/>
                <a:gd name="connsiteX9" fmla="*/ 55096 w 57716"/>
                <a:gd name="connsiteY9" fmla="*/ 57077 h 207545"/>
                <a:gd name="connsiteX10" fmla="*/ 30861 w 57716"/>
                <a:gd name="connsiteY10" fmla="*/ 3986 h 207545"/>
                <a:gd name="connsiteX11" fmla="*/ 16128 w 57716"/>
                <a:gd name="connsiteY11" fmla="*/ 2242 h 207545"/>
                <a:gd name="connsiteX12" fmla="*/ 14384 w 57716"/>
                <a:gd name="connsiteY12" fmla="*/ 16975 h 207545"/>
                <a:gd name="connsiteX13" fmla="*/ 15082 w 57716"/>
                <a:gd name="connsiteY13" fmla="*/ 17760 h 207545"/>
                <a:gd name="connsiteX14" fmla="*/ 15692 w 57716"/>
                <a:gd name="connsiteY14" fmla="*/ 18457 h 20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716" h="207545">
                  <a:moveTo>
                    <a:pt x="15605" y="18457"/>
                  </a:moveTo>
                  <a:cubicBezTo>
                    <a:pt x="26066" y="29267"/>
                    <a:pt x="35046" y="45046"/>
                    <a:pt x="39840" y="61000"/>
                  </a:cubicBezTo>
                  <a:cubicBezTo>
                    <a:pt x="44896" y="77128"/>
                    <a:pt x="46117" y="94563"/>
                    <a:pt x="44199" y="111824"/>
                  </a:cubicBezTo>
                  <a:cubicBezTo>
                    <a:pt x="42107" y="129173"/>
                    <a:pt x="36178" y="145998"/>
                    <a:pt x="28768" y="162126"/>
                  </a:cubicBezTo>
                  <a:cubicBezTo>
                    <a:pt x="24933" y="170146"/>
                    <a:pt x="20051" y="177731"/>
                    <a:pt x="15692" y="185577"/>
                  </a:cubicBezTo>
                  <a:lnTo>
                    <a:pt x="0" y="207545"/>
                  </a:lnTo>
                  <a:lnTo>
                    <a:pt x="17784" y="187059"/>
                  </a:lnTo>
                  <a:cubicBezTo>
                    <a:pt x="22928" y="179561"/>
                    <a:pt x="28507" y="172413"/>
                    <a:pt x="33302" y="164567"/>
                  </a:cubicBezTo>
                  <a:cubicBezTo>
                    <a:pt x="42543" y="148788"/>
                    <a:pt x="50388" y="131875"/>
                    <a:pt x="54486" y="113568"/>
                  </a:cubicBezTo>
                  <a:cubicBezTo>
                    <a:pt x="58409" y="95261"/>
                    <a:pt x="58932" y="75907"/>
                    <a:pt x="55096" y="57077"/>
                  </a:cubicBezTo>
                  <a:cubicBezTo>
                    <a:pt x="51086" y="38072"/>
                    <a:pt x="43937" y="20549"/>
                    <a:pt x="30861" y="3986"/>
                  </a:cubicBezTo>
                  <a:cubicBezTo>
                    <a:pt x="27287" y="-548"/>
                    <a:pt x="20661" y="-1332"/>
                    <a:pt x="16128" y="2242"/>
                  </a:cubicBezTo>
                  <a:cubicBezTo>
                    <a:pt x="11595" y="5816"/>
                    <a:pt x="10810" y="12442"/>
                    <a:pt x="14384" y="16975"/>
                  </a:cubicBezTo>
                  <a:cubicBezTo>
                    <a:pt x="14558" y="17237"/>
                    <a:pt x="14820" y="17498"/>
                    <a:pt x="15082" y="17760"/>
                  </a:cubicBezTo>
                  <a:lnTo>
                    <a:pt x="15692" y="1845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2" name="Freeform: Shape 2041">
              <a:extLst>
                <a:ext uri="{FF2B5EF4-FFF2-40B4-BE49-F238E27FC236}">
                  <a16:creationId xmlns:a16="http://schemas.microsoft.com/office/drawing/2014/main" id="{383F5AF0-069E-6A59-C0CE-D36F1315E159}"/>
                </a:ext>
              </a:extLst>
            </p:cNvPr>
            <p:cNvSpPr/>
            <p:nvPr/>
          </p:nvSpPr>
          <p:spPr>
            <a:xfrm>
              <a:off x="6316559" y="-463728"/>
              <a:ext cx="2266875" cy="321170"/>
            </a:xfrm>
            <a:custGeom>
              <a:avLst/>
              <a:gdLst>
                <a:gd name="connsiteX0" fmla="*/ 0 w 2266875"/>
                <a:gd name="connsiteY0" fmla="*/ 212190 h 321170"/>
                <a:gd name="connsiteX1" fmla="*/ 572668 w 2266875"/>
                <a:gd name="connsiteY1" fmla="*/ 213411 h 321170"/>
                <a:gd name="connsiteX2" fmla="*/ 856519 w 2266875"/>
                <a:gd name="connsiteY2" fmla="*/ 199985 h 321170"/>
                <a:gd name="connsiteX3" fmla="*/ 998095 w 2266875"/>
                <a:gd name="connsiteY3" fmla="*/ 190134 h 321170"/>
                <a:gd name="connsiteX4" fmla="*/ 1139322 w 2266875"/>
                <a:gd name="connsiteY4" fmla="*/ 176883 h 321170"/>
                <a:gd name="connsiteX5" fmla="*/ 1702314 w 2266875"/>
                <a:gd name="connsiteY5" fmla="*/ 102259 h 321170"/>
                <a:gd name="connsiteX6" fmla="*/ 1983636 w 2266875"/>
                <a:gd name="connsiteY6" fmla="*/ 53178 h 321170"/>
                <a:gd name="connsiteX7" fmla="*/ 2266875 w 2266875"/>
                <a:gd name="connsiteY7" fmla="*/ 0 h 321170"/>
                <a:gd name="connsiteX8" fmla="*/ 2134888 w 2266875"/>
                <a:gd name="connsiteY8" fmla="*/ 59542 h 321170"/>
                <a:gd name="connsiteX9" fmla="*/ 2000287 w 2266875"/>
                <a:gd name="connsiteY9" fmla="*/ 113418 h 321170"/>
                <a:gd name="connsiteX10" fmla="*/ 1723411 w 2266875"/>
                <a:gd name="connsiteY10" fmla="*/ 200073 h 321170"/>
                <a:gd name="connsiteX11" fmla="*/ 1151876 w 2266875"/>
                <a:gd name="connsiteY11" fmla="*/ 303465 h 321170"/>
                <a:gd name="connsiteX12" fmla="*/ 1006900 w 2266875"/>
                <a:gd name="connsiteY12" fmla="*/ 315321 h 321170"/>
                <a:gd name="connsiteX13" fmla="*/ 861575 w 2266875"/>
                <a:gd name="connsiteY13" fmla="*/ 320378 h 321170"/>
                <a:gd name="connsiteX14" fmla="*/ 716162 w 2266875"/>
                <a:gd name="connsiteY14" fmla="*/ 319767 h 321170"/>
                <a:gd name="connsiteX15" fmla="*/ 570925 w 2266875"/>
                <a:gd name="connsiteY15" fmla="*/ 313142 h 321170"/>
                <a:gd name="connsiteX16" fmla="*/ 173 w 2266875"/>
                <a:gd name="connsiteY16" fmla="*/ 212277 h 3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6875" h="321170">
                  <a:moveTo>
                    <a:pt x="0" y="212190"/>
                  </a:moveTo>
                  <a:cubicBezTo>
                    <a:pt x="192837" y="220036"/>
                    <a:pt x="382883" y="219339"/>
                    <a:pt x="572668" y="213411"/>
                  </a:cubicBezTo>
                  <a:cubicBezTo>
                    <a:pt x="667430" y="210883"/>
                    <a:pt x="762105" y="205739"/>
                    <a:pt x="856519" y="199985"/>
                  </a:cubicBezTo>
                  <a:lnTo>
                    <a:pt x="998095" y="190134"/>
                  </a:lnTo>
                  <a:lnTo>
                    <a:pt x="1139322" y="176883"/>
                  </a:lnTo>
                  <a:cubicBezTo>
                    <a:pt x="1327277" y="156832"/>
                    <a:pt x="1515318" y="134951"/>
                    <a:pt x="1702314" y="102259"/>
                  </a:cubicBezTo>
                  <a:cubicBezTo>
                    <a:pt x="1796553" y="89183"/>
                    <a:pt x="1889310" y="69045"/>
                    <a:pt x="1983636" y="53178"/>
                  </a:cubicBezTo>
                  <a:cubicBezTo>
                    <a:pt x="2077875" y="36876"/>
                    <a:pt x="2170719" y="14471"/>
                    <a:pt x="2266875" y="0"/>
                  </a:cubicBezTo>
                  <a:cubicBezTo>
                    <a:pt x="2223374" y="20923"/>
                    <a:pt x="2179262" y="40363"/>
                    <a:pt x="2134888" y="59542"/>
                  </a:cubicBezTo>
                  <a:cubicBezTo>
                    <a:pt x="2090428" y="78547"/>
                    <a:pt x="2046055" y="98336"/>
                    <a:pt x="2000287" y="113418"/>
                  </a:cubicBezTo>
                  <a:cubicBezTo>
                    <a:pt x="1909100" y="144976"/>
                    <a:pt x="1817389" y="177058"/>
                    <a:pt x="1723411" y="200073"/>
                  </a:cubicBezTo>
                  <a:cubicBezTo>
                    <a:pt x="1536590" y="251769"/>
                    <a:pt x="1344625" y="283153"/>
                    <a:pt x="1151876" y="303465"/>
                  </a:cubicBezTo>
                  <a:lnTo>
                    <a:pt x="1006900" y="315321"/>
                  </a:lnTo>
                  <a:cubicBezTo>
                    <a:pt x="958429" y="317152"/>
                    <a:pt x="909959" y="319157"/>
                    <a:pt x="861575" y="320378"/>
                  </a:cubicBezTo>
                  <a:cubicBezTo>
                    <a:pt x="813191" y="322208"/>
                    <a:pt x="764633" y="320378"/>
                    <a:pt x="716162" y="319767"/>
                  </a:cubicBezTo>
                  <a:cubicBezTo>
                    <a:pt x="667692" y="319767"/>
                    <a:pt x="619308" y="316106"/>
                    <a:pt x="570925" y="313142"/>
                  </a:cubicBezTo>
                  <a:cubicBezTo>
                    <a:pt x="377914" y="299368"/>
                    <a:pt x="184554" y="272168"/>
                    <a:pt x="173" y="21227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3" name="Freeform: Shape 2042">
              <a:extLst>
                <a:ext uri="{FF2B5EF4-FFF2-40B4-BE49-F238E27FC236}">
                  <a16:creationId xmlns:a16="http://schemas.microsoft.com/office/drawing/2014/main" id="{58E8D439-A8BF-7FA2-83B0-E0F5F3900818}"/>
                </a:ext>
              </a:extLst>
            </p:cNvPr>
            <p:cNvSpPr/>
            <p:nvPr/>
          </p:nvSpPr>
          <p:spPr>
            <a:xfrm>
              <a:off x="6555850" y="-1262683"/>
              <a:ext cx="746598" cy="1013499"/>
            </a:xfrm>
            <a:custGeom>
              <a:avLst/>
              <a:gdLst>
                <a:gd name="connsiteX0" fmla="*/ 746598 w 746598"/>
                <a:gd name="connsiteY0" fmla="*/ 1013500 h 1013499"/>
                <a:gd name="connsiteX1" fmla="*/ 161725 w 746598"/>
                <a:gd name="connsiteY1" fmla="*/ 45567 h 1013499"/>
                <a:gd name="connsiteX2" fmla="*/ 746598 w 746598"/>
                <a:gd name="connsiteY2" fmla="*/ 1013500 h 101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598" h="1013499">
                  <a:moveTo>
                    <a:pt x="746598" y="1013500"/>
                  </a:moveTo>
                  <a:cubicBezTo>
                    <a:pt x="746598" y="1013500"/>
                    <a:pt x="-417832" y="344150"/>
                    <a:pt x="161725" y="45567"/>
                  </a:cubicBezTo>
                  <a:cubicBezTo>
                    <a:pt x="741281" y="-253016"/>
                    <a:pt x="746598" y="1013500"/>
                    <a:pt x="746598" y="101350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4" name="Freeform: Shape 2043">
              <a:extLst>
                <a:ext uri="{FF2B5EF4-FFF2-40B4-BE49-F238E27FC236}">
                  <a16:creationId xmlns:a16="http://schemas.microsoft.com/office/drawing/2014/main" id="{63098BF0-DB0C-3C74-B815-2849E26BBE00}"/>
                </a:ext>
              </a:extLst>
            </p:cNvPr>
            <p:cNvSpPr/>
            <p:nvPr/>
          </p:nvSpPr>
          <p:spPr>
            <a:xfrm>
              <a:off x="6799765" y="-1092362"/>
              <a:ext cx="412019" cy="690617"/>
            </a:xfrm>
            <a:custGeom>
              <a:avLst/>
              <a:gdLst>
                <a:gd name="connsiteX0" fmla="*/ 86499 w 412019"/>
                <a:gd name="connsiteY0" fmla="*/ 25539 h 690617"/>
                <a:gd name="connsiteX1" fmla="*/ 412019 w 412019"/>
                <a:gd name="connsiteY1" fmla="*/ 690617 h 690617"/>
                <a:gd name="connsiteX2" fmla="*/ 7428 w 412019"/>
                <a:gd name="connsiteY2" fmla="*/ 70436 h 690617"/>
                <a:gd name="connsiteX3" fmla="*/ 20679 w 412019"/>
                <a:gd name="connsiteY3" fmla="*/ 7407 h 690617"/>
                <a:gd name="connsiteX4" fmla="*/ 83708 w 412019"/>
                <a:gd name="connsiteY4" fmla="*/ 20657 h 690617"/>
                <a:gd name="connsiteX5" fmla="*/ 86499 w 412019"/>
                <a:gd name="connsiteY5" fmla="*/ 25539 h 6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019" h="690617">
                  <a:moveTo>
                    <a:pt x="86499" y="25539"/>
                  </a:moveTo>
                  <a:lnTo>
                    <a:pt x="412019" y="690617"/>
                  </a:lnTo>
                  <a:lnTo>
                    <a:pt x="7428" y="70436"/>
                  </a:lnTo>
                  <a:cubicBezTo>
                    <a:pt x="-6345" y="49339"/>
                    <a:pt x="-417" y="21181"/>
                    <a:pt x="20679" y="7407"/>
                  </a:cubicBezTo>
                  <a:cubicBezTo>
                    <a:pt x="41689" y="-6368"/>
                    <a:pt x="69935" y="-352"/>
                    <a:pt x="83708" y="20657"/>
                  </a:cubicBezTo>
                  <a:cubicBezTo>
                    <a:pt x="84667" y="22140"/>
                    <a:pt x="85714" y="23970"/>
                    <a:pt x="86499" y="2553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5" name="Freeform: Shape 2044">
              <a:extLst>
                <a:ext uri="{FF2B5EF4-FFF2-40B4-BE49-F238E27FC236}">
                  <a16:creationId xmlns:a16="http://schemas.microsoft.com/office/drawing/2014/main" id="{1D9C175B-F166-4737-D786-0E2DFDB941E8}"/>
                </a:ext>
              </a:extLst>
            </p:cNvPr>
            <p:cNvSpPr/>
            <p:nvPr/>
          </p:nvSpPr>
          <p:spPr>
            <a:xfrm>
              <a:off x="6909307" y="-180924"/>
              <a:ext cx="502531" cy="988084"/>
            </a:xfrm>
            <a:custGeom>
              <a:avLst/>
              <a:gdLst>
                <a:gd name="connsiteX0" fmla="*/ 445187 w 502531"/>
                <a:gd name="connsiteY0" fmla="*/ 0 h 988084"/>
                <a:gd name="connsiteX1" fmla="*/ 174414 w 502531"/>
                <a:gd name="connsiteY1" fmla="*/ 904032 h 988084"/>
                <a:gd name="connsiteX2" fmla="*/ 445187 w 502531"/>
                <a:gd name="connsiteY2" fmla="*/ 0 h 98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531" h="988084">
                  <a:moveTo>
                    <a:pt x="445187" y="0"/>
                  </a:moveTo>
                  <a:cubicBezTo>
                    <a:pt x="445187" y="0"/>
                    <a:pt x="687976" y="1329720"/>
                    <a:pt x="174414" y="904032"/>
                  </a:cubicBezTo>
                  <a:cubicBezTo>
                    <a:pt x="-339236" y="478344"/>
                    <a:pt x="445187" y="0"/>
                    <a:pt x="445187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6" name="Freeform: Shape 2045">
              <a:extLst>
                <a:ext uri="{FF2B5EF4-FFF2-40B4-BE49-F238E27FC236}">
                  <a16:creationId xmlns:a16="http://schemas.microsoft.com/office/drawing/2014/main" id="{F41E9861-DE90-31E6-BE15-256D26F5D752}"/>
                </a:ext>
              </a:extLst>
            </p:cNvPr>
            <p:cNvSpPr/>
            <p:nvPr/>
          </p:nvSpPr>
          <p:spPr>
            <a:xfrm>
              <a:off x="6339542" y="-159653"/>
              <a:ext cx="529111" cy="629436"/>
            </a:xfrm>
            <a:custGeom>
              <a:avLst/>
              <a:gdLst>
                <a:gd name="connsiteX0" fmla="*/ 529112 w 529111"/>
                <a:gd name="connsiteY0" fmla="*/ 0 h 629436"/>
                <a:gd name="connsiteX1" fmla="*/ 54169 w 529111"/>
                <a:gd name="connsiteY1" fmla="*/ 579818 h 629436"/>
                <a:gd name="connsiteX2" fmla="*/ 529112 w 529111"/>
                <a:gd name="connsiteY2" fmla="*/ 0 h 6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9111" h="629436">
                  <a:moveTo>
                    <a:pt x="529112" y="0"/>
                  </a:moveTo>
                  <a:cubicBezTo>
                    <a:pt x="529112" y="0"/>
                    <a:pt x="-201174" y="371725"/>
                    <a:pt x="54169" y="579818"/>
                  </a:cubicBezTo>
                  <a:cubicBezTo>
                    <a:pt x="309511" y="787824"/>
                    <a:pt x="511676" y="292917"/>
                    <a:pt x="52911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7" name="Freeform: Shape 2046">
              <a:extLst>
                <a:ext uri="{FF2B5EF4-FFF2-40B4-BE49-F238E27FC236}">
                  <a16:creationId xmlns:a16="http://schemas.microsoft.com/office/drawing/2014/main" id="{A4BB54A3-BA7E-25F8-FA6E-42BA44DDC368}"/>
                </a:ext>
              </a:extLst>
            </p:cNvPr>
            <p:cNvSpPr/>
            <p:nvPr/>
          </p:nvSpPr>
          <p:spPr>
            <a:xfrm>
              <a:off x="6451834" y="-96274"/>
              <a:ext cx="372010" cy="442014"/>
            </a:xfrm>
            <a:custGeom>
              <a:avLst/>
              <a:gdLst>
                <a:gd name="connsiteX0" fmla="*/ 6999 w 372010"/>
                <a:gd name="connsiteY0" fmla="*/ 384104 h 442014"/>
                <a:gd name="connsiteX1" fmla="*/ 91038 w 372010"/>
                <a:gd name="connsiteY1" fmla="*/ 279055 h 442014"/>
                <a:gd name="connsiteX2" fmla="*/ 180307 w 372010"/>
                <a:gd name="connsiteY2" fmla="*/ 180981 h 442014"/>
                <a:gd name="connsiteX3" fmla="*/ 274198 w 372010"/>
                <a:gd name="connsiteY3" fmla="*/ 88049 h 442014"/>
                <a:gd name="connsiteX4" fmla="*/ 372011 w 372010"/>
                <a:gd name="connsiteY4" fmla="*/ 0 h 442014"/>
                <a:gd name="connsiteX5" fmla="*/ 287536 w 372010"/>
                <a:gd name="connsiteY5" fmla="*/ 100429 h 442014"/>
                <a:gd name="connsiteX6" fmla="*/ 208204 w 372010"/>
                <a:gd name="connsiteY6" fmla="*/ 204344 h 442014"/>
                <a:gd name="connsiteX7" fmla="*/ 134714 w 372010"/>
                <a:gd name="connsiteY7" fmla="*/ 311747 h 442014"/>
                <a:gd name="connsiteX8" fmla="*/ 69069 w 372010"/>
                <a:gd name="connsiteY8" fmla="*/ 421939 h 442014"/>
                <a:gd name="connsiteX9" fmla="*/ 68720 w 372010"/>
                <a:gd name="connsiteY9" fmla="*/ 422637 h 442014"/>
                <a:gd name="connsiteX10" fmla="*/ 19378 w 372010"/>
                <a:gd name="connsiteY10" fmla="*/ 437719 h 442014"/>
                <a:gd name="connsiteX11" fmla="*/ 4297 w 372010"/>
                <a:gd name="connsiteY11" fmla="*/ 388376 h 442014"/>
                <a:gd name="connsiteX12" fmla="*/ 6999 w 372010"/>
                <a:gd name="connsiteY12" fmla="*/ 384104 h 4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2010" h="442014">
                  <a:moveTo>
                    <a:pt x="6999" y="384104"/>
                  </a:moveTo>
                  <a:cubicBezTo>
                    <a:pt x="34285" y="346531"/>
                    <a:pt x="62008" y="312967"/>
                    <a:pt x="91038" y="279055"/>
                  </a:cubicBezTo>
                  <a:cubicBezTo>
                    <a:pt x="119980" y="245492"/>
                    <a:pt x="149795" y="212801"/>
                    <a:pt x="180307" y="180981"/>
                  </a:cubicBezTo>
                  <a:cubicBezTo>
                    <a:pt x="211081" y="149335"/>
                    <a:pt x="242029" y="118038"/>
                    <a:pt x="274198" y="88049"/>
                  </a:cubicBezTo>
                  <a:cubicBezTo>
                    <a:pt x="306018" y="57799"/>
                    <a:pt x="338883" y="28681"/>
                    <a:pt x="372011" y="0"/>
                  </a:cubicBezTo>
                  <a:cubicBezTo>
                    <a:pt x="343155" y="33040"/>
                    <a:pt x="314823" y="66255"/>
                    <a:pt x="287536" y="100429"/>
                  </a:cubicBezTo>
                  <a:cubicBezTo>
                    <a:pt x="259988" y="134341"/>
                    <a:pt x="233922" y="169299"/>
                    <a:pt x="208204" y="204344"/>
                  </a:cubicBezTo>
                  <a:cubicBezTo>
                    <a:pt x="182749" y="239564"/>
                    <a:pt x="158164" y="275394"/>
                    <a:pt x="134714" y="311747"/>
                  </a:cubicBezTo>
                  <a:cubicBezTo>
                    <a:pt x="111524" y="347926"/>
                    <a:pt x="88422" y="385499"/>
                    <a:pt x="69069" y="421939"/>
                  </a:cubicBezTo>
                  <a:lnTo>
                    <a:pt x="68720" y="422637"/>
                  </a:lnTo>
                  <a:cubicBezTo>
                    <a:pt x="59305" y="440421"/>
                    <a:pt x="37162" y="447221"/>
                    <a:pt x="19378" y="437719"/>
                  </a:cubicBezTo>
                  <a:cubicBezTo>
                    <a:pt x="1594" y="428303"/>
                    <a:pt x="-5207" y="406160"/>
                    <a:pt x="4297" y="388376"/>
                  </a:cubicBezTo>
                  <a:cubicBezTo>
                    <a:pt x="5081" y="386894"/>
                    <a:pt x="6040" y="385412"/>
                    <a:pt x="6999" y="384104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6" name="Freeform: Shape 1535">
              <a:extLst>
                <a:ext uri="{FF2B5EF4-FFF2-40B4-BE49-F238E27FC236}">
                  <a16:creationId xmlns:a16="http://schemas.microsoft.com/office/drawing/2014/main" id="{3DF5B92F-2993-3874-BA6E-B22DB26B789E}"/>
                </a:ext>
              </a:extLst>
            </p:cNvPr>
            <p:cNvSpPr/>
            <p:nvPr/>
          </p:nvSpPr>
          <p:spPr>
            <a:xfrm>
              <a:off x="7120854" y="-82675"/>
              <a:ext cx="183162" cy="745862"/>
            </a:xfrm>
            <a:custGeom>
              <a:avLst/>
              <a:gdLst>
                <a:gd name="connsiteX0" fmla="*/ 77591 w 183162"/>
                <a:gd name="connsiteY0" fmla="*/ 734297 h 745862"/>
                <a:gd name="connsiteX1" fmla="*/ 57454 w 183162"/>
                <a:gd name="connsiteY1" fmla="*/ 710672 h 745862"/>
                <a:gd name="connsiteX2" fmla="*/ 42633 w 183162"/>
                <a:gd name="connsiteY2" fmla="*/ 687570 h 745862"/>
                <a:gd name="connsiteX3" fmla="*/ 30690 w 183162"/>
                <a:gd name="connsiteY3" fmla="*/ 663683 h 745862"/>
                <a:gd name="connsiteX4" fmla="*/ 21187 w 183162"/>
                <a:gd name="connsiteY4" fmla="*/ 639186 h 745862"/>
                <a:gd name="connsiteX5" fmla="*/ 1485 w 183162"/>
                <a:gd name="connsiteY5" fmla="*/ 539106 h 745862"/>
                <a:gd name="connsiteX6" fmla="*/ 614 w 183162"/>
                <a:gd name="connsiteY6" fmla="*/ 489241 h 745862"/>
                <a:gd name="connsiteX7" fmla="*/ 4363 w 183162"/>
                <a:gd name="connsiteY7" fmla="*/ 440072 h 745862"/>
                <a:gd name="connsiteX8" fmla="*/ 11685 w 183162"/>
                <a:gd name="connsiteY8" fmla="*/ 391689 h 745862"/>
                <a:gd name="connsiteX9" fmla="*/ 23192 w 183162"/>
                <a:gd name="connsiteY9" fmla="*/ 344526 h 745862"/>
                <a:gd name="connsiteX10" fmla="*/ 37141 w 183162"/>
                <a:gd name="connsiteY10" fmla="*/ 298409 h 745862"/>
                <a:gd name="connsiteX11" fmla="*/ 52658 w 183162"/>
                <a:gd name="connsiteY11" fmla="*/ 252989 h 745862"/>
                <a:gd name="connsiteX12" fmla="*/ 90842 w 183162"/>
                <a:gd name="connsiteY12" fmla="*/ 165550 h 745862"/>
                <a:gd name="connsiteX13" fmla="*/ 134780 w 183162"/>
                <a:gd name="connsiteY13" fmla="*/ 81337 h 745862"/>
                <a:gd name="connsiteX14" fmla="*/ 183163 w 183162"/>
                <a:gd name="connsiteY14" fmla="*/ 0 h 745862"/>
                <a:gd name="connsiteX15" fmla="*/ 142887 w 183162"/>
                <a:gd name="connsiteY15" fmla="*/ 85434 h 745862"/>
                <a:gd name="connsiteX16" fmla="*/ 107493 w 183162"/>
                <a:gd name="connsiteY16" fmla="*/ 172612 h 745862"/>
                <a:gd name="connsiteX17" fmla="*/ 78464 w 183162"/>
                <a:gd name="connsiteY17" fmla="*/ 261533 h 745862"/>
                <a:gd name="connsiteX18" fmla="*/ 67740 w 183162"/>
                <a:gd name="connsiteY18" fmla="*/ 306778 h 745862"/>
                <a:gd name="connsiteX19" fmla="*/ 58674 w 183162"/>
                <a:gd name="connsiteY19" fmla="*/ 352110 h 745862"/>
                <a:gd name="connsiteX20" fmla="*/ 52136 w 183162"/>
                <a:gd name="connsiteY20" fmla="*/ 397704 h 745862"/>
                <a:gd name="connsiteX21" fmla="*/ 49695 w 183162"/>
                <a:gd name="connsiteY21" fmla="*/ 443298 h 745862"/>
                <a:gd name="connsiteX22" fmla="*/ 50654 w 183162"/>
                <a:gd name="connsiteY22" fmla="*/ 488456 h 745862"/>
                <a:gd name="connsiteX23" fmla="*/ 55622 w 183162"/>
                <a:gd name="connsiteY23" fmla="*/ 532742 h 745862"/>
                <a:gd name="connsiteX24" fmla="*/ 80294 w 183162"/>
                <a:gd name="connsiteY24" fmla="*/ 615561 h 745862"/>
                <a:gd name="connsiteX25" fmla="*/ 89709 w 183162"/>
                <a:gd name="connsiteY25" fmla="*/ 634304 h 745862"/>
                <a:gd name="connsiteX26" fmla="*/ 100693 w 183162"/>
                <a:gd name="connsiteY26" fmla="*/ 651740 h 745862"/>
                <a:gd name="connsiteX27" fmla="*/ 112986 w 183162"/>
                <a:gd name="connsiteY27" fmla="*/ 667257 h 745862"/>
                <a:gd name="connsiteX28" fmla="*/ 124405 w 183162"/>
                <a:gd name="connsiteY28" fmla="*/ 678590 h 745862"/>
                <a:gd name="connsiteX29" fmla="*/ 135129 w 183162"/>
                <a:gd name="connsiteY29" fmla="*/ 729240 h 745862"/>
                <a:gd name="connsiteX30" fmla="*/ 84478 w 183162"/>
                <a:gd name="connsiteY30" fmla="*/ 739963 h 745862"/>
                <a:gd name="connsiteX31" fmla="*/ 79335 w 183162"/>
                <a:gd name="connsiteY31" fmla="*/ 735953 h 745862"/>
                <a:gd name="connsiteX32" fmla="*/ 77678 w 183162"/>
                <a:gd name="connsiteY32" fmla="*/ 734384 h 74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3162" h="745862">
                  <a:moveTo>
                    <a:pt x="77591" y="734297"/>
                  </a:moveTo>
                  <a:cubicBezTo>
                    <a:pt x="67740" y="724969"/>
                    <a:pt x="63294" y="718605"/>
                    <a:pt x="57454" y="710672"/>
                  </a:cubicBezTo>
                  <a:cubicBezTo>
                    <a:pt x="51874" y="703087"/>
                    <a:pt x="47515" y="695241"/>
                    <a:pt x="42633" y="687570"/>
                  </a:cubicBezTo>
                  <a:lnTo>
                    <a:pt x="30690" y="663683"/>
                  </a:lnTo>
                  <a:lnTo>
                    <a:pt x="21187" y="639186"/>
                  </a:lnTo>
                  <a:cubicBezTo>
                    <a:pt x="10116" y="606233"/>
                    <a:pt x="3316" y="572582"/>
                    <a:pt x="1485" y="539106"/>
                  </a:cubicBezTo>
                  <a:cubicBezTo>
                    <a:pt x="701" y="522368"/>
                    <a:pt x="-869" y="505717"/>
                    <a:pt x="614" y="489241"/>
                  </a:cubicBezTo>
                  <a:cubicBezTo>
                    <a:pt x="1834" y="472764"/>
                    <a:pt x="1223" y="456113"/>
                    <a:pt x="4363" y="440072"/>
                  </a:cubicBezTo>
                  <a:cubicBezTo>
                    <a:pt x="6803" y="423945"/>
                    <a:pt x="8982" y="407730"/>
                    <a:pt x="11685" y="391689"/>
                  </a:cubicBezTo>
                  <a:lnTo>
                    <a:pt x="23192" y="344526"/>
                  </a:lnTo>
                  <a:cubicBezTo>
                    <a:pt x="26505" y="328659"/>
                    <a:pt x="32085" y="313578"/>
                    <a:pt x="37141" y="298409"/>
                  </a:cubicBezTo>
                  <a:cubicBezTo>
                    <a:pt x="42372" y="283240"/>
                    <a:pt x="47166" y="267984"/>
                    <a:pt x="52658" y="252989"/>
                  </a:cubicBezTo>
                  <a:cubicBezTo>
                    <a:pt x="65561" y="223785"/>
                    <a:pt x="76719" y="193970"/>
                    <a:pt x="90842" y="165550"/>
                  </a:cubicBezTo>
                  <a:cubicBezTo>
                    <a:pt x="105576" y="137392"/>
                    <a:pt x="119000" y="108710"/>
                    <a:pt x="134780" y="81337"/>
                  </a:cubicBezTo>
                  <a:lnTo>
                    <a:pt x="183163" y="0"/>
                  </a:lnTo>
                  <a:lnTo>
                    <a:pt x="142887" y="85434"/>
                  </a:lnTo>
                  <a:cubicBezTo>
                    <a:pt x="129898" y="114028"/>
                    <a:pt x="119349" y="143669"/>
                    <a:pt x="107493" y="172612"/>
                  </a:cubicBezTo>
                  <a:cubicBezTo>
                    <a:pt x="96334" y="201816"/>
                    <a:pt x="88140" y="232067"/>
                    <a:pt x="78464" y="261533"/>
                  </a:cubicBezTo>
                  <a:cubicBezTo>
                    <a:pt x="74540" y="276527"/>
                    <a:pt x="71315" y="291783"/>
                    <a:pt x="67740" y="306778"/>
                  </a:cubicBezTo>
                  <a:cubicBezTo>
                    <a:pt x="64340" y="321860"/>
                    <a:pt x="60243" y="336854"/>
                    <a:pt x="58674" y="352110"/>
                  </a:cubicBezTo>
                  <a:lnTo>
                    <a:pt x="52136" y="397704"/>
                  </a:lnTo>
                  <a:lnTo>
                    <a:pt x="49695" y="443298"/>
                  </a:lnTo>
                  <a:cubicBezTo>
                    <a:pt x="48125" y="458467"/>
                    <a:pt x="50392" y="473461"/>
                    <a:pt x="50654" y="488456"/>
                  </a:cubicBezTo>
                  <a:cubicBezTo>
                    <a:pt x="50654" y="503538"/>
                    <a:pt x="53617" y="518096"/>
                    <a:pt x="55622" y="532742"/>
                  </a:cubicBezTo>
                  <a:cubicBezTo>
                    <a:pt x="60068" y="561947"/>
                    <a:pt x="68786" y="589844"/>
                    <a:pt x="80294" y="615561"/>
                  </a:cubicBezTo>
                  <a:lnTo>
                    <a:pt x="89709" y="634304"/>
                  </a:lnTo>
                  <a:lnTo>
                    <a:pt x="100693" y="651740"/>
                  </a:lnTo>
                  <a:cubicBezTo>
                    <a:pt x="104878" y="656883"/>
                    <a:pt x="108714" y="662550"/>
                    <a:pt x="112986" y="667257"/>
                  </a:cubicBezTo>
                  <a:cubicBezTo>
                    <a:pt x="116821" y="671703"/>
                    <a:pt x="122575" y="677370"/>
                    <a:pt x="124405" y="678590"/>
                  </a:cubicBezTo>
                  <a:cubicBezTo>
                    <a:pt x="141318" y="689575"/>
                    <a:pt x="146112" y="712241"/>
                    <a:pt x="135129" y="729240"/>
                  </a:cubicBezTo>
                  <a:cubicBezTo>
                    <a:pt x="124145" y="746153"/>
                    <a:pt x="101478" y="750948"/>
                    <a:pt x="84478" y="739963"/>
                  </a:cubicBezTo>
                  <a:cubicBezTo>
                    <a:pt x="82648" y="738743"/>
                    <a:pt x="80904" y="737435"/>
                    <a:pt x="79335" y="735953"/>
                  </a:cubicBezTo>
                  <a:lnTo>
                    <a:pt x="77678" y="734384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7" name="Freeform: Shape 1536">
              <a:extLst>
                <a:ext uri="{FF2B5EF4-FFF2-40B4-BE49-F238E27FC236}">
                  <a16:creationId xmlns:a16="http://schemas.microsoft.com/office/drawing/2014/main" id="{5AE4E09B-CF1B-1AC6-830E-D5C6E08506CA}"/>
                </a:ext>
              </a:extLst>
            </p:cNvPr>
            <p:cNvSpPr/>
            <p:nvPr/>
          </p:nvSpPr>
          <p:spPr>
            <a:xfrm>
              <a:off x="7412062" y="-1107004"/>
              <a:ext cx="616051" cy="813708"/>
            </a:xfrm>
            <a:custGeom>
              <a:avLst/>
              <a:gdLst>
                <a:gd name="connsiteX0" fmla="*/ 616052 w 616051"/>
                <a:gd name="connsiteY0" fmla="*/ 813708 h 813708"/>
                <a:gd name="connsiteX1" fmla="*/ 92899 w 616051"/>
                <a:gd name="connsiteY1" fmla="*/ 87432 h 813708"/>
                <a:gd name="connsiteX2" fmla="*/ 616052 w 616051"/>
                <a:gd name="connsiteY2" fmla="*/ 813708 h 81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6051" h="813708">
                  <a:moveTo>
                    <a:pt x="616052" y="813708"/>
                  </a:moveTo>
                  <a:cubicBezTo>
                    <a:pt x="616052" y="813708"/>
                    <a:pt x="-285886" y="492110"/>
                    <a:pt x="92899" y="87432"/>
                  </a:cubicBezTo>
                  <a:cubicBezTo>
                    <a:pt x="471685" y="-317159"/>
                    <a:pt x="616052" y="813708"/>
                    <a:pt x="616052" y="8137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8" name="Freeform: Shape 1537">
              <a:extLst>
                <a:ext uri="{FF2B5EF4-FFF2-40B4-BE49-F238E27FC236}">
                  <a16:creationId xmlns:a16="http://schemas.microsoft.com/office/drawing/2014/main" id="{EB40F237-452E-BD23-472C-242C4567457C}"/>
                </a:ext>
              </a:extLst>
            </p:cNvPr>
            <p:cNvSpPr/>
            <p:nvPr/>
          </p:nvSpPr>
          <p:spPr>
            <a:xfrm>
              <a:off x="7747328" y="-290660"/>
              <a:ext cx="377331" cy="818602"/>
            </a:xfrm>
            <a:custGeom>
              <a:avLst/>
              <a:gdLst>
                <a:gd name="connsiteX0" fmla="*/ 339544 w 377331"/>
                <a:gd name="connsiteY0" fmla="*/ 241 h 818602"/>
                <a:gd name="connsiteX1" fmla="*/ 71386 w 377331"/>
                <a:gd name="connsiteY1" fmla="*/ 794080 h 818602"/>
                <a:gd name="connsiteX2" fmla="*/ 339544 w 377331"/>
                <a:gd name="connsiteY2" fmla="*/ 241 h 81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331" h="818602">
                  <a:moveTo>
                    <a:pt x="339544" y="241"/>
                  </a:moveTo>
                  <a:cubicBezTo>
                    <a:pt x="336667" y="-14666"/>
                    <a:pt x="-186398" y="666801"/>
                    <a:pt x="71386" y="794080"/>
                  </a:cubicBezTo>
                  <a:cubicBezTo>
                    <a:pt x="329170" y="921359"/>
                    <a:pt x="442501" y="537778"/>
                    <a:pt x="339544" y="24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9" name="Freeform: Shape 1538">
              <a:extLst>
                <a:ext uri="{FF2B5EF4-FFF2-40B4-BE49-F238E27FC236}">
                  <a16:creationId xmlns:a16="http://schemas.microsoft.com/office/drawing/2014/main" id="{74E0AFA1-78BD-D694-8DF8-60FD263FE5D6}"/>
                </a:ext>
              </a:extLst>
            </p:cNvPr>
            <p:cNvSpPr/>
            <p:nvPr/>
          </p:nvSpPr>
          <p:spPr>
            <a:xfrm>
              <a:off x="7546900" y="-971531"/>
              <a:ext cx="429255" cy="623748"/>
            </a:xfrm>
            <a:custGeom>
              <a:avLst/>
              <a:gdLst>
                <a:gd name="connsiteX0" fmla="*/ 72962 w 429255"/>
                <a:gd name="connsiteY0" fmla="*/ 36434 h 623748"/>
                <a:gd name="connsiteX1" fmla="*/ 74443 w 429255"/>
                <a:gd name="connsiteY1" fmla="*/ 55177 h 623748"/>
                <a:gd name="connsiteX2" fmla="*/ 77321 w 429255"/>
                <a:gd name="connsiteY2" fmla="*/ 75751 h 623748"/>
                <a:gd name="connsiteX3" fmla="*/ 86038 w 429255"/>
                <a:gd name="connsiteY3" fmla="*/ 117422 h 623748"/>
                <a:gd name="connsiteX4" fmla="*/ 112365 w 429255"/>
                <a:gd name="connsiteY4" fmla="*/ 199892 h 623748"/>
                <a:gd name="connsiteX5" fmla="*/ 192394 w 429255"/>
                <a:gd name="connsiteY5" fmla="*/ 356375 h 623748"/>
                <a:gd name="connsiteX6" fmla="*/ 217153 w 429255"/>
                <a:gd name="connsiteY6" fmla="*/ 393251 h 623748"/>
                <a:gd name="connsiteX7" fmla="*/ 243742 w 429255"/>
                <a:gd name="connsiteY7" fmla="*/ 428994 h 623748"/>
                <a:gd name="connsiteX8" fmla="*/ 300669 w 429255"/>
                <a:gd name="connsiteY8" fmla="*/ 497952 h 623748"/>
                <a:gd name="connsiteX9" fmla="*/ 362740 w 429255"/>
                <a:gd name="connsiteY9" fmla="*/ 562899 h 623748"/>
                <a:gd name="connsiteX10" fmla="*/ 429256 w 429255"/>
                <a:gd name="connsiteY10" fmla="*/ 623749 h 623748"/>
                <a:gd name="connsiteX11" fmla="*/ 356724 w 429255"/>
                <a:gd name="connsiteY11" fmla="*/ 569699 h 623748"/>
                <a:gd name="connsiteX12" fmla="*/ 287766 w 429255"/>
                <a:gd name="connsiteY12" fmla="*/ 510680 h 623748"/>
                <a:gd name="connsiteX13" fmla="*/ 222907 w 429255"/>
                <a:gd name="connsiteY13" fmla="*/ 446604 h 623748"/>
                <a:gd name="connsiteX14" fmla="*/ 192045 w 429255"/>
                <a:gd name="connsiteY14" fmla="*/ 412779 h 623748"/>
                <a:gd name="connsiteX15" fmla="*/ 162754 w 429255"/>
                <a:gd name="connsiteY15" fmla="*/ 377385 h 623748"/>
                <a:gd name="connsiteX16" fmla="*/ 62500 w 429255"/>
                <a:gd name="connsiteY16" fmla="*/ 222035 h 623748"/>
                <a:gd name="connsiteX17" fmla="*/ 25101 w 429255"/>
                <a:gd name="connsiteY17" fmla="*/ 135816 h 623748"/>
                <a:gd name="connsiteX18" fmla="*/ 10630 w 429255"/>
                <a:gd name="connsiteY18" fmla="*/ 90309 h 623748"/>
                <a:gd name="connsiteX19" fmla="*/ 4788 w 429255"/>
                <a:gd name="connsiteY19" fmla="*/ 66684 h 623748"/>
                <a:gd name="connsiteX20" fmla="*/ 255 w 429255"/>
                <a:gd name="connsiteY20" fmla="*/ 40705 h 623748"/>
                <a:gd name="connsiteX21" fmla="*/ 32075 w 429255"/>
                <a:gd name="connsiteY21" fmla="*/ 255 h 623748"/>
                <a:gd name="connsiteX22" fmla="*/ 72525 w 429255"/>
                <a:gd name="connsiteY22" fmla="*/ 32075 h 623748"/>
                <a:gd name="connsiteX23" fmla="*/ 72787 w 429255"/>
                <a:gd name="connsiteY23" fmla="*/ 36085 h 623748"/>
                <a:gd name="connsiteX24" fmla="*/ 72787 w 429255"/>
                <a:gd name="connsiteY24" fmla="*/ 36346 h 62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9255" h="623748">
                  <a:moveTo>
                    <a:pt x="72962" y="36434"/>
                  </a:moveTo>
                  <a:cubicBezTo>
                    <a:pt x="72962" y="40967"/>
                    <a:pt x="73659" y="48638"/>
                    <a:pt x="74443" y="55177"/>
                  </a:cubicBezTo>
                  <a:cubicBezTo>
                    <a:pt x="74967" y="61889"/>
                    <a:pt x="76361" y="68864"/>
                    <a:pt x="77321" y="75751"/>
                  </a:cubicBezTo>
                  <a:cubicBezTo>
                    <a:pt x="79848" y="89525"/>
                    <a:pt x="82289" y="103560"/>
                    <a:pt x="86038" y="117422"/>
                  </a:cubicBezTo>
                  <a:cubicBezTo>
                    <a:pt x="92664" y="145231"/>
                    <a:pt x="101991" y="172779"/>
                    <a:pt x="112365" y="199892"/>
                  </a:cubicBezTo>
                  <a:cubicBezTo>
                    <a:pt x="133375" y="254203"/>
                    <a:pt x="160923" y="306335"/>
                    <a:pt x="192394" y="356375"/>
                  </a:cubicBezTo>
                  <a:lnTo>
                    <a:pt x="217153" y="393251"/>
                  </a:lnTo>
                  <a:cubicBezTo>
                    <a:pt x="225261" y="405718"/>
                    <a:pt x="234937" y="417051"/>
                    <a:pt x="243742" y="428994"/>
                  </a:cubicBezTo>
                  <a:cubicBezTo>
                    <a:pt x="261178" y="453142"/>
                    <a:pt x="281228" y="475198"/>
                    <a:pt x="300669" y="497952"/>
                  </a:cubicBezTo>
                  <a:cubicBezTo>
                    <a:pt x="320197" y="520618"/>
                    <a:pt x="342079" y="541105"/>
                    <a:pt x="362740" y="562899"/>
                  </a:cubicBezTo>
                  <a:cubicBezTo>
                    <a:pt x="384534" y="583473"/>
                    <a:pt x="407025" y="603437"/>
                    <a:pt x="429256" y="623749"/>
                  </a:cubicBezTo>
                  <a:cubicBezTo>
                    <a:pt x="405195" y="605790"/>
                    <a:pt x="380698" y="588093"/>
                    <a:pt x="356724" y="569699"/>
                  </a:cubicBezTo>
                  <a:cubicBezTo>
                    <a:pt x="333883" y="549997"/>
                    <a:pt x="309735" y="531515"/>
                    <a:pt x="287766" y="510680"/>
                  </a:cubicBezTo>
                  <a:cubicBezTo>
                    <a:pt x="265798" y="489757"/>
                    <a:pt x="243131" y="469357"/>
                    <a:pt x="222907" y="446604"/>
                  </a:cubicBezTo>
                  <a:cubicBezTo>
                    <a:pt x="212706" y="435358"/>
                    <a:pt x="201636" y="424635"/>
                    <a:pt x="192045" y="412779"/>
                  </a:cubicBezTo>
                  <a:lnTo>
                    <a:pt x="162754" y="377385"/>
                  </a:lnTo>
                  <a:cubicBezTo>
                    <a:pt x="125094" y="329089"/>
                    <a:pt x="90658" y="277567"/>
                    <a:pt x="62500" y="222035"/>
                  </a:cubicBezTo>
                  <a:cubicBezTo>
                    <a:pt x="48552" y="194225"/>
                    <a:pt x="35475" y="165718"/>
                    <a:pt x="25101" y="135816"/>
                  </a:cubicBezTo>
                  <a:cubicBezTo>
                    <a:pt x="19435" y="121083"/>
                    <a:pt x="15076" y="105740"/>
                    <a:pt x="10630" y="90309"/>
                  </a:cubicBezTo>
                  <a:cubicBezTo>
                    <a:pt x="8625" y="82463"/>
                    <a:pt x="6445" y="74792"/>
                    <a:pt x="4788" y="66684"/>
                  </a:cubicBezTo>
                  <a:cubicBezTo>
                    <a:pt x="3045" y="58402"/>
                    <a:pt x="1476" y="51167"/>
                    <a:pt x="255" y="40705"/>
                  </a:cubicBezTo>
                  <a:cubicBezTo>
                    <a:pt x="-2099" y="20742"/>
                    <a:pt x="12111" y="2609"/>
                    <a:pt x="32075" y="255"/>
                  </a:cubicBezTo>
                  <a:cubicBezTo>
                    <a:pt x="52039" y="-2099"/>
                    <a:pt x="70171" y="12111"/>
                    <a:pt x="72525" y="32075"/>
                  </a:cubicBezTo>
                  <a:cubicBezTo>
                    <a:pt x="72700" y="33382"/>
                    <a:pt x="72787" y="34777"/>
                    <a:pt x="72787" y="36085"/>
                  </a:cubicBezTo>
                  <a:lnTo>
                    <a:pt x="72787" y="36346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0" name="Freeform: Shape 1539">
              <a:extLst>
                <a:ext uri="{FF2B5EF4-FFF2-40B4-BE49-F238E27FC236}">
                  <a16:creationId xmlns:a16="http://schemas.microsoft.com/office/drawing/2014/main" id="{A29C3806-0035-590D-AC5C-E9BEF91C786A}"/>
                </a:ext>
              </a:extLst>
            </p:cNvPr>
            <p:cNvSpPr/>
            <p:nvPr/>
          </p:nvSpPr>
          <p:spPr>
            <a:xfrm>
              <a:off x="7884441" y="-219892"/>
              <a:ext cx="189004" cy="666389"/>
            </a:xfrm>
            <a:custGeom>
              <a:avLst/>
              <a:gdLst>
                <a:gd name="connsiteX0" fmla="*/ 1573 w 189004"/>
                <a:gd name="connsiteY0" fmla="*/ 619484 h 666389"/>
                <a:gd name="connsiteX1" fmla="*/ 189005 w 189004"/>
                <a:gd name="connsiteY1" fmla="*/ 0 h 666389"/>
                <a:gd name="connsiteX2" fmla="*/ 72188 w 189004"/>
                <a:gd name="connsiteY2" fmla="*/ 636571 h 666389"/>
                <a:gd name="connsiteX3" fmla="*/ 29819 w 189004"/>
                <a:gd name="connsiteY3" fmla="*/ 665775 h 666389"/>
                <a:gd name="connsiteX4" fmla="*/ 614 w 189004"/>
                <a:gd name="connsiteY4" fmla="*/ 623407 h 666389"/>
                <a:gd name="connsiteX5" fmla="*/ 1573 w 189004"/>
                <a:gd name="connsiteY5" fmla="*/ 619397 h 6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004" h="666389">
                  <a:moveTo>
                    <a:pt x="1573" y="619484"/>
                  </a:moveTo>
                  <a:lnTo>
                    <a:pt x="189005" y="0"/>
                  </a:lnTo>
                  <a:lnTo>
                    <a:pt x="72188" y="636571"/>
                  </a:lnTo>
                  <a:cubicBezTo>
                    <a:pt x="68526" y="656360"/>
                    <a:pt x="49608" y="669437"/>
                    <a:pt x="29819" y="665775"/>
                  </a:cubicBezTo>
                  <a:cubicBezTo>
                    <a:pt x="10030" y="662114"/>
                    <a:pt x="-3046" y="643196"/>
                    <a:pt x="614" y="623407"/>
                  </a:cubicBezTo>
                  <a:cubicBezTo>
                    <a:pt x="876" y="622099"/>
                    <a:pt x="1225" y="620704"/>
                    <a:pt x="1573" y="61939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E1AF378A-7720-34E4-04B7-DDC3F0E7DB5E}"/>
                </a:ext>
              </a:extLst>
            </p:cNvPr>
            <p:cNvSpPr/>
            <p:nvPr/>
          </p:nvSpPr>
          <p:spPr>
            <a:xfrm>
              <a:off x="5806758" y="-215873"/>
              <a:ext cx="767565" cy="480736"/>
            </a:xfrm>
            <a:custGeom>
              <a:avLst/>
              <a:gdLst>
                <a:gd name="connsiteX0" fmla="*/ 767497 w 767565"/>
                <a:gd name="connsiteY0" fmla="*/ 1124 h 480736"/>
                <a:gd name="connsiteX1" fmla="*/ 5827 w 767565"/>
                <a:gd name="connsiteY1" fmla="*/ 350444 h 480736"/>
                <a:gd name="connsiteX2" fmla="*/ 767497 w 767565"/>
                <a:gd name="connsiteY2" fmla="*/ 1124 h 48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7565" h="480736">
                  <a:moveTo>
                    <a:pt x="767497" y="1124"/>
                  </a:moveTo>
                  <a:cubicBezTo>
                    <a:pt x="776389" y="-11168"/>
                    <a:pt x="-78299" y="75573"/>
                    <a:pt x="5827" y="350444"/>
                  </a:cubicBezTo>
                  <a:cubicBezTo>
                    <a:pt x="90041" y="625315"/>
                    <a:pt x="446945" y="444771"/>
                    <a:pt x="767497" y="1124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40292280-C00E-63E8-95AE-97391A606265}"/>
                </a:ext>
              </a:extLst>
            </p:cNvPr>
            <p:cNvSpPr/>
            <p:nvPr/>
          </p:nvSpPr>
          <p:spPr>
            <a:xfrm>
              <a:off x="5924082" y="-176216"/>
              <a:ext cx="589672" cy="347929"/>
            </a:xfrm>
            <a:custGeom>
              <a:avLst/>
              <a:gdLst>
                <a:gd name="connsiteX0" fmla="*/ 14823 w 589672"/>
                <a:gd name="connsiteY0" fmla="*/ 296404 h 347929"/>
                <a:gd name="connsiteX1" fmla="*/ 589672 w 589672"/>
                <a:gd name="connsiteY1" fmla="*/ 0 h 347929"/>
                <a:gd name="connsiteX2" fmla="*/ 41761 w 589672"/>
                <a:gd name="connsiteY2" fmla="*/ 343741 h 347929"/>
                <a:gd name="connsiteX3" fmla="*/ 4188 w 589672"/>
                <a:gd name="connsiteY3" fmla="*/ 335111 h 347929"/>
                <a:gd name="connsiteX4" fmla="*/ 12818 w 589672"/>
                <a:gd name="connsiteY4" fmla="*/ 297537 h 347929"/>
                <a:gd name="connsiteX5" fmla="*/ 14823 w 589672"/>
                <a:gd name="connsiteY5" fmla="*/ 296404 h 34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672" h="347929">
                  <a:moveTo>
                    <a:pt x="14823" y="296404"/>
                  </a:moveTo>
                  <a:lnTo>
                    <a:pt x="589672" y="0"/>
                  </a:lnTo>
                  <a:lnTo>
                    <a:pt x="41761" y="343741"/>
                  </a:lnTo>
                  <a:cubicBezTo>
                    <a:pt x="29033" y="351762"/>
                    <a:pt x="12121" y="347926"/>
                    <a:pt x="4188" y="335111"/>
                  </a:cubicBezTo>
                  <a:cubicBezTo>
                    <a:pt x="-3832" y="322383"/>
                    <a:pt x="3" y="305470"/>
                    <a:pt x="12818" y="297537"/>
                  </a:cubicBezTo>
                  <a:cubicBezTo>
                    <a:pt x="13429" y="297101"/>
                    <a:pt x="14126" y="296753"/>
                    <a:pt x="14823" y="29640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0E761D78-B604-CA6D-3D2C-E9712942E915}"/>
                </a:ext>
              </a:extLst>
            </p:cNvPr>
            <p:cNvSpPr/>
            <p:nvPr/>
          </p:nvSpPr>
          <p:spPr>
            <a:xfrm>
              <a:off x="6041246" y="-878610"/>
              <a:ext cx="624934" cy="665806"/>
            </a:xfrm>
            <a:custGeom>
              <a:avLst/>
              <a:gdLst>
                <a:gd name="connsiteX0" fmla="*/ 624458 w 624934"/>
                <a:gd name="connsiteY0" fmla="*/ 665779 h 665806"/>
                <a:gd name="connsiteX1" fmla="*/ 91629 w 624934"/>
                <a:gd name="connsiteY1" fmla="*/ 19096 h 665806"/>
                <a:gd name="connsiteX2" fmla="*/ 624458 w 624934"/>
                <a:gd name="connsiteY2" fmla="*/ 665779 h 66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934" h="665806">
                  <a:moveTo>
                    <a:pt x="624458" y="665779"/>
                  </a:moveTo>
                  <a:cubicBezTo>
                    <a:pt x="638581" y="671185"/>
                    <a:pt x="335726" y="-132767"/>
                    <a:pt x="91629" y="19096"/>
                  </a:cubicBezTo>
                  <a:cubicBezTo>
                    <a:pt x="-152467" y="170959"/>
                    <a:pt x="113511" y="469630"/>
                    <a:pt x="624458" y="66577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49315E2D-3671-3A2C-95C6-EB58769C9882}"/>
                </a:ext>
              </a:extLst>
            </p:cNvPr>
            <p:cNvSpPr/>
            <p:nvPr/>
          </p:nvSpPr>
          <p:spPr>
            <a:xfrm>
              <a:off x="6131552" y="-750123"/>
              <a:ext cx="481323" cy="488733"/>
            </a:xfrm>
            <a:custGeom>
              <a:avLst/>
              <a:gdLst>
                <a:gd name="connsiteX0" fmla="*/ 47528 w 481323"/>
                <a:gd name="connsiteY0" fmla="*/ 8996 h 488733"/>
                <a:gd name="connsiteX1" fmla="*/ 481323 w 481323"/>
                <a:gd name="connsiteY1" fmla="*/ 488734 h 488733"/>
                <a:gd name="connsiteX2" fmla="*/ 8646 w 481323"/>
                <a:gd name="connsiteY2" fmla="*/ 47179 h 488733"/>
                <a:gd name="connsiteX3" fmla="*/ 7339 w 481323"/>
                <a:gd name="connsiteY3" fmla="*/ 8647 h 488733"/>
                <a:gd name="connsiteX4" fmla="*/ 45871 w 481323"/>
                <a:gd name="connsiteY4" fmla="*/ 7339 h 488733"/>
                <a:gd name="connsiteX5" fmla="*/ 47528 w 481323"/>
                <a:gd name="connsiteY5" fmla="*/ 8996 h 48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323" h="488733">
                  <a:moveTo>
                    <a:pt x="47528" y="8996"/>
                  </a:moveTo>
                  <a:lnTo>
                    <a:pt x="481323" y="488734"/>
                  </a:lnTo>
                  <a:lnTo>
                    <a:pt x="8646" y="47179"/>
                  </a:lnTo>
                  <a:cubicBezTo>
                    <a:pt x="-2337" y="36892"/>
                    <a:pt x="-2948" y="19631"/>
                    <a:pt x="7339" y="8647"/>
                  </a:cubicBezTo>
                  <a:cubicBezTo>
                    <a:pt x="17626" y="-2338"/>
                    <a:pt x="34887" y="-2948"/>
                    <a:pt x="45871" y="7339"/>
                  </a:cubicBezTo>
                  <a:cubicBezTo>
                    <a:pt x="46395" y="7862"/>
                    <a:pt x="47004" y="8472"/>
                    <a:pt x="47528" y="899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B6993D05-D733-7590-ECB5-15A63A01A58D}"/>
                </a:ext>
              </a:extLst>
            </p:cNvPr>
            <p:cNvSpPr/>
            <p:nvPr/>
          </p:nvSpPr>
          <p:spPr>
            <a:xfrm rot="19783802">
              <a:off x="7712034" y="-44283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892EB445-32CD-A89F-B610-87133AF43D24}"/>
                </a:ext>
              </a:extLst>
            </p:cNvPr>
            <p:cNvSpPr/>
            <p:nvPr/>
          </p:nvSpPr>
          <p:spPr>
            <a:xfrm>
              <a:off x="7725654" y="-375969"/>
              <a:ext cx="56230" cy="109503"/>
            </a:xfrm>
            <a:custGeom>
              <a:avLst/>
              <a:gdLst>
                <a:gd name="connsiteX0" fmla="*/ 5185 w 56230"/>
                <a:gd name="connsiteY0" fmla="*/ 70730 h 109503"/>
                <a:gd name="connsiteX1" fmla="*/ 41 w 56230"/>
                <a:gd name="connsiteY1" fmla="*/ 98278 h 109503"/>
                <a:gd name="connsiteX2" fmla="*/ 6406 w 56230"/>
                <a:gd name="connsiteY2" fmla="*/ 109262 h 109503"/>
                <a:gd name="connsiteX3" fmla="*/ 17390 w 56230"/>
                <a:gd name="connsiteY3" fmla="*/ 104119 h 109503"/>
                <a:gd name="connsiteX4" fmla="*/ 31948 w 56230"/>
                <a:gd name="connsiteY4" fmla="*/ 78489 h 109503"/>
                <a:gd name="connsiteX5" fmla="*/ 34999 w 56230"/>
                <a:gd name="connsiteY5" fmla="*/ 68550 h 109503"/>
                <a:gd name="connsiteX6" fmla="*/ 34738 w 56230"/>
                <a:gd name="connsiteY6" fmla="*/ 60181 h 109503"/>
                <a:gd name="connsiteX7" fmla="*/ 45199 w 56230"/>
                <a:gd name="connsiteY7" fmla="*/ 39172 h 109503"/>
                <a:gd name="connsiteX8" fmla="*/ 55050 w 56230"/>
                <a:gd name="connsiteY8" fmla="*/ 16767 h 109503"/>
                <a:gd name="connsiteX9" fmla="*/ 53045 w 56230"/>
                <a:gd name="connsiteY9" fmla="*/ 1685 h 109503"/>
                <a:gd name="connsiteX10" fmla="*/ 43282 w 56230"/>
                <a:gd name="connsiteY10" fmla="*/ 1075 h 109503"/>
                <a:gd name="connsiteX11" fmla="*/ 35697 w 56230"/>
                <a:gd name="connsiteY11" fmla="*/ 7875 h 109503"/>
                <a:gd name="connsiteX12" fmla="*/ 17738 w 56230"/>
                <a:gd name="connsiteY12" fmla="*/ 37428 h 109503"/>
                <a:gd name="connsiteX13" fmla="*/ 9631 w 56230"/>
                <a:gd name="connsiteY13" fmla="*/ 49720 h 109503"/>
                <a:gd name="connsiteX14" fmla="*/ 5098 w 56230"/>
                <a:gd name="connsiteY14" fmla="*/ 70643 h 109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30" h="109503">
                  <a:moveTo>
                    <a:pt x="5185" y="70730"/>
                  </a:moveTo>
                  <a:cubicBezTo>
                    <a:pt x="2744" y="79796"/>
                    <a:pt x="-394" y="88950"/>
                    <a:pt x="41" y="98278"/>
                  </a:cubicBezTo>
                  <a:cubicBezTo>
                    <a:pt x="303" y="102811"/>
                    <a:pt x="2047" y="108042"/>
                    <a:pt x="6406" y="109262"/>
                  </a:cubicBezTo>
                  <a:cubicBezTo>
                    <a:pt x="10503" y="110396"/>
                    <a:pt x="14600" y="107344"/>
                    <a:pt x="17390" y="104119"/>
                  </a:cubicBezTo>
                  <a:cubicBezTo>
                    <a:pt x="23841" y="96709"/>
                    <a:pt x="27938" y="87555"/>
                    <a:pt x="31948" y="78489"/>
                  </a:cubicBezTo>
                  <a:cubicBezTo>
                    <a:pt x="33343" y="75350"/>
                    <a:pt x="34826" y="72038"/>
                    <a:pt x="34999" y="68550"/>
                  </a:cubicBezTo>
                  <a:cubicBezTo>
                    <a:pt x="35174" y="65761"/>
                    <a:pt x="34651" y="62971"/>
                    <a:pt x="34738" y="60181"/>
                  </a:cubicBezTo>
                  <a:cubicBezTo>
                    <a:pt x="35086" y="52248"/>
                    <a:pt x="40840" y="45884"/>
                    <a:pt x="45199" y="39172"/>
                  </a:cubicBezTo>
                  <a:cubicBezTo>
                    <a:pt x="49645" y="32285"/>
                    <a:pt x="52784" y="24613"/>
                    <a:pt x="55050" y="16767"/>
                  </a:cubicBezTo>
                  <a:cubicBezTo>
                    <a:pt x="56533" y="11536"/>
                    <a:pt x="57317" y="4998"/>
                    <a:pt x="53045" y="1685"/>
                  </a:cubicBezTo>
                  <a:cubicBezTo>
                    <a:pt x="50342" y="-494"/>
                    <a:pt x="46333" y="-407"/>
                    <a:pt x="43282" y="1075"/>
                  </a:cubicBezTo>
                  <a:cubicBezTo>
                    <a:pt x="40231" y="2557"/>
                    <a:pt x="37702" y="5172"/>
                    <a:pt x="35697" y="7875"/>
                  </a:cubicBezTo>
                  <a:cubicBezTo>
                    <a:pt x="28723" y="17116"/>
                    <a:pt x="24713" y="28187"/>
                    <a:pt x="17738" y="37428"/>
                  </a:cubicBezTo>
                  <a:cubicBezTo>
                    <a:pt x="14338" y="41874"/>
                    <a:pt x="10590" y="44053"/>
                    <a:pt x="9631" y="49720"/>
                  </a:cubicBezTo>
                  <a:cubicBezTo>
                    <a:pt x="8498" y="56781"/>
                    <a:pt x="7015" y="63756"/>
                    <a:pt x="5098" y="70643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5795E78C-8572-0219-5D2F-AAB0C9B88883}"/>
                </a:ext>
              </a:extLst>
            </p:cNvPr>
            <p:cNvSpPr/>
            <p:nvPr/>
          </p:nvSpPr>
          <p:spPr>
            <a:xfrm>
              <a:off x="7730394" y="-366298"/>
              <a:ext cx="43590" cy="89562"/>
            </a:xfrm>
            <a:custGeom>
              <a:avLst/>
              <a:gdLst>
                <a:gd name="connsiteX0" fmla="*/ 4367 w 43590"/>
                <a:gd name="connsiteY0" fmla="*/ 58095 h 89562"/>
                <a:gd name="connsiteX1" fmla="*/ 9 w 43590"/>
                <a:gd name="connsiteY1" fmla="*/ 80587 h 89562"/>
                <a:gd name="connsiteX2" fmla="*/ 4542 w 43590"/>
                <a:gd name="connsiteY2" fmla="*/ 89392 h 89562"/>
                <a:gd name="connsiteX3" fmla="*/ 12823 w 43590"/>
                <a:gd name="connsiteY3" fmla="*/ 85033 h 89562"/>
                <a:gd name="connsiteX4" fmla="*/ 24157 w 43590"/>
                <a:gd name="connsiteY4" fmla="*/ 63936 h 89562"/>
                <a:gd name="connsiteX5" fmla="*/ 26598 w 43590"/>
                <a:gd name="connsiteY5" fmla="*/ 55829 h 89562"/>
                <a:gd name="connsiteX6" fmla="*/ 26598 w 43590"/>
                <a:gd name="connsiteY6" fmla="*/ 49029 h 89562"/>
                <a:gd name="connsiteX7" fmla="*/ 34792 w 43590"/>
                <a:gd name="connsiteY7" fmla="*/ 31855 h 89562"/>
                <a:gd name="connsiteX8" fmla="*/ 42551 w 43590"/>
                <a:gd name="connsiteY8" fmla="*/ 13460 h 89562"/>
                <a:gd name="connsiteX9" fmla="*/ 41418 w 43590"/>
                <a:gd name="connsiteY9" fmla="*/ 1255 h 89562"/>
                <a:gd name="connsiteX10" fmla="*/ 34183 w 43590"/>
                <a:gd name="connsiteY10" fmla="*/ 907 h 89562"/>
                <a:gd name="connsiteX11" fmla="*/ 28429 w 43590"/>
                <a:gd name="connsiteY11" fmla="*/ 6573 h 89562"/>
                <a:gd name="connsiteX12" fmla="*/ 14480 w 43590"/>
                <a:gd name="connsiteY12" fmla="*/ 30896 h 89562"/>
                <a:gd name="connsiteX13" fmla="*/ 8204 w 43590"/>
                <a:gd name="connsiteY13" fmla="*/ 41008 h 89562"/>
                <a:gd name="connsiteX14" fmla="*/ 4455 w 43590"/>
                <a:gd name="connsiteY14" fmla="*/ 58008 h 8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590" h="89562">
                  <a:moveTo>
                    <a:pt x="4367" y="58095"/>
                  </a:moveTo>
                  <a:cubicBezTo>
                    <a:pt x="2363" y="65505"/>
                    <a:pt x="-166" y="73003"/>
                    <a:pt x="9" y="80587"/>
                  </a:cubicBezTo>
                  <a:cubicBezTo>
                    <a:pt x="9" y="84248"/>
                    <a:pt x="1316" y="88520"/>
                    <a:pt x="4542" y="89392"/>
                  </a:cubicBezTo>
                  <a:cubicBezTo>
                    <a:pt x="7593" y="90264"/>
                    <a:pt x="10644" y="87648"/>
                    <a:pt x="12823" y="85033"/>
                  </a:cubicBezTo>
                  <a:cubicBezTo>
                    <a:pt x="17793" y="78843"/>
                    <a:pt x="21019" y="71346"/>
                    <a:pt x="24157" y="63936"/>
                  </a:cubicBezTo>
                  <a:cubicBezTo>
                    <a:pt x="25290" y="61321"/>
                    <a:pt x="26424" y="58618"/>
                    <a:pt x="26598" y="55829"/>
                  </a:cubicBezTo>
                  <a:cubicBezTo>
                    <a:pt x="26773" y="53562"/>
                    <a:pt x="26424" y="51295"/>
                    <a:pt x="26598" y="49029"/>
                  </a:cubicBezTo>
                  <a:cubicBezTo>
                    <a:pt x="27033" y="42578"/>
                    <a:pt x="31392" y="37260"/>
                    <a:pt x="34792" y="31855"/>
                  </a:cubicBezTo>
                  <a:cubicBezTo>
                    <a:pt x="38280" y="26188"/>
                    <a:pt x="40721" y="19911"/>
                    <a:pt x="42551" y="13460"/>
                  </a:cubicBezTo>
                  <a:cubicBezTo>
                    <a:pt x="43772" y="9189"/>
                    <a:pt x="44469" y="3871"/>
                    <a:pt x="41418" y="1255"/>
                  </a:cubicBezTo>
                  <a:cubicBezTo>
                    <a:pt x="39500" y="-401"/>
                    <a:pt x="36536" y="-314"/>
                    <a:pt x="34183" y="907"/>
                  </a:cubicBezTo>
                  <a:cubicBezTo>
                    <a:pt x="31829" y="2127"/>
                    <a:pt x="29998" y="4307"/>
                    <a:pt x="28429" y="6573"/>
                  </a:cubicBezTo>
                  <a:cubicBezTo>
                    <a:pt x="23111" y="14245"/>
                    <a:pt x="19885" y="23311"/>
                    <a:pt x="14480" y="30896"/>
                  </a:cubicBezTo>
                  <a:cubicBezTo>
                    <a:pt x="11865" y="34557"/>
                    <a:pt x="8988" y="36388"/>
                    <a:pt x="8204" y="41008"/>
                  </a:cubicBezTo>
                  <a:cubicBezTo>
                    <a:pt x="7245" y="46762"/>
                    <a:pt x="5937" y="52429"/>
                    <a:pt x="4455" y="5800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433FB6CC-5B59-A3ED-49E0-275DC739C5B2}"/>
                </a:ext>
              </a:extLst>
            </p:cNvPr>
            <p:cNvSpPr/>
            <p:nvPr/>
          </p:nvSpPr>
          <p:spPr>
            <a:xfrm>
              <a:off x="7701808" y="-425022"/>
              <a:ext cx="66883" cy="88064"/>
            </a:xfrm>
            <a:custGeom>
              <a:avLst/>
              <a:gdLst>
                <a:gd name="connsiteX0" fmla="*/ 66429 w 66883"/>
                <a:gd name="connsiteY0" fmla="*/ 80292 h 88064"/>
                <a:gd name="connsiteX1" fmla="*/ 66343 w 66883"/>
                <a:gd name="connsiteY1" fmla="*/ 80641 h 88064"/>
                <a:gd name="connsiteX2" fmla="*/ 53266 w 66883"/>
                <a:gd name="connsiteY2" fmla="*/ 87615 h 88064"/>
                <a:gd name="connsiteX3" fmla="*/ 38533 w 66883"/>
                <a:gd name="connsiteY3" fmla="*/ 77589 h 88064"/>
                <a:gd name="connsiteX4" fmla="*/ 13600 w 66883"/>
                <a:gd name="connsiteY4" fmla="*/ 49431 h 88064"/>
                <a:gd name="connsiteX5" fmla="*/ 0 w 66883"/>
                <a:gd name="connsiteY5" fmla="*/ 10637 h 88064"/>
                <a:gd name="connsiteX6" fmla="*/ 10287 w 66883"/>
                <a:gd name="connsiteY6" fmla="*/ 1 h 88064"/>
                <a:gd name="connsiteX7" fmla="*/ 20923 w 66883"/>
                <a:gd name="connsiteY7" fmla="*/ 10288 h 88064"/>
                <a:gd name="connsiteX8" fmla="*/ 30861 w 66883"/>
                <a:gd name="connsiteY8" fmla="*/ 37662 h 88064"/>
                <a:gd name="connsiteX9" fmla="*/ 53266 w 66883"/>
                <a:gd name="connsiteY9" fmla="*/ 62769 h 88064"/>
                <a:gd name="connsiteX10" fmla="*/ 59456 w 66883"/>
                <a:gd name="connsiteY10" fmla="*/ 67651 h 88064"/>
                <a:gd name="connsiteX11" fmla="*/ 66516 w 66883"/>
                <a:gd name="connsiteY11" fmla="*/ 80379 h 8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883" h="88064">
                  <a:moveTo>
                    <a:pt x="66429" y="80292"/>
                  </a:moveTo>
                  <a:cubicBezTo>
                    <a:pt x="66429" y="80292"/>
                    <a:pt x="66429" y="80553"/>
                    <a:pt x="66343" y="80641"/>
                  </a:cubicBezTo>
                  <a:cubicBezTo>
                    <a:pt x="64686" y="86220"/>
                    <a:pt x="58845" y="89271"/>
                    <a:pt x="53266" y="87615"/>
                  </a:cubicBezTo>
                  <a:cubicBezTo>
                    <a:pt x="46554" y="85610"/>
                    <a:pt x="41933" y="80989"/>
                    <a:pt x="38533" y="77589"/>
                  </a:cubicBezTo>
                  <a:cubicBezTo>
                    <a:pt x="29815" y="69046"/>
                    <a:pt x="20923" y="60154"/>
                    <a:pt x="13600" y="49431"/>
                  </a:cubicBezTo>
                  <a:cubicBezTo>
                    <a:pt x="4970" y="36790"/>
                    <a:pt x="262" y="23365"/>
                    <a:pt x="0" y="10637"/>
                  </a:cubicBezTo>
                  <a:cubicBezTo>
                    <a:pt x="0" y="4796"/>
                    <a:pt x="4533" y="88"/>
                    <a:pt x="10287" y="1"/>
                  </a:cubicBezTo>
                  <a:cubicBezTo>
                    <a:pt x="16041" y="-86"/>
                    <a:pt x="20836" y="4447"/>
                    <a:pt x="20923" y="10288"/>
                  </a:cubicBezTo>
                  <a:cubicBezTo>
                    <a:pt x="21097" y="18919"/>
                    <a:pt x="24497" y="28421"/>
                    <a:pt x="30861" y="37662"/>
                  </a:cubicBezTo>
                  <a:cubicBezTo>
                    <a:pt x="37050" y="46728"/>
                    <a:pt x="45246" y="54836"/>
                    <a:pt x="53266" y="62769"/>
                  </a:cubicBezTo>
                  <a:cubicBezTo>
                    <a:pt x="55359" y="64774"/>
                    <a:pt x="57711" y="67128"/>
                    <a:pt x="59456" y="67651"/>
                  </a:cubicBezTo>
                  <a:cubicBezTo>
                    <a:pt x="64861" y="69307"/>
                    <a:pt x="67999" y="74887"/>
                    <a:pt x="66516" y="8037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6F5D501E-9F60-6D00-D338-40FA89B8679F}"/>
                </a:ext>
              </a:extLst>
            </p:cNvPr>
            <p:cNvSpPr/>
            <p:nvPr/>
          </p:nvSpPr>
          <p:spPr>
            <a:xfrm>
              <a:off x="7642124" y="-309411"/>
              <a:ext cx="103980" cy="52049"/>
            </a:xfrm>
            <a:custGeom>
              <a:avLst/>
              <a:gdLst>
                <a:gd name="connsiteX0" fmla="*/ 103710 w 103980"/>
                <a:gd name="connsiteY0" fmla="*/ 18818 h 52049"/>
                <a:gd name="connsiteX1" fmla="*/ 103186 w 103980"/>
                <a:gd name="connsiteY1" fmla="*/ 20387 h 52049"/>
                <a:gd name="connsiteX2" fmla="*/ 89325 w 103980"/>
                <a:gd name="connsiteY2" fmla="*/ 25705 h 52049"/>
                <a:gd name="connsiteX3" fmla="*/ 50357 w 103980"/>
                <a:gd name="connsiteY3" fmla="*/ 23351 h 52049"/>
                <a:gd name="connsiteX4" fmla="*/ 19409 w 103980"/>
                <a:gd name="connsiteY4" fmla="*/ 47150 h 52049"/>
                <a:gd name="connsiteX5" fmla="*/ 4938 w 103980"/>
                <a:gd name="connsiteY5" fmla="*/ 50463 h 52049"/>
                <a:gd name="connsiteX6" fmla="*/ 1625 w 103980"/>
                <a:gd name="connsiteY6" fmla="*/ 35992 h 52049"/>
                <a:gd name="connsiteX7" fmla="*/ 44168 w 103980"/>
                <a:gd name="connsiteY7" fmla="*/ 3300 h 52049"/>
                <a:gd name="connsiteX8" fmla="*/ 97781 w 103980"/>
                <a:gd name="connsiteY8" fmla="*/ 6526 h 52049"/>
                <a:gd name="connsiteX9" fmla="*/ 103622 w 103980"/>
                <a:gd name="connsiteY9" fmla="*/ 18730 h 5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80" h="52049">
                  <a:moveTo>
                    <a:pt x="103710" y="18818"/>
                  </a:moveTo>
                  <a:cubicBezTo>
                    <a:pt x="103535" y="19341"/>
                    <a:pt x="103361" y="19864"/>
                    <a:pt x="103186" y="20387"/>
                  </a:cubicBezTo>
                  <a:cubicBezTo>
                    <a:pt x="100833" y="25705"/>
                    <a:pt x="94643" y="28058"/>
                    <a:pt x="89325" y="25705"/>
                  </a:cubicBezTo>
                  <a:cubicBezTo>
                    <a:pt x="77207" y="20387"/>
                    <a:pt x="63085" y="19515"/>
                    <a:pt x="50357" y="23351"/>
                  </a:cubicBezTo>
                  <a:cubicBezTo>
                    <a:pt x="37717" y="27274"/>
                    <a:pt x="26471" y="35904"/>
                    <a:pt x="19409" y="47150"/>
                  </a:cubicBezTo>
                  <a:cubicBezTo>
                    <a:pt x="16358" y="52032"/>
                    <a:pt x="9907" y="53514"/>
                    <a:pt x="4938" y="50463"/>
                  </a:cubicBezTo>
                  <a:cubicBezTo>
                    <a:pt x="56" y="47412"/>
                    <a:pt x="-1513" y="41048"/>
                    <a:pt x="1625" y="35992"/>
                  </a:cubicBezTo>
                  <a:cubicBezTo>
                    <a:pt x="11302" y="20561"/>
                    <a:pt x="26820" y="8618"/>
                    <a:pt x="44168" y="3300"/>
                  </a:cubicBezTo>
                  <a:cubicBezTo>
                    <a:pt x="61603" y="-2018"/>
                    <a:pt x="81131" y="-885"/>
                    <a:pt x="97781" y="6526"/>
                  </a:cubicBezTo>
                  <a:cubicBezTo>
                    <a:pt x="102576" y="8618"/>
                    <a:pt x="104930" y="13849"/>
                    <a:pt x="103622" y="1873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D12C5419-373C-C9FE-88E3-FB14A6ACB517}"/>
                </a:ext>
              </a:extLst>
            </p:cNvPr>
            <p:cNvSpPr/>
            <p:nvPr/>
          </p:nvSpPr>
          <p:spPr>
            <a:xfrm>
              <a:off x="7652543" y="-358951"/>
              <a:ext cx="95221" cy="48760"/>
            </a:xfrm>
            <a:custGeom>
              <a:avLst/>
              <a:gdLst>
                <a:gd name="connsiteX0" fmla="*/ 94860 w 95221"/>
                <a:gd name="connsiteY0" fmla="*/ 40984 h 48760"/>
                <a:gd name="connsiteX1" fmla="*/ 93814 w 95221"/>
                <a:gd name="connsiteY1" fmla="*/ 43425 h 48760"/>
                <a:gd name="connsiteX2" fmla="*/ 79517 w 95221"/>
                <a:gd name="connsiteY2" fmla="*/ 47435 h 48760"/>
                <a:gd name="connsiteX3" fmla="*/ 47609 w 95221"/>
                <a:gd name="connsiteY3" fmla="*/ 36276 h 48760"/>
                <a:gd name="connsiteX4" fmla="*/ 4370 w 95221"/>
                <a:gd name="connsiteY4" fmla="*/ 19015 h 48760"/>
                <a:gd name="connsiteX5" fmla="*/ 1928 w 95221"/>
                <a:gd name="connsiteY5" fmla="*/ 4369 h 48760"/>
                <a:gd name="connsiteX6" fmla="*/ 16574 w 95221"/>
                <a:gd name="connsiteY6" fmla="*/ 1928 h 48760"/>
                <a:gd name="connsiteX7" fmla="*/ 52927 w 95221"/>
                <a:gd name="connsiteY7" fmla="*/ 15964 h 48760"/>
                <a:gd name="connsiteX8" fmla="*/ 89890 w 95221"/>
                <a:gd name="connsiteY8" fmla="*/ 29128 h 48760"/>
                <a:gd name="connsiteX9" fmla="*/ 94860 w 95221"/>
                <a:gd name="connsiteY9" fmla="*/ 40897 h 4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21" h="48760">
                  <a:moveTo>
                    <a:pt x="94860" y="40984"/>
                  </a:moveTo>
                  <a:cubicBezTo>
                    <a:pt x="94598" y="41856"/>
                    <a:pt x="94336" y="42640"/>
                    <a:pt x="93814" y="43425"/>
                  </a:cubicBezTo>
                  <a:cubicBezTo>
                    <a:pt x="90936" y="48481"/>
                    <a:pt x="84572" y="50225"/>
                    <a:pt x="79517" y="47435"/>
                  </a:cubicBezTo>
                  <a:cubicBezTo>
                    <a:pt x="70101" y="42117"/>
                    <a:pt x="59204" y="39328"/>
                    <a:pt x="47609" y="36276"/>
                  </a:cubicBezTo>
                  <a:cubicBezTo>
                    <a:pt x="32876" y="32441"/>
                    <a:pt x="17620" y="28518"/>
                    <a:pt x="4370" y="19015"/>
                  </a:cubicBezTo>
                  <a:cubicBezTo>
                    <a:pt x="-338" y="15615"/>
                    <a:pt x="-1384" y="9077"/>
                    <a:pt x="1928" y="4369"/>
                  </a:cubicBezTo>
                  <a:cubicBezTo>
                    <a:pt x="5328" y="-338"/>
                    <a:pt x="11867" y="-1384"/>
                    <a:pt x="16574" y="1928"/>
                  </a:cubicBezTo>
                  <a:cubicBezTo>
                    <a:pt x="26687" y="9164"/>
                    <a:pt x="39414" y="12477"/>
                    <a:pt x="52927" y="15964"/>
                  </a:cubicBezTo>
                  <a:cubicBezTo>
                    <a:pt x="65307" y="19190"/>
                    <a:pt x="78121" y="22502"/>
                    <a:pt x="89890" y="29128"/>
                  </a:cubicBezTo>
                  <a:cubicBezTo>
                    <a:pt x="94162" y="31482"/>
                    <a:pt x="96079" y="36451"/>
                    <a:pt x="94860" y="4089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09BDC4CF-D9A7-CE8D-72AA-9C6934C65555}"/>
                </a:ext>
              </a:extLst>
            </p:cNvPr>
            <p:cNvSpPr/>
            <p:nvPr/>
          </p:nvSpPr>
          <p:spPr>
            <a:xfrm>
              <a:off x="7759199" y="-224758"/>
              <a:ext cx="192547" cy="96675"/>
            </a:xfrm>
            <a:custGeom>
              <a:avLst/>
              <a:gdLst>
                <a:gd name="connsiteX0" fmla="*/ 20896 w 192547"/>
                <a:gd name="connsiteY0" fmla="*/ 8353 h 96675"/>
                <a:gd name="connsiteX1" fmla="*/ 45654 w 192547"/>
                <a:gd name="connsiteY1" fmla="*/ 50547 h 96675"/>
                <a:gd name="connsiteX2" fmla="*/ 87498 w 192547"/>
                <a:gd name="connsiteY2" fmla="*/ 79664 h 96675"/>
                <a:gd name="connsiteX3" fmla="*/ 138759 w 192547"/>
                <a:gd name="connsiteY3" fmla="*/ 91346 h 96675"/>
                <a:gd name="connsiteX4" fmla="*/ 165610 w 192547"/>
                <a:gd name="connsiteY4" fmla="*/ 91782 h 96675"/>
                <a:gd name="connsiteX5" fmla="*/ 192548 w 192547"/>
                <a:gd name="connsiteY5" fmla="*/ 89166 h 96675"/>
                <a:gd name="connsiteX6" fmla="*/ 165872 w 192547"/>
                <a:gd name="connsiteY6" fmla="*/ 94397 h 96675"/>
                <a:gd name="connsiteX7" fmla="*/ 138671 w 192547"/>
                <a:gd name="connsiteY7" fmla="*/ 96664 h 96675"/>
                <a:gd name="connsiteX8" fmla="*/ 83925 w 192547"/>
                <a:gd name="connsiteY8" fmla="*/ 89602 h 96675"/>
                <a:gd name="connsiteX9" fmla="*/ 34669 w 192547"/>
                <a:gd name="connsiteY9" fmla="*/ 61880 h 96675"/>
                <a:gd name="connsiteX10" fmla="*/ 757 w 192547"/>
                <a:gd name="connsiteY10" fmla="*/ 14368 h 96675"/>
                <a:gd name="connsiteX11" fmla="*/ 6598 w 192547"/>
                <a:gd name="connsiteY11" fmla="*/ 768 h 96675"/>
                <a:gd name="connsiteX12" fmla="*/ 20285 w 192547"/>
                <a:gd name="connsiteY12" fmla="*/ 6609 h 96675"/>
                <a:gd name="connsiteX13" fmla="*/ 20634 w 192547"/>
                <a:gd name="connsiteY13" fmla="*/ 7568 h 96675"/>
                <a:gd name="connsiteX14" fmla="*/ 20896 w 192547"/>
                <a:gd name="connsiteY14" fmla="*/ 8440 h 9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547" h="96675">
                  <a:moveTo>
                    <a:pt x="20896" y="8353"/>
                  </a:moveTo>
                  <a:cubicBezTo>
                    <a:pt x="25080" y="22824"/>
                    <a:pt x="34233" y="38429"/>
                    <a:pt x="45654" y="50547"/>
                  </a:cubicBezTo>
                  <a:cubicBezTo>
                    <a:pt x="57161" y="62926"/>
                    <a:pt x="71545" y="72777"/>
                    <a:pt x="87498" y="79664"/>
                  </a:cubicBezTo>
                  <a:cubicBezTo>
                    <a:pt x="103540" y="86464"/>
                    <a:pt x="121062" y="89777"/>
                    <a:pt x="138759" y="91346"/>
                  </a:cubicBezTo>
                  <a:cubicBezTo>
                    <a:pt x="147651" y="91956"/>
                    <a:pt x="156630" y="91607"/>
                    <a:pt x="165610" y="91782"/>
                  </a:cubicBezTo>
                  <a:lnTo>
                    <a:pt x="192548" y="89166"/>
                  </a:lnTo>
                  <a:lnTo>
                    <a:pt x="165872" y="94397"/>
                  </a:lnTo>
                  <a:cubicBezTo>
                    <a:pt x="156892" y="95095"/>
                    <a:pt x="147825" y="96402"/>
                    <a:pt x="138671" y="96664"/>
                  </a:cubicBezTo>
                  <a:cubicBezTo>
                    <a:pt x="120452" y="96838"/>
                    <a:pt x="101883" y="95182"/>
                    <a:pt x="83925" y="89602"/>
                  </a:cubicBezTo>
                  <a:cubicBezTo>
                    <a:pt x="66140" y="83849"/>
                    <a:pt x="49054" y="74695"/>
                    <a:pt x="34669" y="61880"/>
                  </a:cubicBezTo>
                  <a:cubicBezTo>
                    <a:pt x="20197" y="48890"/>
                    <a:pt x="8516" y="33983"/>
                    <a:pt x="757" y="14368"/>
                  </a:cubicBezTo>
                  <a:cubicBezTo>
                    <a:pt x="-1422" y="8963"/>
                    <a:pt x="1281" y="2861"/>
                    <a:pt x="6598" y="768"/>
                  </a:cubicBezTo>
                  <a:cubicBezTo>
                    <a:pt x="12003" y="-1411"/>
                    <a:pt x="18105" y="1204"/>
                    <a:pt x="20285" y="6609"/>
                  </a:cubicBezTo>
                  <a:cubicBezTo>
                    <a:pt x="20372" y="6958"/>
                    <a:pt x="20547" y="7220"/>
                    <a:pt x="20634" y="7568"/>
                  </a:cubicBezTo>
                  <a:lnTo>
                    <a:pt x="20896" y="844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6627742B-FAA4-BB46-965D-18B5464969BE}"/>
                </a:ext>
              </a:extLst>
            </p:cNvPr>
            <p:cNvSpPr/>
            <p:nvPr/>
          </p:nvSpPr>
          <p:spPr>
            <a:xfrm rot="20844001">
              <a:off x="6563548" y="-516206"/>
              <a:ext cx="348186" cy="348187"/>
            </a:xfrm>
            <a:custGeom>
              <a:avLst/>
              <a:gdLst>
                <a:gd name="connsiteX0" fmla="*/ 348186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6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6" y="174094"/>
                  </a:moveTo>
                  <a:cubicBezTo>
                    <a:pt x="348186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6" y="77944"/>
                    <a:pt x="348186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452FF618-A79A-4113-C544-35F1289CCC06}"/>
                </a:ext>
              </a:extLst>
            </p:cNvPr>
            <p:cNvSpPr/>
            <p:nvPr/>
          </p:nvSpPr>
          <p:spPr>
            <a:xfrm>
              <a:off x="6660121" y="-502283"/>
              <a:ext cx="116907" cy="35243"/>
            </a:xfrm>
            <a:custGeom>
              <a:avLst/>
              <a:gdLst>
                <a:gd name="connsiteX0" fmla="*/ 33306 w 116907"/>
                <a:gd name="connsiteY0" fmla="*/ 6997 h 35243"/>
                <a:gd name="connsiteX1" fmla="*/ 6716 w 116907"/>
                <a:gd name="connsiteY1" fmla="*/ 15976 h 35243"/>
                <a:gd name="connsiteX2" fmla="*/ 178 w 116907"/>
                <a:gd name="connsiteY2" fmla="*/ 26960 h 35243"/>
                <a:gd name="connsiteX3" fmla="*/ 10029 w 116907"/>
                <a:gd name="connsiteY3" fmla="*/ 34022 h 35243"/>
                <a:gd name="connsiteX4" fmla="*/ 39495 w 116907"/>
                <a:gd name="connsiteY4" fmla="*/ 34283 h 35243"/>
                <a:gd name="connsiteX5" fmla="*/ 49608 w 116907"/>
                <a:gd name="connsiteY5" fmla="*/ 32191 h 35243"/>
                <a:gd name="connsiteX6" fmla="*/ 56843 w 116907"/>
                <a:gd name="connsiteY6" fmla="*/ 27832 h 35243"/>
                <a:gd name="connsiteX7" fmla="*/ 80207 w 116907"/>
                <a:gd name="connsiteY7" fmla="*/ 26699 h 35243"/>
                <a:gd name="connsiteX8" fmla="*/ 104616 w 116907"/>
                <a:gd name="connsiteY8" fmla="*/ 24432 h 35243"/>
                <a:gd name="connsiteX9" fmla="*/ 116821 w 116907"/>
                <a:gd name="connsiteY9" fmla="*/ 15366 h 35243"/>
                <a:gd name="connsiteX10" fmla="*/ 112637 w 116907"/>
                <a:gd name="connsiteY10" fmla="*/ 6474 h 35243"/>
                <a:gd name="connsiteX11" fmla="*/ 102960 w 116907"/>
                <a:gd name="connsiteY11" fmla="*/ 3161 h 35243"/>
                <a:gd name="connsiteX12" fmla="*/ 68351 w 116907"/>
                <a:gd name="connsiteY12" fmla="*/ 1853 h 35243"/>
                <a:gd name="connsiteX13" fmla="*/ 53705 w 116907"/>
                <a:gd name="connsiteY13" fmla="*/ 807 h 35243"/>
                <a:gd name="connsiteX14" fmla="*/ 33218 w 116907"/>
                <a:gd name="connsiteY14" fmla="*/ 7084 h 35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907" h="35243">
                  <a:moveTo>
                    <a:pt x="33306" y="6997"/>
                  </a:moveTo>
                  <a:cubicBezTo>
                    <a:pt x="24152" y="9263"/>
                    <a:pt x="14650" y="11007"/>
                    <a:pt x="6716" y="15976"/>
                  </a:cubicBezTo>
                  <a:cubicBezTo>
                    <a:pt x="2881" y="18417"/>
                    <a:pt x="-868" y="22514"/>
                    <a:pt x="178" y="26960"/>
                  </a:cubicBezTo>
                  <a:cubicBezTo>
                    <a:pt x="1137" y="31145"/>
                    <a:pt x="5845" y="33150"/>
                    <a:pt x="10029" y="34022"/>
                  </a:cubicBezTo>
                  <a:cubicBezTo>
                    <a:pt x="19705" y="36027"/>
                    <a:pt x="29644" y="35155"/>
                    <a:pt x="39495" y="34283"/>
                  </a:cubicBezTo>
                  <a:cubicBezTo>
                    <a:pt x="42982" y="33935"/>
                    <a:pt x="46470" y="33586"/>
                    <a:pt x="49608" y="32191"/>
                  </a:cubicBezTo>
                  <a:cubicBezTo>
                    <a:pt x="52135" y="30970"/>
                    <a:pt x="54315" y="29140"/>
                    <a:pt x="56843" y="27832"/>
                  </a:cubicBezTo>
                  <a:cubicBezTo>
                    <a:pt x="63905" y="24258"/>
                    <a:pt x="72361" y="26176"/>
                    <a:pt x="80207" y="26699"/>
                  </a:cubicBezTo>
                  <a:cubicBezTo>
                    <a:pt x="88401" y="27222"/>
                    <a:pt x="96597" y="26263"/>
                    <a:pt x="104616" y="24432"/>
                  </a:cubicBezTo>
                  <a:cubicBezTo>
                    <a:pt x="109848" y="23212"/>
                    <a:pt x="115950" y="20684"/>
                    <a:pt x="116821" y="15366"/>
                  </a:cubicBezTo>
                  <a:cubicBezTo>
                    <a:pt x="117345" y="11966"/>
                    <a:pt x="115426" y="8479"/>
                    <a:pt x="112637" y="6474"/>
                  </a:cubicBezTo>
                  <a:cubicBezTo>
                    <a:pt x="109848" y="4468"/>
                    <a:pt x="106360" y="3597"/>
                    <a:pt x="102960" y="3161"/>
                  </a:cubicBezTo>
                  <a:cubicBezTo>
                    <a:pt x="91452" y="1592"/>
                    <a:pt x="79858" y="3422"/>
                    <a:pt x="68351" y="1853"/>
                  </a:cubicBezTo>
                  <a:cubicBezTo>
                    <a:pt x="62772" y="1069"/>
                    <a:pt x="59023" y="-1198"/>
                    <a:pt x="53705" y="807"/>
                  </a:cubicBezTo>
                  <a:cubicBezTo>
                    <a:pt x="46992" y="3248"/>
                    <a:pt x="40192" y="5340"/>
                    <a:pt x="33218" y="708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167EB270-FBE3-1C12-D999-989FCB71B97A}"/>
                </a:ext>
              </a:extLst>
            </p:cNvPr>
            <p:cNvSpPr/>
            <p:nvPr/>
          </p:nvSpPr>
          <p:spPr>
            <a:xfrm>
              <a:off x="6670639" y="-498999"/>
              <a:ext cx="95072" cy="26701"/>
            </a:xfrm>
            <a:custGeom>
              <a:avLst/>
              <a:gdLst>
                <a:gd name="connsiteX0" fmla="*/ 27321 w 95072"/>
                <a:gd name="connsiteY0" fmla="*/ 5631 h 26701"/>
                <a:gd name="connsiteX1" fmla="*/ 5614 w 95072"/>
                <a:gd name="connsiteY1" fmla="*/ 12780 h 26701"/>
                <a:gd name="connsiteX2" fmla="*/ 122 w 95072"/>
                <a:gd name="connsiteY2" fmla="*/ 20974 h 26701"/>
                <a:gd name="connsiteX3" fmla="*/ 7967 w 95072"/>
                <a:gd name="connsiteY3" fmla="*/ 26031 h 26701"/>
                <a:gd name="connsiteX4" fmla="*/ 31854 w 95072"/>
                <a:gd name="connsiteY4" fmla="*/ 25682 h 26701"/>
                <a:gd name="connsiteX5" fmla="*/ 40136 w 95072"/>
                <a:gd name="connsiteY5" fmla="*/ 23938 h 26701"/>
                <a:gd name="connsiteX6" fmla="*/ 46064 w 95072"/>
                <a:gd name="connsiteY6" fmla="*/ 20626 h 26701"/>
                <a:gd name="connsiteX7" fmla="*/ 65069 w 95072"/>
                <a:gd name="connsiteY7" fmla="*/ 19405 h 26701"/>
                <a:gd name="connsiteX8" fmla="*/ 84858 w 95072"/>
                <a:gd name="connsiteY8" fmla="*/ 17226 h 26701"/>
                <a:gd name="connsiteX9" fmla="*/ 94971 w 95072"/>
                <a:gd name="connsiteY9" fmla="*/ 10251 h 26701"/>
                <a:gd name="connsiteX10" fmla="*/ 91745 w 95072"/>
                <a:gd name="connsiteY10" fmla="*/ 3713 h 26701"/>
                <a:gd name="connsiteX11" fmla="*/ 83987 w 95072"/>
                <a:gd name="connsiteY11" fmla="*/ 1446 h 26701"/>
                <a:gd name="connsiteX12" fmla="*/ 55915 w 95072"/>
                <a:gd name="connsiteY12" fmla="*/ 1185 h 26701"/>
                <a:gd name="connsiteX13" fmla="*/ 44059 w 95072"/>
                <a:gd name="connsiteY13" fmla="*/ 662 h 26701"/>
                <a:gd name="connsiteX14" fmla="*/ 27321 w 95072"/>
                <a:gd name="connsiteY14" fmla="*/ 5718 h 2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2" h="26701">
                  <a:moveTo>
                    <a:pt x="27321" y="5631"/>
                  </a:moveTo>
                  <a:cubicBezTo>
                    <a:pt x="19911" y="7462"/>
                    <a:pt x="12153" y="8944"/>
                    <a:pt x="5614" y="12780"/>
                  </a:cubicBezTo>
                  <a:cubicBezTo>
                    <a:pt x="2475" y="14610"/>
                    <a:pt x="-663" y="17749"/>
                    <a:pt x="122" y="20974"/>
                  </a:cubicBezTo>
                  <a:cubicBezTo>
                    <a:pt x="819" y="24025"/>
                    <a:pt x="4567" y="25507"/>
                    <a:pt x="7967" y="26031"/>
                  </a:cubicBezTo>
                  <a:cubicBezTo>
                    <a:pt x="15726" y="27338"/>
                    <a:pt x="23921" y="26466"/>
                    <a:pt x="31854" y="25682"/>
                  </a:cubicBezTo>
                  <a:cubicBezTo>
                    <a:pt x="34644" y="25420"/>
                    <a:pt x="37521" y="25072"/>
                    <a:pt x="40136" y="23938"/>
                  </a:cubicBezTo>
                  <a:cubicBezTo>
                    <a:pt x="42229" y="22979"/>
                    <a:pt x="44059" y="21585"/>
                    <a:pt x="46064" y="20626"/>
                  </a:cubicBezTo>
                  <a:cubicBezTo>
                    <a:pt x="51905" y="17836"/>
                    <a:pt x="58705" y="19144"/>
                    <a:pt x="65069" y="19405"/>
                  </a:cubicBezTo>
                  <a:cubicBezTo>
                    <a:pt x="71695" y="19667"/>
                    <a:pt x="78407" y="18795"/>
                    <a:pt x="84858" y="17226"/>
                  </a:cubicBezTo>
                  <a:cubicBezTo>
                    <a:pt x="89130" y="16179"/>
                    <a:pt x="94186" y="14174"/>
                    <a:pt x="94971" y="10251"/>
                  </a:cubicBezTo>
                  <a:cubicBezTo>
                    <a:pt x="95494" y="7723"/>
                    <a:pt x="93924" y="5195"/>
                    <a:pt x="91745" y="3713"/>
                  </a:cubicBezTo>
                  <a:cubicBezTo>
                    <a:pt x="89479" y="2231"/>
                    <a:pt x="86689" y="1708"/>
                    <a:pt x="83987" y="1446"/>
                  </a:cubicBezTo>
                  <a:cubicBezTo>
                    <a:pt x="74746" y="488"/>
                    <a:pt x="65243" y="2144"/>
                    <a:pt x="55915" y="1185"/>
                  </a:cubicBezTo>
                  <a:cubicBezTo>
                    <a:pt x="51469" y="749"/>
                    <a:pt x="48418" y="-907"/>
                    <a:pt x="44059" y="662"/>
                  </a:cubicBezTo>
                  <a:cubicBezTo>
                    <a:pt x="38567" y="2580"/>
                    <a:pt x="32987" y="4323"/>
                    <a:pt x="27321" y="571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EFAD4A82-7B0D-66A5-946D-403265D9EE53}"/>
                </a:ext>
              </a:extLst>
            </p:cNvPr>
            <p:cNvSpPr/>
            <p:nvPr/>
          </p:nvSpPr>
          <p:spPr>
            <a:xfrm>
              <a:off x="6732787" y="-575419"/>
              <a:ext cx="57597" cy="93796"/>
            </a:xfrm>
            <a:custGeom>
              <a:avLst/>
              <a:gdLst>
                <a:gd name="connsiteX0" fmla="*/ 13382 w 57597"/>
                <a:gd name="connsiteY0" fmla="*/ 93471 h 93796"/>
                <a:gd name="connsiteX1" fmla="*/ 13034 w 57597"/>
                <a:gd name="connsiteY1" fmla="*/ 93558 h 93796"/>
                <a:gd name="connsiteX2" fmla="*/ 567 w 57597"/>
                <a:gd name="connsiteY2" fmla="*/ 85537 h 93796"/>
                <a:gd name="connsiteX3" fmla="*/ 2137 w 57597"/>
                <a:gd name="connsiteY3" fmla="*/ 67753 h 93796"/>
                <a:gd name="connsiteX4" fmla="*/ 14603 w 57597"/>
                <a:gd name="connsiteY4" fmla="*/ 32185 h 93796"/>
                <a:gd name="connsiteX5" fmla="*/ 41889 w 57597"/>
                <a:gd name="connsiteY5" fmla="*/ 1411 h 93796"/>
                <a:gd name="connsiteX6" fmla="*/ 56186 w 57597"/>
                <a:gd name="connsiteY6" fmla="*/ 5160 h 93796"/>
                <a:gd name="connsiteX7" fmla="*/ 52438 w 57597"/>
                <a:gd name="connsiteY7" fmla="*/ 19457 h 93796"/>
                <a:gd name="connsiteX8" fmla="*/ 33346 w 57597"/>
                <a:gd name="connsiteY8" fmla="*/ 41513 h 93796"/>
                <a:gd name="connsiteX9" fmla="*/ 22362 w 57597"/>
                <a:gd name="connsiteY9" fmla="*/ 73245 h 93796"/>
                <a:gd name="connsiteX10" fmla="*/ 21141 w 57597"/>
                <a:gd name="connsiteY10" fmla="*/ 81004 h 93796"/>
                <a:gd name="connsiteX11" fmla="*/ 13469 w 57597"/>
                <a:gd name="connsiteY11" fmla="*/ 93383 h 9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97" h="93796">
                  <a:moveTo>
                    <a:pt x="13382" y="93471"/>
                  </a:moveTo>
                  <a:cubicBezTo>
                    <a:pt x="13382" y="93471"/>
                    <a:pt x="13121" y="93471"/>
                    <a:pt x="13034" y="93558"/>
                  </a:cubicBezTo>
                  <a:cubicBezTo>
                    <a:pt x="7367" y="94778"/>
                    <a:pt x="1788" y="91204"/>
                    <a:pt x="567" y="85537"/>
                  </a:cubicBezTo>
                  <a:cubicBezTo>
                    <a:pt x="-915" y="78738"/>
                    <a:pt x="829" y="72374"/>
                    <a:pt x="2137" y="67753"/>
                  </a:cubicBezTo>
                  <a:cubicBezTo>
                    <a:pt x="5362" y="55984"/>
                    <a:pt x="8762" y="43867"/>
                    <a:pt x="14603" y="32185"/>
                  </a:cubicBezTo>
                  <a:cubicBezTo>
                    <a:pt x="21403" y="18498"/>
                    <a:pt x="30905" y="7775"/>
                    <a:pt x="41889" y="1411"/>
                  </a:cubicBezTo>
                  <a:cubicBezTo>
                    <a:pt x="46946" y="-1466"/>
                    <a:pt x="53310" y="191"/>
                    <a:pt x="56186" y="5160"/>
                  </a:cubicBezTo>
                  <a:cubicBezTo>
                    <a:pt x="59063" y="10129"/>
                    <a:pt x="57407" y="16580"/>
                    <a:pt x="52438" y="19457"/>
                  </a:cubicBezTo>
                  <a:cubicBezTo>
                    <a:pt x="44940" y="23816"/>
                    <a:pt x="38402" y="31400"/>
                    <a:pt x="33346" y="41513"/>
                  </a:cubicBezTo>
                  <a:cubicBezTo>
                    <a:pt x="28465" y="51364"/>
                    <a:pt x="25325" y="62435"/>
                    <a:pt x="22362" y="73245"/>
                  </a:cubicBezTo>
                  <a:cubicBezTo>
                    <a:pt x="21577" y="76035"/>
                    <a:pt x="20706" y="79261"/>
                    <a:pt x="21141" y="81004"/>
                  </a:cubicBezTo>
                  <a:cubicBezTo>
                    <a:pt x="22362" y="86496"/>
                    <a:pt x="18962" y="91989"/>
                    <a:pt x="13469" y="9338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CDD59185-9159-E7E6-FE16-AA7955E9A023}"/>
                </a:ext>
              </a:extLst>
            </p:cNvPr>
            <p:cNvSpPr/>
            <p:nvPr/>
          </p:nvSpPr>
          <p:spPr>
            <a:xfrm>
              <a:off x="6612166" y="-555798"/>
              <a:ext cx="83653" cy="81042"/>
            </a:xfrm>
            <a:custGeom>
              <a:avLst/>
              <a:gdLst>
                <a:gd name="connsiteX0" fmla="*/ 75769 w 83653"/>
                <a:gd name="connsiteY0" fmla="*/ 80737 h 81042"/>
                <a:gd name="connsiteX1" fmla="*/ 74112 w 83653"/>
                <a:gd name="connsiteY1" fmla="*/ 80999 h 81042"/>
                <a:gd name="connsiteX2" fmla="*/ 62692 w 83653"/>
                <a:gd name="connsiteY2" fmla="*/ 71497 h 81042"/>
                <a:gd name="connsiteX3" fmla="*/ 45779 w 83653"/>
                <a:gd name="connsiteY3" fmla="*/ 36364 h 81042"/>
                <a:gd name="connsiteX4" fmla="*/ 9949 w 83653"/>
                <a:gd name="connsiteY4" fmla="*/ 20934 h 81042"/>
                <a:gd name="connsiteX5" fmla="*/ 11 w 83653"/>
                <a:gd name="connsiteY5" fmla="*/ 9949 h 81042"/>
                <a:gd name="connsiteX6" fmla="*/ 10995 w 83653"/>
                <a:gd name="connsiteY6" fmla="*/ 11 h 81042"/>
                <a:gd name="connsiteX7" fmla="*/ 60338 w 83653"/>
                <a:gd name="connsiteY7" fmla="*/ 21282 h 81042"/>
                <a:gd name="connsiteX8" fmla="*/ 83615 w 83653"/>
                <a:gd name="connsiteY8" fmla="*/ 69666 h 81042"/>
                <a:gd name="connsiteX9" fmla="*/ 75856 w 83653"/>
                <a:gd name="connsiteY9" fmla="*/ 80737 h 8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53" h="81042">
                  <a:moveTo>
                    <a:pt x="75769" y="80737"/>
                  </a:moveTo>
                  <a:cubicBezTo>
                    <a:pt x="75245" y="80912"/>
                    <a:pt x="74635" y="80999"/>
                    <a:pt x="74112" y="80999"/>
                  </a:cubicBezTo>
                  <a:cubicBezTo>
                    <a:pt x="68359" y="81522"/>
                    <a:pt x="63215" y="77250"/>
                    <a:pt x="62692" y="71497"/>
                  </a:cubicBezTo>
                  <a:cubicBezTo>
                    <a:pt x="61471" y="58333"/>
                    <a:pt x="55369" y="45518"/>
                    <a:pt x="45779" y="36364"/>
                  </a:cubicBezTo>
                  <a:cubicBezTo>
                    <a:pt x="36190" y="27210"/>
                    <a:pt x="23200" y="21544"/>
                    <a:pt x="9949" y="20934"/>
                  </a:cubicBezTo>
                  <a:cubicBezTo>
                    <a:pt x="4195" y="20672"/>
                    <a:pt x="-250" y="15703"/>
                    <a:pt x="11" y="9949"/>
                  </a:cubicBezTo>
                  <a:cubicBezTo>
                    <a:pt x="273" y="4196"/>
                    <a:pt x="5068" y="-251"/>
                    <a:pt x="10995" y="11"/>
                  </a:cubicBezTo>
                  <a:cubicBezTo>
                    <a:pt x="29216" y="883"/>
                    <a:pt x="47174" y="8642"/>
                    <a:pt x="60338" y="21282"/>
                  </a:cubicBezTo>
                  <a:cubicBezTo>
                    <a:pt x="73502" y="33923"/>
                    <a:pt x="81958" y="51533"/>
                    <a:pt x="83615" y="69666"/>
                  </a:cubicBezTo>
                  <a:cubicBezTo>
                    <a:pt x="84050" y="74809"/>
                    <a:pt x="80737" y="79517"/>
                    <a:pt x="75856" y="8073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02C463A-5F91-98A3-13E6-769B586B3FCE}"/>
                </a:ext>
              </a:extLst>
            </p:cNvPr>
            <p:cNvSpPr/>
            <p:nvPr/>
          </p:nvSpPr>
          <p:spPr>
            <a:xfrm>
              <a:off x="6687216" y="-586098"/>
              <a:ext cx="33149" cy="99355"/>
            </a:xfrm>
            <a:custGeom>
              <a:avLst/>
              <a:gdLst>
                <a:gd name="connsiteX0" fmla="*/ 25477 w 33149"/>
                <a:gd name="connsiteY0" fmla="*/ 99007 h 99355"/>
                <a:gd name="connsiteX1" fmla="*/ 22775 w 33149"/>
                <a:gd name="connsiteY1" fmla="*/ 99355 h 99355"/>
                <a:gd name="connsiteX2" fmla="*/ 12313 w 33149"/>
                <a:gd name="connsiteY2" fmla="*/ 88807 h 99355"/>
                <a:gd name="connsiteX3" fmla="*/ 6473 w 33149"/>
                <a:gd name="connsiteY3" fmla="*/ 55505 h 99355"/>
                <a:gd name="connsiteX4" fmla="*/ 457 w 33149"/>
                <a:gd name="connsiteY4" fmla="*/ 9301 h 99355"/>
                <a:gd name="connsiteX5" fmla="*/ 12051 w 33149"/>
                <a:gd name="connsiteY5" fmla="*/ 60 h 99355"/>
                <a:gd name="connsiteX6" fmla="*/ 21292 w 33149"/>
                <a:gd name="connsiteY6" fmla="*/ 11655 h 99355"/>
                <a:gd name="connsiteX7" fmla="*/ 26697 w 33149"/>
                <a:gd name="connsiteY7" fmla="*/ 50187 h 99355"/>
                <a:gd name="connsiteX8" fmla="*/ 33148 w 33149"/>
                <a:gd name="connsiteY8" fmla="*/ 88894 h 99355"/>
                <a:gd name="connsiteX9" fmla="*/ 25302 w 33149"/>
                <a:gd name="connsiteY9" fmla="*/ 99007 h 99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49" h="99355">
                  <a:moveTo>
                    <a:pt x="25477" y="99007"/>
                  </a:moveTo>
                  <a:cubicBezTo>
                    <a:pt x="24605" y="99268"/>
                    <a:pt x="23734" y="99355"/>
                    <a:pt x="22775" y="99355"/>
                  </a:cubicBezTo>
                  <a:cubicBezTo>
                    <a:pt x="17021" y="99355"/>
                    <a:pt x="12313" y="94648"/>
                    <a:pt x="12313" y="88807"/>
                  </a:cubicBezTo>
                  <a:cubicBezTo>
                    <a:pt x="12313" y="77997"/>
                    <a:pt x="9524" y="67100"/>
                    <a:pt x="6473" y="55505"/>
                  </a:cubicBezTo>
                  <a:cubicBezTo>
                    <a:pt x="2636" y="40772"/>
                    <a:pt x="-1374" y="25516"/>
                    <a:pt x="457" y="9301"/>
                  </a:cubicBezTo>
                  <a:cubicBezTo>
                    <a:pt x="1067" y="3547"/>
                    <a:pt x="6298" y="-550"/>
                    <a:pt x="12051" y="60"/>
                  </a:cubicBezTo>
                  <a:cubicBezTo>
                    <a:pt x="17805" y="670"/>
                    <a:pt x="21902" y="5901"/>
                    <a:pt x="21292" y="11655"/>
                  </a:cubicBezTo>
                  <a:cubicBezTo>
                    <a:pt x="19897" y="24034"/>
                    <a:pt x="23210" y="36762"/>
                    <a:pt x="26697" y="50187"/>
                  </a:cubicBezTo>
                  <a:cubicBezTo>
                    <a:pt x="29923" y="62567"/>
                    <a:pt x="33236" y="75382"/>
                    <a:pt x="33148" y="88894"/>
                  </a:cubicBezTo>
                  <a:cubicBezTo>
                    <a:pt x="33148" y="93776"/>
                    <a:pt x="29748" y="97786"/>
                    <a:pt x="25302" y="9900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80FC617B-8E34-06F6-0A04-6ECC415DC906}"/>
                </a:ext>
              </a:extLst>
            </p:cNvPr>
            <p:cNvSpPr/>
            <p:nvPr/>
          </p:nvSpPr>
          <p:spPr>
            <a:xfrm>
              <a:off x="6597150" y="-427577"/>
              <a:ext cx="56001" cy="207859"/>
            </a:xfrm>
            <a:custGeom>
              <a:avLst/>
              <a:gdLst>
                <a:gd name="connsiteX0" fmla="*/ 42750 w 56001"/>
                <a:gd name="connsiteY0" fmla="*/ 18597 h 207859"/>
                <a:gd name="connsiteX1" fmla="*/ 17992 w 56001"/>
                <a:gd name="connsiteY1" fmla="*/ 60791 h 207859"/>
                <a:gd name="connsiteX2" fmla="*/ 13022 w 56001"/>
                <a:gd name="connsiteY2" fmla="*/ 111528 h 207859"/>
                <a:gd name="connsiteX3" fmla="*/ 27843 w 56001"/>
                <a:gd name="connsiteY3" fmla="*/ 162004 h 207859"/>
                <a:gd name="connsiteX4" fmla="*/ 40570 w 56001"/>
                <a:gd name="connsiteY4" fmla="*/ 185629 h 207859"/>
                <a:gd name="connsiteX5" fmla="*/ 56001 w 56001"/>
                <a:gd name="connsiteY5" fmla="*/ 207860 h 207859"/>
                <a:gd name="connsiteX6" fmla="*/ 38478 w 56001"/>
                <a:gd name="connsiteY6" fmla="*/ 187111 h 207859"/>
                <a:gd name="connsiteX7" fmla="*/ 23309 w 56001"/>
                <a:gd name="connsiteY7" fmla="*/ 164445 h 207859"/>
                <a:gd name="connsiteX8" fmla="*/ 2823 w 56001"/>
                <a:gd name="connsiteY8" fmla="*/ 113185 h 207859"/>
                <a:gd name="connsiteX9" fmla="*/ 2996 w 56001"/>
                <a:gd name="connsiteY9" fmla="*/ 56694 h 207859"/>
                <a:gd name="connsiteX10" fmla="*/ 27929 w 56001"/>
                <a:gd name="connsiteY10" fmla="*/ 3864 h 207859"/>
                <a:gd name="connsiteX11" fmla="*/ 42663 w 56001"/>
                <a:gd name="connsiteY11" fmla="*/ 2382 h 207859"/>
                <a:gd name="connsiteX12" fmla="*/ 44232 w 56001"/>
                <a:gd name="connsiteY12" fmla="*/ 17115 h 207859"/>
                <a:gd name="connsiteX13" fmla="*/ 43534 w 56001"/>
                <a:gd name="connsiteY13" fmla="*/ 17900 h 207859"/>
                <a:gd name="connsiteX14" fmla="*/ 42924 w 56001"/>
                <a:gd name="connsiteY14" fmla="*/ 18510 h 20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001" h="207859">
                  <a:moveTo>
                    <a:pt x="42750" y="18597"/>
                  </a:moveTo>
                  <a:cubicBezTo>
                    <a:pt x="32114" y="29320"/>
                    <a:pt x="22960" y="44925"/>
                    <a:pt x="17992" y="60791"/>
                  </a:cubicBezTo>
                  <a:cubicBezTo>
                    <a:pt x="12760" y="76832"/>
                    <a:pt x="11279" y="94267"/>
                    <a:pt x="13022" y="111528"/>
                  </a:cubicBezTo>
                  <a:cubicBezTo>
                    <a:pt x="14940" y="128877"/>
                    <a:pt x="20519" y="145789"/>
                    <a:pt x="27843" y="162004"/>
                  </a:cubicBezTo>
                  <a:cubicBezTo>
                    <a:pt x="31591" y="170025"/>
                    <a:pt x="36299" y="177696"/>
                    <a:pt x="40570" y="185629"/>
                  </a:cubicBezTo>
                  <a:lnTo>
                    <a:pt x="56001" y="207860"/>
                  </a:lnTo>
                  <a:lnTo>
                    <a:pt x="38478" y="187111"/>
                  </a:lnTo>
                  <a:cubicBezTo>
                    <a:pt x="33421" y="179614"/>
                    <a:pt x="27929" y="172291"/>
                    <a:pt x="23309" y="164445"/>
                  </a:cubicBezTo>
                  <a:cubicBezTo>
                    <a:pt x="14330" y="148579"/>
                    <a:pt x="6658" y="131579"/>
                    <a:pt x="2823" y="113185"/>
                  </a:cubicBezTo>
                  <a:cubicBezTo>
                    <a:pt x="-839" y="94877"/>
                    <a:pt x="-1101" y="75437"/>
                    <a:pt x="2996" y="56694"/>
                  </a:cubicBezTo>
                  <a:cubicBezTo>
                    <a:pt x="7268" y="37776"/>
                    <a:pt x="14679" y="20253"/>
                    <a:pt x="27929" y="3864"/>
                  </a:cubicBezTo>
                  <a:cubicBezTo>
                    <a:pt x="31591" y="-669"/>
                    <a:pt x="38216" y="-1279"/>
                    <a:pt x="42663" y="2382"/>
                  </a:cubicBezTo>
                  <a:cubicBezTo>
                    <a:pt x="47196" y="6043"/>
                    <a:pt x="47893" y="12669"/>
                    <a:pt x="44232" y="17115"/>
                  </a:cubicBezTo>
                  <a:cubicBezTo>
                    <a:pt x="44058" y="17377"/>
                    <a:pt x="43796" y="17638"/>
                    <a:pt x="43534" y="17900"/>
                  </a:cubicBezTo>
                  <a:lnTo>
                    <a:pt x="42924" y="1851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96201465-2DAB-CDD3-9323-D00E4F8944D9}"/>
                </a:ext>
              </a:extLst>
            </p:cNvPr>
            <p:cNvSpPr/>
            <p:nvPr/>
          </p:nvSpPr>
          <p:spPr>
            <a:xfrm>
              <a:off x="7907809" y="-403533"/>
              <a:ext cx="2223200" cy="519623"/>
            </a:xfrm>
            <a:custGeom>
              <a:avLst/>
              <a:gdLst>
                <a:gd name="connsiteX0" fmla="*/ 2223200 w 2223200"/>
                <a:gd name="connsiteY0" fmla="*/ 519536 h 519623"/>
                <a:gd name="connsiteX1" fmla="*/ 1678341 w 2223200"/>
                <a:gd name="connsiteY1" fmla="*/ 343350 h 519623"/>
                <a:gd name="connsiteX2" fmla="*/ 1403994 w 2223200"/>
                <a:gd name="connsiteY2" fmla="*/ 269336 h 519623"/>
                <a:gd name="connsiteX3" fmla="*/ 1266166 w 2223200"/>
                <a:gd name="connsiteY3" fmla="*/ 235512 h 519623"/>
                <a:gd name="connsiteX4" fmla="*/ 1127642 w 2223200"/>
                <a:gd name="connsiteY4" fmla="*/ 204999 h 519623"/>
                <a:gd name="connsiteX5" fmla="*/ 568746 w 2223200"/>
                <a:gd name="connsiteY5" fmla="*/ 103961 h 519623"/>
                <a:gd name="connsiteX6" fmla="*/ 285855 w 2223200"/>
                <a:gd name="connsiteY6" fmla="*/ 64731 h 519623"/>
                <a:gd name="connsiteX7" fmla="*/ 0 w 2223200"/>
                <a:gd name="connsiteY7" fmla="*/ 28813 h 519623"/>
                <a:gd name="connsiteX8" fmla="*/ 143843 w 2223200"/>
                <a:gd name="connsiteY8" fmla="*/ 12511 h 519623"/>
                <a:gd name="connsiteX9" fmla="*/ 288471 w 2223200"/>
                <a:gd name="connsiteY9" fmla="*/ 2311 h 519623"/>
                <a:gd name="connsiteX10" fmla="*/ 578597 w 2223200"/>
                <a:gd name="connsiteY10" fmla="*/ 4491 h 519623"/>
                <a:gd name="connsiteX11" fmla="*/ 1154405 w 2223200"/>
                <a:gd name="connsiteY11" fmla="*/ 80771 h 519623"/>
                <a:gd name="connsiteX12" fmla="*/ 1296068 w 2223200"/>
                <a:gd name="connsiteY12" fmla="*/ 113812 h 519623"/>
                <a:gd name="connsiteX13" fmla="*/ 1435988 w 2223200"/>
                <a:gd name="connsiteY13" fmla="*/ 153477 h 519623"/>
                <a:gd name="connsiteX14" fmla="*/ 1574252 w 2223200"/>
                <a:gd name="connsiteY14" fmla="*/ 198461 h 519623"/>
                <a:gd name="connsiteX15" fmla="*/ 1710510 w 2223200"/>
                <a:gd name="connsiteY15" fmla="*/ 249111 h 519623"/>
                <a:gd name="connsiteX16" fmla="*/ 2223113 w 2223200"/>
                <a:gd name="connsiteY16" fmla="*/ 519623 h 519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3200" h="519623">
                  <a:moveTo>
                    <a:pt x="2223200" y="519536"/>
                  </a:moveTo>
                  <a:cubicBezTo>
                    <a:pt x="2041959" y="453194"/>
                    <a:pt x="1860804" y="395744"/>
                    <a:pt x="1678341" y="343350"/>
                  </a:cubicBezTo>
                  <a:cubicBezTo>
                    <a:pt x="1587328" y="316761"/>
                    <a:pt x="1495617" y="292787"/>
                    <a:pt x="1403994" y="269336"/>
                  </a:cubicBezTo>
                  <a:lnTo>
                    <a:pt x="1266166" y="235512"/>
                  </a:lnTo>
                  <a:lnTo>
                    <a:pt x="1127642" y="204999"/>
                  </a:lnTo>
                  <a:cubicBezTo>
                    <a:pt x="942563" y="166641"/>
                    <a:pt x="756788" y="130027"/>
                    <a:pt x="568746" y="103961"/>
                  </a:cubicBezTo>
                  <a:cubicBezTo>
                    <a:pt x="475030" y="87658"/>
                    <a:pt x="380530" y="78418"/>
                    <a:pt x="285855" y="64731"/>
                  </a:cubicBezTo>
                  <a:cubicBezTo>
                    <a:pt x="191181" y="51392"/>
                    <a:pt x="95895" y="44418"/>
                    <a:pt x="0" y="28813"/>
                  </a:cubicBezTo>
                  <a:cubicBezTo>
                    <a:pt x="47774" y="22188"/>
                    <a:pt x="95722" y="17219"/>
                    <a:pt x="143843" y="12511"/>
                  </a:cubicBezTo>
                  <a:cubicBezTo>
                    <a:pt x="191965" y="7978"/>
                    <a:pt x="240262" y="2747"/>
                    <a:pt x="288471" y="2311"/>
                  </a:cubicBezTo>
                  <a:cubicBezTo>
                    <a:pt x="384976" y="132"/>
                    <a:pt x="482005" y="-2396"/>
                    <a:pt x="578597" y="4491"/>
                  </a:cubicBezTo>
                  <a:cubicBezTo>
                    <a:pt x="772219" y="12337"/>
                    <a:pt x="964619" y="41193"/>
                    <a:pt x="1154405" y="80771"/>
                  </a:cubicBezTo>
                  <a:lnTo>
                    <a:pt x="1296068" y="113812"/>
                  </a:lnTo>
                  <a:cubicBezTo>
                    <a:pt x="1342795" y="126888"/>
                    <a:pt x="1389522" y="139790"/>
                    <a:pt x="1435988" y="153477"/>
                  </a:cubicBezTo>
                  <a:cubicBezTo>
                    <a:pt x="1482628" y="166467"/>
                    <a:pt x="1528309" y="183118"/>
                    <a:pt x="1574252" y="198461"/>
                  </a:cubicBezTo>
                  <a:cubicBezTo>
                    <a:pt x="1620368" y="213368"/>
                    <a:pt x="1665352" y="231501"/>
                    <a:pt x="1710510" y="249111"/>
                  </a:cubicBezTo>
                  <a:cubicBezTo>
                    <a:pt x="1890095" y="321207"/>
                    <a:pt x="2065846" y="406205"/>
                    <a:pt x="2223113" y="519623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81BCFA7C-AF1C-EE22-DE7C-82316E7C2D76}"/>
                </a:ext>
              </a:extLst>
            </p:cNvPr>
            <p:cNvSpPr/>
            <p:nvPr/>
          </p:nvSpPr>
          <p:spPr>
            <a:xfrm>
              <a:off x="9080358" y="-187549"/>
              <a:ext cx="604612" cy="1107182"/>
            </a:xfrm>
            <a:custGeom>
              <a:avLst/>
              <a:gdLst>
                <a:gd name="connsiteX0" fmla="*/ 112621 w 604612"/>
                <a:gd name="connsiteY0" fmla="*/ 0 h 1107182"/>
                <a:gd name="connsiteX1" fmla="*/ 373717 w 604612"/>
                <a:gd name="connsiteY1" fmla="*/ 1100443 h 1107182"/>
                <a:gd name="connsiteX2" fmla="*/ 112621 w 604612"/>
                <a:gd name="connsiteY2" fmla="*/ 0 h 110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612" h="1107182">
                  <a:moveTo>
                    <a:pt x="112621" y="0"/>
                  </a:moveTo>
                  <a:cubicBezTo>
                    <a:pt x="112621" y="0"/>
                    <a:pt x="1016738" y="993214"/>
                    <a:pt x="373717" y="1100443"/>
                  </a:cubicBezTo>
                  <a:cubicBezTo>
                    <a:pt x="-269390" y="1207671"/>
                    <a:pt x="112621" y="0"/>
                    <a:pt x="112621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98E27A82-21F2-EAC4-1C52-E98BB4B3CA2D}"/>
                </a:ext>
              </a:extLst>
            </p:cNvPr>
            <p:cNvSpPr/>
            <p:nvPr/>
          </p:nvSpPr>
          <p:spPr>
            <a:xfrm>
              <a:off x="9232733" y="-14502"/>
              <a:ext cx="197339" cy="771746"/>
            </a:xfrm>
            <a:custGeom>
              <a:avLst/>
              <a:gdLst>
                <a:gd name="connsiteX0" fmla="*/ 106705 w 197339"/>
                <a:gd name="connsiteY0" fmla="*/ 732728 h 771746"/>
                <a:gd name="connsiteX1" fmla="*/ 0 w 197339"/>
                <a:gd name="connsiteY1" fmla="*/ 0 h 771746"/>
                <a:gd name="connsiteX2" fmla="*/ 195713 w 197339"/>
                <a:gd name="connsiteY2" fmla="*/ 714159 h 771746"/>
                <a:gd name="connsiteX3" fmla="*/ 163806 w 197339"/>
                <a:gd name="connsiteY3" fmla="*/ 770127 h 771746"/>
                <a:gd name="connsiteX4" fmla="*/ 107925 w 197339"/>
                <a:gd name="connsiteY4" fmla="*/ 738220 h 771746"/>
                <a:gd name="connsiteX5" fmla="*/ 106792 w 197339"/>
                <a:gd name="connsiteY5" fmla="*/ 732728 h 77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39" h="771746">
                  <a:moveTo>
                    <a:pt x="106705" y="732728"/>
                  </a:moveTo>
                  <a:lnTo>
                    <a:pt x="0" y="0"/>
                  </a:lnTo>
                  <a:lnTo>
                    <a:pt x="195713" y="714159"/>
                  </a:lnTo>
                  <a:cubicBezTo>
                    <a:pt x="202339" y="738394"/>
                    <a:pt x="188129" y="763414"/>
                    <a:pt x="163806" y="770127"/>
                  </a:cubicBezTo>
                  <a:cubicBezTo>
                    <a:pt x="139570" y="776752"/>
                    <a:pt x="114550" y="762455"/>
                    <a:pt x="107925" y="738220"/>
                  </a:cubicBezTo>
                  <a:cubicBezTo>
                    <a:pt x="107489" y="736476"/>
                    <a:pt x="107053" y="734471"/>
                    <a:pt x="106792" y="73272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AD8BAE8C-5EC5-BB59-EBFB-152E36803114}"/>
                </a:ext>
              </a:extLst>
            </p:cNvPr>
            <p:cNvSpPr/>
            <p:nvPr/>
          </p:nvSpPr>
          <p:spPr>
            <a:xfrm>
              <a:off x="9164385" y="-1184251"/>
              <a:ext cx="619193" cy="915800"/>
            </a:xfrm>
            <a:custGeom>
              <a:avLst/>
              <a:gdLst>
                <a:gd name="connsiteX0" fmla="*/ 0 w 619193"/>
                <a:gd name="connsiteY0" fmla="*/ 915801 h 915800"/>
                <a:gd name="connsiteX1" fmla="*/ 534137 w 619193"/>
                <a:gd name="connsiteY1" fmla="*/ 137828 h 915800"/>
                <a:gd name="connsiteX2" fmla="*/ 0 w 619193"/>
                <a:gd name="connsiteY2" fmla="*/ 915801 h 91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9193" h="915800">
                  <a:moveTo>
                    <a:pt x="0" y="915801"/>
                  </a:moveTo>
                  <a:cubicBezTo>
                    <a:pt x="0" y="915801"/>
                    <a:pt x="175140" y="-424555"/>
                    <a:pt x="534137" y="137828"/>
                  </a:cubicBezTo>
                  <a:cubicBezTo>
                    <a:pt x="893047" y="700123"/>
                    <a:pt x="0" y="915801"/>
                    <a:pt x="0" y="915801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F15AA9A6-6C57-BA55-763D-D1225AFD9F95}"/>
                </a:ext>
              </a:extLst>
            </p:cNvPr>
            <p:cNvSpPr/>
            <p:nvPr/>
          </p:nvSpPr>
          <p:spPr>
            <a:xfrm>
              <a:off x="9633400" y="-638796"/>
              <a:ext cx="655436" cy="498584"/>
            </a:xfrm>
            <a:custGeom>
              <a:avLst/>
              <a:gdLst>
                <a:gd name="connsiteX0" fmla="*/ 0 w 655436"/>
                <a:gd name="connsiteY0" fmla="*/ 498584 h 498584"/>
                <a:gd name="connsiteX1" fmla="*/ 629421 w 655436"/>
                <a:gd name="connsiteY1" fmla="*/ 91727 h 498584"/>
                <a:gd name="connsiteX2" fmla="*/ 0 w 655436"/>
                <a:gd name="connsiteY2" fmla="*/ 498584 h 49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436" h="498584">
                  <a:moveTo>
                    <a:pt x="0" y="498584"/>
                  </a:moveTo>
                  <a:cubicBezTo>
                    <a:pt x="0" y="498584"/>
                    <a:pt x="809006" y="367818"/>
                    <a:pt x="629421" y="91727"/>
                  </a:cubicBezTo>
                  <a:cubicBezTo>
                    <a:pt x="449836" y="-184365"/>
                    <a:pt x="106182" y="225108"/>
                    <a:pt x="0" y="49858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330F7539-A1FB-82A4-4FDB-B2761789CEDB}"/>
                </a:ext>
              </a:extLst>
            </p:cNvPr>
            <p:cNvSpPr/>
            <p:nvPr/>
          </p:nvSpPr>
          <p:spPr>
            <a:xfrm>
              <a:off x="9695470" y="-507026"/>
              <a:ext cx="479882" cy="320086"/>
            </a:xfrm>
            <a:custGeom>
              <a:avLst/>
              <a:gdLst>
                <a:gd name="connsiteX0" fmla="*/ 464917 w 479882"/>
                <a:gd name="connsiteY0" fmla="*/ 65964 h 320086"/>
                <a:gd name="connsiteX1" fmla="*/ 352807 w 479882"/>
                <a:gd name="connsiteY1" fmla="*/ 140239 h 320086"/>
                <a:gd name="connsiteX2" fmla="*/ 237820 w 479882"/>
                <a:gd name="connsiteY2" fmla="*/ 206320 h 320086"/>
                <a:gd name="connsiteX3" fmla="*/ 120044 w 479882"/>
                <a:gd name="connsiteY3" fmla="*/ 266123 h 320086"/>
                <a:gd name="connsiteX4" fmla="*/ 0 w 479882"/>
                <a:gd name="connsiteY4" fmla="*/ 320086 h 320086"/>
                <a:gd name="connsiteX5" fmla="*/ 111064 w 479882"/>
                <a:gd name="connsiteY5" fmla="*/ 250257 h 320086"/>
                <a:gd name="connsiteX6" fmla="*/ 218379 w 479882"/>
                <a:gd name="connsiteY6" fmla="*/ 175546 h 320086"/>
                <a:gd name="connsiteX7" fmla="*/ 321249 w 479882"/>
                <a:gd name="connsiteY7" fmla="*/ 95691 h 320086"/>
                <a:gd name="connsiteX8" fmla="*/ 417406 w 479882"/>
                <a:gd name="connsiteY8" fmla="*/ 10868 h 320086"/>
                <a:gd name="connsiteX9" fmla="*/ 418016 w 479882"/>
                <a:gd name="connsiteY9" fmla="*/ 10344 h 320086"/>
                <a:gd name="connsiteX10" fmla="*/ 469538 w 479882"/>
                <a:gd name="connsiteY10" fmla="*/ 11042 h 320086"/>
                <a:gd name="connsiteX11" fmla="*/ 468841 w 479882"/>
                <a:gd name="connsiteY11" fmla="*/ 62564 h 320086"/>
                <a:gd name="connsiteX12" fmla="*/ 465004 w 479882"/>
                <a:gd name="connsiteY12" fmla="*/ 65877 h 32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882" h="320086">
                  <a:moveTo>
                    <a:pt x="464917" y="65964"/>
                  </a:moveTo>
                  <a:cubicBezTo>
                    <a:pt x="427519" y="93425"/>
                    <a:pt x="390729" y="116875"/>
                    <a:pt x="352807" y="140239"/>
                  </a:cubicBezTo>
                  <a:cubicBezTo>
                    <a:pt x="314972" y="163341"/>
                    <a:pt x="276614" y="185310"/>
                    <a:pt x="237820" y="206320"/>
                  </a:cubicBezTo>
                  <a:cubicBezTo>
                    <a:pt x="198851" y="227068"/>
                    <a:pt x="159883" y="247380"/>
                    <a:pt x="120044" y="266123"/>
                  </a:cubicBezTo>
                  <a:cubicBezTo>
                    <a:pt x="80465" y="285215"/>
                    <a:pt x="40276" y="302912"/>
                    <a:pt x="0" y="320086"/>
                  </a:cubicBezTo>
                  <a:cubicBezTo>
                    <a:pt x="37486" y="297420"/>
                    <a:pt x="74711" y="274493"/>
                    <a:pt x="111064" y="250257"/>
                  </a:cubicBezTo>
                  <a:cubicBezTo>
                    <a:pt x="147591" y="226371"/>
                    <a:pt x="183160" y="201089"/>
                    <a:pt x="218379" y="175546"/>
                  </a:cubicBezTo>
                  <a:cubicBezTo>
                    <a:pt x="253424" y="149741"/>
                    <a:pt x="287773" y="123152"/>
                    <a:pt x="321249" y="95691"/>
                  </a:cubicBezTo>
                  <a:cubicBezTo>
                    <a:pt x="354377" y="68405"/>
                    <a:pt x="387853" y="39636"/>
                    <a:pt x="417406" y="10868"/>
                  </a:cubicBezTo>
                  <a:lnTo>
                    <a:pt x="418016" y="10344"/>
                  </a:lnTo>
                  <a:cubicBezTo>
                    <a:pt x="432487" y="-3691"/>
                    <a:pt x="455502" y="-3430"/>
                    <a:pt x="469538" y="11042"/>
                  </a:cubicBezTo>
                  <a:cubicBezTo>
                    <a:pt x="483573" y="25426"/>
                    <a:pt x="483311" y="48528"/>
                    <a:pt x="468841" y="62564"/>
                  </a:cubicBezTo>
                  <a:cubicBezTo>
                    <a:pt x="467620" y="63697"/>
                    <a:pt x="466225" y="64918"/>
                    <a:pt x="465004" y="6587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1F609DAC-70A5-EA1C-2782-917AA5BD8039}"/>
                </a:ext>
              </a:extLst>
            </p:cNvPr>
            <p:cNvSpPr/>
            <p:nvPr/>
          </p:nvSpPr>
          <p:spPr>
            <a:xfrm>
              <a:off x="9242409" y="-1034310"/>
              <a:ext cx="349714" cy="687835"/>
            </a:xfrm>
            <a:custGeom>
              <a:avLst/>
              <a:gdLst>
                <a:gd name="connsiteX0" fmla="*/ 324910 w 349714"/>
                <a:gd name="connsiteY0" fmla="*/ 20927 h 687835"/>
                <a:gd name="connsiteX1" fmla="*/ 336940 w 349714"/>
                <a:gd name="connsiteY1" fmla="*/ 49609 h 687835"/>
                <a:gd name="connsiteX2" fmla="*/ 344002 w 349714"/>
                <a:gd name="connsiteY2" fmla="*/ 76111 h 687835"/>
                <a:gd name="connsiteX3" fmla="*/ 348099 w 349714"/>
                <a:gd name="connsiteY3" fmla="*/ 102525 h 687835"/>
                <a:gd name="connsiteX4" fmla="*/ 349669 w 349714"/>
                <a:gd name="connsiteY4" fmla="*/ 128766 h 687835"/>
                <a:gd name="connsiteX5" fmla="*/ 337900 w 349714"/>
                <a:gd name="connsiteY5" fmla="*/ 230066 h 687835"/>
                <a:gd name="connsiteX6" fmla="*/ 323428 w 349714"/>
                <a:gd name="connsiteY6" fmla="*/ 277840 h 687835"/>
                <a:gd name="connsiteX7" fmla="*/ 304859 w 349714"/>
                <a:gd name="connsiteY7" fmla="*/ 323521 h 687835"/>
                <a:gd name="connsiteX8" fmla="*/ 283065 w 349714"/>
                <a:gd name="connsiteY8" fmla="*/ 367284 h 687835"/>
                <a:gd name="connsiteX9" fmla="*/ 257696 w 349714"/>
                <a:gd name="connsiteY9" fmla="*/ 408693 h 687835"/>
                <a:gd name="connsiteX10" fmla="*/ 230322 w 349714"/>
                <a:gd name="connsiteY10" fmla="*/ 448359 h 687835"/>
                <a:gd name="connsiteX11" fmla="*/ 201642 w 349714"/>
                <a:gd name="connsiteY11" fmla="*/ 486891 h 687835"/>
                <a:gd name="connsiteX12" fmla="*/ 138525 w 349714"/>
                <a:gd name="connsiteY12" fmla="*/ 558464 h 687835"/>
                <a:gd name="connsiteX13" fmla="*/ 70963 w 349714"/>
                <a:gd name="connsiteY13" fmla="*/ 625155 h 687835"/>
                <a:gd name="connsiteX14" fmla="*/ 0 w 349714"/>
                <a:gd name="connsiteY14" fmla="*/ 687836 h 687835"/>
                <a:gd name="connsiteX15" fmla="*/ 64424 w 349714"/>
                <a:gd name="connsiteY15" fmla="*/ 618791 h 687835"/>
                <a:gd name="connsiteX16" fmla="*/ 124750 w 349714"/>
                <a:gd name="connsiteY16" fmla="*/ 546608 h 687835"/>
                <a:gd name="connsiteX17" fmla="*/ 179585 w 349714"/>
                <a:gd name="connsiteY17" fmla="*/ 470763 h 687835"/>
                <a:gd name="connsiteX18" fmla="*/ 203646 w 349714"/>
                <a:gd name="connsiteY18" fmla="*/ 430923 h 687835"/>
                <a:gd name="connsiteX19" fmla="*/ 226138 w 349714"/>
                <a:gd name="connsiteY19" fmla="*/ 390473 h 687835"/>
                <a:gd name="connsiteX20" fmla="*/ 246364 w 349714"/>
                <a:gd name="connsiteY20" fmla="*/ 349064 h 687835"/>
                <a:gd name="connsiteX21" fmla="*/ 262666 w 349714"/>
                <a:gd name="connsiteY21" fmla="*/ 306434 h 687835"/>
                <a:gd name="connsiteX22" fmla="*/ 275568 w 349714"/>
                <a:gd name="connsiteY22" fmla="*/ 263194 h 687835"/>
                <a:gd name="connsiteX23" fmla="*/ 284286 w 349714"/>
                <a:gd name="connsiteY23" fmla="*/ 219518 h 687835"/>
                <a:gd name="connsiteX24" fmla="*/ 286116 w 349714"/>
                <a:gd name="connsiteY24" fmla="*/ 133125 h 687835"/>
                <a:gd name="connsiteX25" fmla="*/ 282890 w 349714"/>
                <a:gd name="connsiteY25" fmla="*/ 112376 h 687835"/>
                <a:gd name="connsiteX26" fmla="*/ 277747 w 349714"/>
                <a:gd name="connsiteY26" fmla="*/ 92500 h 687835"/>
                <a:gd name="connsiteX27" fmla="*/ 270773 w 349714"/>
                <a:gd name="connsiteY27" fmla="*/ 73931 h 687835"/>
                <a:gd name="connsiteX28" fmla="*/ 263363 w 349714"/>
                <a:gd name="connsiteY28" fmla="*/ 59634 h 687835"/>
                <a:gd name="connsiteX29" fmla="*/ 268593 w 349714"/>
                <a:gd name="connsiteY29" fmla="*/ 8199 h 687835"/>
                <a:gd name="connsiteX30" fmla="*/ 320028 w 349714"/>
                <a:gd name="connsiteY30" fmla="*/ 13430 h 687835"/>
                <a:gd name="connsiteX31" fmla="*/ 323690 w 349714"/>
                <a:gd name="connsiteY31" fmla="*/ 18835 h 687835"/>
                <a:gd name="connsiteX32" fmla="*/ 324823 w 349714"/>
                <a:gd name="connsiteY32" fmla="*/ 20840 h 6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49714" h="687835">
                  <a:moveTo>
                    <a:pt x="324910" y="20927"/>
                  </a:moveTo>
                  <a:cubicBezTo>
                    <a:pt x="331362" y="32783"/>
                    <a:pt x="333715" y="40281"/>
                    <a:pt x="336940" y="49609"/>
                  </a:cubicBezTo>
                  <a:cubicBezTo>
                    <a:pt x="339905" y="58501"/>
                    <a:pt x="341735" y="67306"/>
                    <a:pt x="344002" y="76111"/>
                  </a:cubicBezTo>
                  <a:lnTo>
                    <a:pt x="348099" y="102525"/>
                  </a:lnTo>
                  <a:lnTo>
                    <a:pt x="349669" y="128766"/>
                  </a:lnTo>
                  <a:cubicBezTo>
                    <a:pt x="350191" y="163550"/>
                    <a:pt x="346269" y="197636"/>
                    <a:pt x="337900" y="230066"/>
                  </a:cubicBezTo>
                  <a:cubicBezTo>
                    <a:pt x="333541" y="246194"/>
                    <a:pt x="329967" y="262583"/>
                    <a:pt x="323428" y="277840"/>
                  </a:cubicBezTo>
                  <a:cubicBezTo>
                    <a:pt x="317239" y="293183"/>
                    <a:pt x="312706" y="309223"/>
                    <a:pt x="304859" y="323521"/>
                  </a:cubicBezTo>
                  <a:cubicBezTo>
                    <a:pt x="297624" y="338166"/>
                    <a:pt x="290562" y="352899"/>
                    <a:pt x="283065" y="367284"/>
                  </a:cubicBezTo>
                  <a:lnTo>
                    <a:pt x="257696" y="408693"/>
                  </a:lnTo>
                  <a:cubicBezTo>
                    <a:pt x="249763" y="422729"/>
                    <a:pt x="239738" y="435369"/>
                    <a:pt x="230322" y="448359"/>
                  </a:cubicBezTo>
                  <a:cubicBezTo>
                    <a:pt x="220733" y="461174"/>
                    <a:pt x="211493" y="474251"/>
                    <a:pt x="201642" y="486891"/>
                  </a:cubicBezTo>
                  <a:cubicBezTo>
                    <a:pt x="180457" y="510778"/>
                    <a:pt x="160667" y="535798"/>
                    <a:pt x="138525" y="558464"/>
                  </a:cubicBezTo>
                  <a:cubicBezTo>
                    <a:pt x="115858" y="580694"/>
                    <a:pt x="94326" y="603971"/>
                    <a:pt x="70963" y="625155"/>
                  </a:cubicBezTo>
                  <a:lnTo>
                    <a:pt x="0" y="687836"/>
                  </a:lnTo>
                  <a:lnTo>
                    <a:pt x="64424" y="618791"/>
                  </a:lnTo>
                  <a:cubicBezTo>
                    <a:pt x="85521" y="595602"/>
                    <a:pt x="104613" y="570495"/>
                    <a:pt x="124750" y="546608"/>
                  </a:cubicBezTo>
                  <a:cubicBezTo>
                    <a:pt x="144278" y="522198"/>
                    <a:pt x="161278" y="495871"/>
                    <a:pt x="179585" y="470763"/>
                  </a:cubicBezTo>
                  <a:cubicBezTo>
                    <a:pt x="187954" y="457687"/>
                    <a:pt x="195626" y="444174"/>
                    <a:pt x="203646" y="430923"/>
                  </a:cubicBezTo>
                  <a:cubicBezTo>
                    <a:pt x="211493" y="417585"/>
                    <a:pt x="219949" y="404596"/>
                    <a:pt x="226138" y="390473"/>
                  </a:cubicBezTo>
                  <a:lnTo>
                    <a:pt x="246364" y="349064"/>
                  </a:lnTo>
                  <a:lnTo>
                    <a:pt x="262666" y="306434"/>
                  </a:lnTo>
                  <a:cubicBezTo>
                    <a:pt x="268768" y="292485"/>
                    <a:pt x="271209" y="277491"/>
                    <a:pt x="275568" y="263194"/>
                  </a:cubicBezTo>
                  <a:cubicBezTo>
                    <a:pt x="280189" y="248809"/>
                    <a:pt x="281844" y="234076"/>
                    <a:pt x="284286" y="219518"/>
                  </a:cubicBezTo>
                  <a:cubicBezTo>
                    <a:pt x="288992" y="190400"/>
                    <a:pt x="289167" y="161109"/>
                    <a:pt x="286116" y="133125"/>
                  </a:cubicBezTo>
                  <a:lnTo>
                    <a:pt x="282890" y="112376"/>
                  </a:lnTo>
                  <a:lnTo>
                    <a:pt x="277747" y="92500"/>
                  </a:lnTo>
                  <a:cubicBezTo>
                    <a:pt x="275393" y="86310"/>
                    <a:pt x="273476" y="79772"/>
                    <a:pt x="270773" y="73931"/>
                  </a:cubicBezTo>
                  <a:cubicBezTo>
                    <a:pt x="268419" y="68526"/>
                    <a:pt x="264758" y="61378"/>
                    <a:pt x="263363" y="59634"/>
                  </a:cubicBezTo>
                  <a:cubicBezTo>
                    <a:pt x="250635" y="43942"/>
                    <a:pt x="252988" y="20927"/>
                    <a:pt x="268593" y="8199"/>
                  </a:cubicBezTo>
                  <a:cubicBezTo>
                    <a:pt x="284286" y="-4529"/>
                    <a:pt x="307301" y="-2175"/>
                    <a:pt x="320028" y="13430"/>
                  </a:cubicBezTo>
                  <a:cubicBezTo>
                    <a:pt x="321423" y="15173"/>
                    <a:pt x="322644" y="16917"/>
                    <a:pt x="323690" y="18835"/>
                  </a:cubicBezTo>
                  <a:lnTo>
                    <a:pt x="324823" y="20840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F4A3B615-446A-A264-FA11-FF4EA676224F}"/>
                </a:ext>
              </a:extLst>
            </p:cNvPr>
            <p:cNvSpPr/>
            <p:nvPr/>
          </p:nvSpPr>
          <p:spPr>
            <a:xfrm>
              <a:off x="8444101" y="-367310"/>
              <a:ext cx="482010" cy="893198"/>
            </a:xfrm>
            <a:custGeom>
              <a:avLst/>
              <a:gdLst>
                <a:gd name="connsiteX0" fmla="*/ 44483 w 482010"/>
                <a:gd name="connsiteY0" fmla="*/ 0 h 893198"/>
                <a:gd name="connsiteX1" fmla="*/ 320662 w 482010"/>
                <a:gd name="connsiteY1" fmla="*/ 851376 h 893198"/>
                <a:gd name="connsiteX2" fmla="*/ 44483 w 482010"/>
                <a:gd name="connsiteY2" fmla="*/ 0 h 89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010" h="893198">
                  <a:moveTo>
                    <a:pt x="44483" y="0"/>
                  </a:moveTo>
                  <a:cubicBezTo>
                    <a:pt x="44483" y="0"/>
                    <a:pt x="805020" y="581910"/>
                    <a:pt x="320662" y="851376"/>
                  </a:cubicBezTo>
                  <a:cubicBezTo>
                    <a:pt x="-163696" y="1120842"/>
                    <a:pt x="44483" y="0"/>
                    <a:pt x="44483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272154A0-1FD1-F312-C482-E366C3C7EEEC}"/>
                </a:ext>
              </a:extLst>
            </p:cNvPr>
            <p:cNvSpPr/>
            <p:nvPr/>
          </p:nvSpPr>
          <p:spPr>
            <a:xfrm>
              <a:off x="8433573" y="-1120720"/>
              <a:ext cx="535798" cy="733086"/>
            </a:xfrm>
            <a:custGeom>
              <a:avLst/>
              <a:gdLst>
                <a:gd name="connsiteX0" fmla="*/ 4 w 535798"/>
                <a:gd name="connsiteY0" fmla="*/ 732750 h 733086"/>
                <a:gd name="connsiteX1" fmla="*/ 497961 w 535798"/>
                <a:gd name="connsiteY1" fmla="*/ 58867 h 733086"/>
                <a:gd name="connsiteX2" fmla="*/ 4 w 535798"/>
                <a:gd name="connsiteY2" fmla="*/ 732750 h 73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798" h="733086">
                  <a:moveTo>
                    <a:pt x="4" y="732750"/>
                  </a:moveTo>
                  <a:cubicBezTo>
                    <a:pt x="-1827" y="747744"/>
                    <a:pt x="704484" y="258765"/>
                    <a:pt x="497961" y="58867"/>
                  </a:cubicBezTo>
                  <a:cubicBezTo>
                    <a:pt x="291351" y="-141119"/>
                    <a:pt x="66258" y="189459"/>
                    <a:pt x="4" y="73275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F52B9DD2-F89F-2ED0-6733-A5387E1842F7}"/>
                </a:ext>
              </a:extLst>
            </p:cNvPr>
            <p:cNvSpPr/>
            <p:nvPr/>
          </p:nvSpPr>
          <p:spPr>
            <a:xfrm>
              <a:off x="8521538" y="-299747"/>
              <a:ext cx="236107" cy="715678"/>
            </a:xfrm>
            <a:custGeom>
              <a:avLst/>
              <a:gdLst>
                <a:gd name="connsiteX0" fmla="*/ 159622 w 236107"/>
                <a:gd name="connsiteY0" fmla="*/ 668303 h 715678"/>
                <a:gd name="connsiteX1" fmla="*/ 163981 w 236107"/>
                <a:gd name="connsiteY1" fmla="*/ 649996 h 715678"/>
                <a:gd name="connsiteX2" fmla="*/ 167555 w 236107"/>
                <a:gd name="connsiteY2" fmla="*/ 629509 h 715678"/>
                <a:gd name="connsiteX3" fmla="*/ 172001 w 236107"/>
                <a:gd name="connsiteY3" fmla="*/ 587141 h 715678"/>
                <a:gd name="connsiteX4" fmla="*/ 172176 w 236107"/>
                <a:gd name="connsiteY4" fmla="*/ 500574 h 715678"/>
                <a:gd name="connsiteX5" fmla="*/ 143756 w 236107"/>
                <a:gd name="connsiteY5" fmla="*/ 327090 h 715678"/>
                <a:gd name="connsiteX6" fmla="*/ 131464 w 236107"/>
                <a:gd name="connsiteY6" fmla="*/ 284373 h 715678"/>
                <a:gd name="connsiteX7" fmla="*/ 117080 w 236107"/>
                <a:gd name="connsiteY7" fmla="*/ 242179 h 715678"/>
                <a:gd name="connsiteX8" fmla="*/ 83952 w 236107"/>
                <a:gd name="connsiteY8" fmla="*/ 159099 h 715678"/>
                <a:gd name="connsiteX9" fmla="*/ 44722 w 236107"/>
                <a:gd name="connsiteY9" fmla="*/ 78286 h 715678"/>
                <a:gd name="connsiteX10" fmla="*/ 0 w 236107"/>
                <a:gd name="connsiteY10" fmla="*/ 0 h 715678"/>
                <a:gd name="connsiteX11" fmla="*/ 52568 w 236107"/>
                <a:gd name="connsiteY11" fmla="*/ 73665 h 715678"/>
                <a:gd name="connsiteX12" fmla="*/ 100254 w 236107"/>
                <a:gd name="connsiteY12" fmla="*/ 150904 h 715678"/>
                <a:gd name="connsiteX13" fmla="*/ 142362 w 236107"/>
                <a:gd name="connsiteY13" fmla="*/ 231718 h 715678"/>
                <a:gd name="connsiteX14" fmla="*/ 161453 w 236107"/>
                <a:gd name="connsiteY14" fmla="*/ 273302 h 715678"/>
                <a:gd name="connsiteX15" fmla="*/ 178452 w 236107"/>
                <a:gd name="connsiteY15" fmla="*/ 315932 h 715678"/>
                <a:gd name="connsiteX16" fmla="*/ 226400 w 236107"/>
                <a:gd name="connsiteY16" fmla="*/ 494471 h 715678"/>
                <a:gd name="connsiteX17" fmla="*/ 235641 w 236107"/>
                <a:gd name="connsiteY17" fmla="*/ 588013 h 715678"/>
                <a:gd name="connsiteX18" fmla="*/ 235466 w 236107"/>
                <a:gd name="connsiteY18" fmla="*/ 635786 h 715678"/>
                <a:gd name="connsiteX19" fmla="*/ 233723 w 236107"/>
                <a:gd name="connsiteY19" fmla="*/ 660109 h 715678"/>
                <a:gd name="connsiteX20" fmla="*/ 230149 w 236107"/>
                <a:gd name="connsiteY20" fmla="*/ 686175 h 715678"/>
                <a:gd name="connsiteX21" fmla="*/ 187519 w 236107"/>
                <a:gd name="connsiteY21" fmla="*/ 715031 h 715678"/>
                <a:gd name="connsiteX22" fmla="*/ 158664 w 236107"/>
                <a:gd name="connsiteY22" fmla="*/ 672401 h 715678"/>
                <a:gd name="connsiteX23" fmla="*/ 159622 w 236107"/>
                <a:gd name="connsiteY23" fmla="*/ 668478 h 715678"/>
                <a:gd name="connsiteX24" fmla="*/ 159622 w 236107"/>
                <a:gd name="connsiteY24" fmla="*/ 668216 h 71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6107" h="715678">
                  <a:moveTo>
                    <a:pt x="159622" y="668303"/>
                  </a:moveTo>
                  <a:cubicBezTo>
                    <a:pt x="161017" y="663944"/>
                    <a:pt x="162761" y="656447"/>
                    <a:pt x="163981" y="649996"/>
                  </a:cubicBezTo>
                  <a:cubicBezTo>
                    <a:pt x="165463" y="643458"/>
                    <a:pt x="166335" y="636396"/>
                    <a:pt x="167555" y="629509"/>
                  </a:cubicBezTo>
                  <a:cubicBezTo>
                    <a:pt x="169386" y="615648"/>
                    <a:pt x="171304" y="601525"/>
                    <a:pt x="172001" y="587141"/>
                  </a:cubicBezTo>
                  <a:cubicBezTo>
                    <a:pt x="174268" y="558634"/>
                    <a:pt x="173745" y="529604"/>
                    <a:pt x="172176" y="500574"/>
                  </a:cubicBezTo>
                  <a:cubicBezTo>
                    <a:pt x="168775" y="442513"/>
                    <a:pt x="158489" y="384366"/>
                    <a:pt x="143756" y="327090"/>
                  </a:cubicBezTo>
                  <a:lnTo>
                    <a:pt x="131464" y="284373"/>
                  </a:lnTo>
                  <a:cubicBezTo>
                    <a:pt x="127541" y="270076"/>
                    <a:pt x="121787" y="256302"/>
                    <a:pt x="117080" y="242179"/>
                  </a:cubicBezTo>
                  <a:cubicBezTo>
                    <a:pt x="107838" y="213847"/>
                    <a:pt x="95460" y="186734"/>
                    <a:pt x="83952" y="159099"/>
                  </a:cubicBezTo>
                  <a:cubicBezTo>
                    <a:pt x="72270" y="131551"/>
                    <a:pt x="57711" y="105311"/>
                    <a:pt x="44722" y="78286"/>
                  </a:cubicBezTo>
                  <a:cubicBezTo>
                    <a:pt x="30250" y="52045"/>
                    <a:pt x="14907" y="26153"/>
                    <a:pt x="0" y="0"/>
                  </a:cubicBezTo>
                  <a:cubicBezTo>
                    <a:pt x="17435" y="24497"/>
                    <a:pt x="35395" y="48819"/>
                    <a:pt x="52568" y="73665"/>
                  </a:cubicBezTo>
                  <a:cubicBezTo>
                    <a:pt x="68347" y="99382"/>
                    <a:pt x="85696" y="124315"/>
                    <a:pt x="100254" y="150904"/>
                  </a:cubicBezTo>
                  <a:cubicBezTo>
                    <a:pt x="114726" y="177494"/>
                    <a:pt x="130069" y="203821"/>
                    <a:pt x="142362" y="231718"/>
                  </a:cubicBezTo>
                  <a:cubicBezTo>
                    <a:pt x="148638" y="245579"/>
                    <a:pt x="155873" y="259092"/>
                    <a:pt x="161453" y="273302"/>
                  </a:cubicBezTo>
                  <a:lnTo>
                    <a:pt x="178452" y="315932"/>
                  </a:lnTo>
                  <a:cubicBezTo>
                    <a:pt x="199549" y="373469"/>
                    <a:pt x="216549" y="433011"/>
                    <a:pt x="226400" y="494471"/>
                  </a:cubicBezTo>
                  <a:cubicBezTo>
                    <a:pt x="231195" y="525245"/>
                    <a:pt x="234857" y="556367"/>
                    <a:pt x="235641" y="588013"/>
                  </a:cubicBezTo>
                  <a:cubicBezTo>
                    <a:pt x="236513" y="603792"/>
                    <a:pt x="235990" y="619746"/>
                    <a:pt x="235466" y="635786"/>
                  </a:cubicBezTo>
                  <a:cubicBezTo>
                    <a:pt x="234944" y="643894"/>
                    <a:pt x="234769" y="651827"/>
                    <a:pt x="233723" y="660109"/>
                  </a:cubicBezTo>
                  <a:cubicBezTo>
                    <a:pt x="232851" y="668565"/>
                    <a:pt x="232154" y="675888"/>
                    <a:pt x="230149" y="686175"/>
                  </a:cubicBezTo>
                  <a:cubicBezTo>
                    <a:pt x="226312" y="705877"/>
                    <a:pt x="207221" y="718779"/>
                    <a:pt x="187519" y="715031"/>
                  </a:cubicBezTo>
                  <a:cubicBezTo>
                    <a:pt x="167817" y="711195"/>
                    <a:pt x="154915" y="692103"/>
                    <a:pt x="158664" y="672401"/>
                  </a:cubicBezTo>
                  <a:cubicBezTo>
                    <a:pt x="158924" y="671093"/>
                    <a:pt x="159273" y="669785"/>
                    <a:pt x="159622" y="668478"/>
                  </a:cubicBezTo>
                  <a:lnTo>
                    <a:pt x="159622" y="668216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E14B4F24-004D-E228-6F6E-B79BC83D7280}"/>
                </a:ext>
              </a:extLst>
            </p:cNvPr>
            <p:cNvSpPr/>
            <p:nvPr/>
          </p:nvSpPr>
          <p:spPr>
            <a:xfrm>
              <a:off x="8467837" y="-1040716"/>
              <a:ext cx="374212" cy="589715"/>
            </a:xfrm>
            <a:custGeom>
              <a:avLst/>
              <a:gdLst>
                <a:gd name="connsiteX0" fmla="*/ 367802 w 374212"/>
                <a:gd name="connsiteY0" fmla="*/ 57148 h 589715"/>
                <a:gd name="connsiteX1" fmla="*/ 0 w 374212"/>
                <a:gd name="connsiteY1" fmla="*/ 589716 h 589715"/>
                <a:gd name="connsiteX2" fmla="*/ 305732 w 374212"/>
                <a:gd name="connsiteY2" fmla="*/ 19226 h 589715"/>
                <a:gd name="connsiteX3" fmla="*/ 354988 w 374212"/>
                <a:gd name="connsiteY3" fmla="*/ 4318 h 589715"/>
                <a:gd name="connsiteX4" fmla="*/ 369895 w 374212"/>
                <a:gd name="connsiteY4" fmla="*/ 53574 h 589715"/>
                <a:gd name="connsiteX5" fmla="*/ 367802 w 374212"/>
                <a:gd name="connsiteY5" fmla="*/ 57061 h 58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212" h="589715">
                  <a:moveTo>
                    <a:pt x="367802" y="57148"/>
                  </a:moveTo>
                  <a:lnTo>
                    <a:pt x="0" y="589716"/>
                  </a:lnTo>
                  <a:lnTo>
                    <a:pt x="305732" y="19226"/>
                  </a:lnTo>
                  <a:cubicBezTo>
                    <a:pt x="315234" y="1529"/>
                    <a:pt x="337290" y="-5184"/>
                    <a:pt x="354988" y="4318"/>
                  </a:cubicBezTo>
                  <a:cubicBezTo>
                    <a:pt x="372684" y="13821"/>
                    <a:pt x="379397" y="35877"/>
                    <a:pt x="369895" y="53574"/>
                  </a:cubicBezTo>
                  <a:cubicBezTo>
                    <a:pt x="369285" y="54794"/>
                    <a:pt x="368499" y="55927"/>
                    <a:pt x="367802" y="57061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D56C5A3E-B97C-EC69-F73D-0A36EBE39146}"/>
                </a:ext>
              </a:extLst>
            </p:cNvPr>
            <p:cNvSpPr/>
            <p:nvPr/>
          </p:nvSpPr>
          <p:spPr>
            <a:xfrm>
              <a:off x="9896806" y="-281132"/>
              <a:ext cx="832094" cy="346419"/>
            </a:xfrm>
            <a:custGeom>
              <a:avLst/>
              <a:gdLst>
                <a:gd name="connsiteX0" fmla="*/ 132 w 832094"/>
                <a:gd name="connsiteY0" fmla="*/ 283368 h 346419"/>
                <a:gd name="connsiteX1" fmla="*/ 832067 w 832094"/>
                <a:gd name="connsiteY1" fmla="*/ 183550 h 346419"/>
                <a:gd name="connsiteX2" fmla="*/ 132 w 832094"/>
                <a:gd name="connsiteY2" fmla="*/ 283368 h 3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2094" h="346419">
                  <a:moveTo>
                    <a:pt x="132" y="283368"/>
                  </a:moveTo>
                  <a:cubicBezTo>
                    <a:pt x="-12073" y="292347"/>
                    <a:pt x="828230" y="470974"/>
                    <a:pt x="832067" y="183550"/>
                  </a:cubicBezTo>
                  <a:cubicBezTo>
                    <a:pt x="835902" y="-103875"/>
                    <a:pt x="440902" y="-41020"/>
                    <a:pt x="132" y="283368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88B5F85-4883-F971-FA22-2A9ECE110A9E}"/>
                </a:ext>
              </a:extLst>
            </p:cNvPr>
            <p:cNvSpPr/>
            <p:nvPr/>
          </p:nvSpPr>
          <p:spPr>
            <a:xfrm>
              <a:off x="9966243" y="-176731"/>
              <a:ext cx="660797" cy="160746"/>
            </a:xfrm>
            <a:custGeom>
              <a:avLst/>
              <a:gdLst>
                <a:gd name="connsiteX0" fmla="*/ 637965 w 660797"/>
                <a:gd name="connsiteY0" fmla="*/ 54216 h 160746"/>
                <a:gd name="connsiteX1" fmla="*/ 0 w 660797"/>
                <a:gd name="connsiteY1" fmla="*/ 160747 h 160746"/>
                <a:gd name="connsiteX2" fmla="*/ 626719 w 660797"/>
                <a:gd name="connsiteY2" fmla="*/ 863 h 160746"/>
                <a:gd name="connsiteX3" fmla="*/ 659934 w 660797"/>
                <a:gd name="connsiteY3" fmla="*/ 20565 h 160746"/>
                <a:gd name="connsiteX4" fmla="*/ 640232 w 660797"/>
                <a:gd name="connsiteY4" fmla="*/ 53780 h 160746"/>
                <a:gd name="connsiteX5" fmla="*/ 637965 w 660797"/>
                <a:gd name="connsiteY5" fmla="*/ 54216 h 16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797" h="160746">
                  <a:moveTo>
                    <a:pt x="637965" y="54216"/>
                  </a:moveTo>
                  <a:lnTo>
                    <a:pt x="0" y="160747"/>
                  </a:lnTo>
                  <a:lnTo>
                    <a:pt x="626719" y="863"/>
                  </a:lnTo>
                  <a:cubicBezTo>
                    <a:pt x="641365" y="-2885"/>
                    <a:pt x="656185" y="5920"/>
                    <a:pt x="659934" y="20565"/>
                  </a:cubicBezTo>
                  <a:cubicBezTo>
                    <a:pt x="663682" y="35211"/>
                    <a:pt x="654877" y="50031"/>
                    <a:pt x="640232" y="53780"/>
                  </a:cubicBezTo>
                  <a:cubicBezTo>
                    <a:pt x="639535" y="53954"/>
                    <a:pt x="638750" y="54129"/>
                    <a:pt x="637965" y="5421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C58CA26A-2F26-22E6-7399-87139C12EC0B}"/>
                </a:ext>
              </a:extLst>
            </p:cNvPr>
            <p:cNvSpPr/>
            <p:nvPr/>
          </p:nvSpPr>
          <p:spPr>
            <a:xfrm>
              <a:off x="9808644" y="-27570"/>
              <a:ext cx="449942" cy="782723"/>
            </a:xfrm>
            <a:custGeom>
              <a:avLst/>
              <a:gdLst>
                <a:gd name="connsiteX0" fmla="*/ 1726 w 449942"/>
                <a:gd name="connsiteY0" fmla="*/ 78 h 782723"/>
                <a:gd name="connsiteX1" fmla="*/ 311468 w 449942"/>
                <a:gd name="connsiteY1" fmla="*/ 778661 h 782723"/>
                <a:gd name="connsiteX2" fmla="*/ 1726 w 449942"/>
                <a:gd name="connsiteY2" fmla="*/ 78 h 7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942" h="782723">
                  <a:moveTo>
                    <a:pt x="1726" y="78"/>
                  </a:moveTo>
                  <a:cubicBezTo>
                    <a:pt x="-10043" y="-9424"/>
                    <a:pt x="32587" y="848665"/>
                    <a:pt x="311468" y="778661"/>
                  </a:cubicBezTo>
                  <a:cubicBezTo>
                    <a:pt x="590348" y="708745"/>
                    <a:pt x="428286" y="343035"/>
                    <a:pt x="1726" y="7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25A33291-5C29-429F-F188-B044CB8C96EF}"/>
                </a:ext>
              </a:extLst>
            </p:cNvPr>
            <p:cNvSpPr/>
            <p:nvPr/>
          </p:nvSpPr>
          <p:spPr>
            <a:xfrm>
              <a:off x="9845852" y="34840"/>
              <a:ext cx="318597" cy="605412"/>
            </a:xfrm>
            <a:custGeom>
              <a:avLst/>
              <a:gdLst>
                <a:gd name="connsiteX0" fmla="*/ 266414 w 318597"/>
                <a:gd name="connsiteY0" fmla="*/ 589408 h 605412"/>
                <a:gd name="connsiteX1" fmla="*/ 0 w 318597"/>
                <a:gd name="connsiteY1" fmla="*/ 0 h 605412"/>
                <a:gd name="connsiteX2" fmla="*/ 315147 w 318597"/>
                <a:gd name="connsiteY2" fmla="*/ 564824 h 605412"/>
                <a:gd name="connsiteX3" fmla="*/ 304598 w 318597"/>
                <a:gd name="connsiteY3" fmla="*/ 601961 h 605412"/>
                <a:gd name="connsiteX4" fmla="*/ 267460 w 318597"/>
                <a:gd name="connsiteY4" fmla="*/ 591413 h 605412"/>
                <a:gd name="connsiteX5" fmla="*/ 266414 w 318597"/>
                <a:gd name="connsiteY5" fmla="*/ 589321 h 60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97" h="605412">
                  <a:moveTo>
                    <a:pt x="266414" y="589408"/>
                  </a:moveTo>
                  <a:lnTo>
                    <a:pt x="0" y="0"/>
                  </a:lnTo>
                  <a:lnTo>
                    <a:pt x="315147" y="564824"/>
                  </a:lnTo>
                  <a:cubicBezTo>
                    <a:pt x="322469" y="577987"/>
                    <a:pt x="317761" y="594638"/>
                    <a:pt x="304598" y="601961"/>
                  </a:cubicBezTo>
                  <a:cubicBezTo>
                    <a:pt x="291434" y="609284"/>
                    <a:pt x="274784" y="604577"/>
                    <a:pt x="267460" y="591413"/>
                  </a:cubicBezTo>
                  <a:cubicBezTo>
                    <a:pt x="267112" y="590715"/>
                    <a:pt x="266763" y="590018"/>
                    <a:pt x="266414" y="589321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DDA5F2B1-510E-DD5B-7CAF-33A6C637F297}"/>
                </a:ext>
              </a:extLst>
            </p:cNvPr>
            <p:cNvSpPr/>
            <p:nvPr/>
          </p:nvSpPr>
          <p:spPr>
            <a:xfrm rot="20131199">
              <a:off x="8457227" y="-521094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6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612CE3D4-4100-66DE-DB28-5230F2E387A8}"/>
                </a:ext>
              </a:extLst>
            </p:cNvPr>
            <p:cNvSpPr/>
            <p:nvPr/>
          </p:nvSpPr>
          <p:spPr>
            <a:xfrm>
              <a:off x="8699959" y="-303419"/>
              <a:ext cx="82005" cy="92945"/>
            </a:xfrm>
            <a:custGeom>
              <a:avLst/>
              <a:gdLst>
                <a:gd name="connsiteX0" fmla="*/ 68031 w 82005"/>
                <a:gd name="connsiteY0" fmla="*/ 38282 h 92945"/>
                <a:gd name="connsiteX1" fmla="*/ 81369 w 82005"/>
                <a:gd name="connsiteY1" fmla="*/ 13610 h 92945"/>
                <a:gd name="connsiteX2" fmla="*/ 78666 w 82005"/>
                <a:gd name="connsiteY2" fmla="*/ 1144 h 92945"/>
                <a:gd name="connsiteX3" fmla="*/ 66635 w 82005"/>
                <a:gd name="connsiteY3" fmla="*/ 2713 h 92945"/>
                <a:gd name="connsiteX4" fmla="*/ 44928 w 82005"/>
                <a:gd name="connsiteY4" fmla="*/ 22677 h 92945"/>
                <a:gd name="connsiteX5" fmla="*/ 39001 w 82005"/>
                <a:gd name="connsiteY5" fmla="*/ 31133 h 92945"/>
                <a:gd name="connsiteX6" fmla="*/ 36647 w 82005"/>
                <a:gd name="connsiteY6" fmla="*/ 39240 h 92945"/>
                <a:gd name="connsiteX7" fmla="*/ 20257 w 82005"/>
                <a:gd name="connsiteY7" fmla="*/ 55979 h 92945"/>
                <a:gd name="connsiteX8" fmla="*/ 4043 w 82005"/>
                <a:gd name="connsiteY8" fmla="*/ 74286 h 92945"/>
                <a:gd name="connsiteX9" fmla="*/ 1340 w 82005"/>
                <a:gd name="connsiteY9" fmla="*/ 89280 h 92945"/>
                <a:gd name="connsiteX10" fmla="*/ 10494 w 82005"/>
                <a:gd name="connsiteY10" fmla="*/ 92855 h 92945"/>
                <a:gd name="connsiteX11" fmla="*/ 19821 w 82005"/>
                <a:gd name="connsiteY11" fmla="*/ 88670 h 92945"/>
                <a:gd name="connsiteX12" fmla="*/ 45974 w 82005"/>
                <a:gd name="connsiteY12" fmla="*/ 66004 h 92945"/>
                <a:gd name="connsiteX13" fmla="*/ 57482 w 82005"/>
                <a:gd name="connsiteY13" fmla="*/ 56763 h 92945"/>
                <a:gd name="connsiteX14" fmla="*/ 68118 w 82005"/>
                <a:gd name="connsiteY14" fmla="*/ 38194 h 9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005" h="92945">
                  <a:moveTo>
                    <a:pt x="68031" y="38282"/>
                  </a:moveTo>
                  <a:cubicBezTo>
                    <a:pt x="73174" y="30436"/>
                    <a:pt x="78928" y="22677"/>
                    <a:pt x="81369" y="13610"/>
                  </a:cubicBezTo>
                  <a:cubicBezTo>
                    <a:pt x="82502" y="9251"/>
                    <a:pt x="82415" y="3672"/>
                    <a:pt x="78666" y="1144"/>
                  </a:cubicBezTo>
                  <a:cubicBezTo>
                    <a:pt x="75092" y="-1210"/>
                    <a:pt x="70297" y="446"/>
                    <a:pt x="66635" y="2713"/>
                  </a:cubicBezTo>
                  <a:cubicBezTo>
                    <a:pt x="58179" y="7769"/>
                    <a:pt x="51467" y="15267"/>
                    <a:pt x="44928" y="22677"/>
                  </a:cubicBezTo>
                  <a:cubicBezTo>
                    <a:pt x="42574" y="25292"/>
                    <a:pt x="40221" y="27907"/>
                    <a:pt x="39001" y="31133"/>
                  </a:cubicBezTo>
                  <a:cubicBezTo>
                    <a:pt x="37955" y="33748"/>
                    <a:pt x="37606" y="36625"/>
                    <a:pt x="36647" y="39240"/>
                  </a:cubicBezTo>
                  <a:cubicBezTo>
                    <a:pt x="33857" y="46651"/>
                    <a:pt x="26447" y="51009"/>
                    <a:pt x="20257" y="55979"/>
                  </a:cubicBezTo>
                  <a:cubicBezTo>
                    <a:pt x="13894" y="61122"/>
                    <a:pt x="8576" y="67486"/>
                    <a:pt x="4043" y="74286"/>
                  </a:cubicBezTo>
                  <a:cubicBezTo>
                    <a:pt x="992" y="78732"/>
                    <a:pt x="-1711" y="84834"/>
                    <a:pt x="1340" y="89280"/>
                  </a:cubicBezTo>
                  <a:cubicBezTo>
                    <a:pt x="3257" y="92157"/>
                    <a:pt x="7006" y="93291"/>
                    <a:pt x="10494" y="92855"/>
                  </a:cubicBezTo>
                  <a:cubicBezTo>
                    <a:pt x="13894" y="92419"/>
                    <a:pt x="17032" y="90675"/>
                    <a:pt x="19821" y="88670"/>
                  </a:cubicBezTo>
                  <a:cubicBezTo>
                    <a:pt x="29324" y="81958"/>
                    <a:pt x="36560" y="72630"/>
                    <a:pt x="45974" y="66004"/>
                  </a:cubicBezTo>
                  <a:cubicBezTo>
                    <a:pt x="50595" y="62778"/>
                    <a:pt x="54867" y="61907"/>
                    <a:pt x="57482" y="56763"/>
                  </a:cubicBezTo>
                  <a:cubicBezTo>
                    <a:pt x="60708" y="50399"/>
                    <a:pt x="64281" y="44210"/>
                    <a:pt x="68118" y="3819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AAE7E742-2527-2D00-0F52-8DE9983B4754}"/>
                </a:ext>
              </a:extLst>
            </p:cNvPr>
            <p:cNvSpPr/>
            <p:nvPr/>
          </p:nvSpPr>
          <p:spPr>
            <a:xfrm>
              <a:off x="8710063" y="-293983"/>
              <a:ext cx="64992" cy="76124"/>
            </a:xfrm>
            <a:custGeom>
              <a:avLst/>
              <a:gdLst>
                <a:gd name="connsiteX0" fmla="*/ 53305 w 64992"/>
                <a:gd name="connsiteY0" fmla="*/ 30589 h 76124"/>
                <a:gd name="connsiteX1" fmla="*/ 64290 w 64992"/>
                <a:gd name="connsiteY1" fmla="*/ 10539 h 76124"/>
                <a:gd name="connsiteX2" fmla="*/ 62721 w 64992"/>
                <a:gd name="connsiteY2" fmla="*/ 775 h 76124"/>
                <a:gd name="connsiteX3" fmla="*/ 53567 w 64992"/>
                <a:gd name="connsiteY3" fmla="*/ 2431 h 76124"/>
                <a:gd name="connsiteX4" fmla="*/ 36393 w 64992"/>
                <a:gd name="connsiteY4" fmla="*/ 18995 h 76124"/>
                <a:gd name="connsiteX5" fmla="*/ 31511 w 64992"/>
                <a:gd name="connsiteY5" fmla="*/ 25969 h 76124"/>
                <a:gd name="connsiteX6" fmla="*/ 29419 w 64992"/>
                <a:gd name="connsiteY6" fmla="*/ 32507 h 76124"/>
                <a:gd name="connsiteX7" fmla="*/ 16429 w 64992"/>
                <a:gd name="connsiteY7" fmla="*/ 46369 h 76124"/>
                <a:gd name="connsiteX8" fmla="*/ 3440 w 64992"/>
                <a:gd name="connsiteY8" fmla="*/ 61450 h 76124"/>
                <a:gd name="connsiteX9" fmla="*/ 824 w 64992"/>
                <a:gd name="connsiteY9" fmla="*/ 73481 h 76124"/>
                <a:gd name="connsiteX10" fmla="*/ 7624 w 64992"/>
                <a:gd name="connsiteY10" fmla="*/ 76009 h 76124"/>
                <a:gd name="connsiteX11" fmla="*/ 14861 w 64992"/>
                <a:gd name="connsiteY11" fmla="*/ 72348 h 76124"/>
                <a:gd name="connsiteX12" fmla="*/ 35522 w 64992"/>
                <a:gd name="connsiteY12" fmla="*/ 53430 h 76124"/>
                <a:gd name="connsiteX13" fmla="*/ 44587 w 64992"/>
                <a:gd name="connsiteY13" fmla="*/ 45671 h 76124"/>
                <a:gd name="connsiteX14" fmla="*/ 53392 w 64992"/>
                <a:gd name="connsiteY14" fmla="*/ 30589 h 7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92" h="76124">
                  <a:moveTo>
                    <a:pt x="53305" y="30589"/>
                  </a:moveTo>
                  <a:cubicBezTo>
                    <a:pt x="57490" y="24138"/>
                    <a:pt x="62110" y="17774"/>
                    <a:pt x="64290" y="10539"/>
                  </a:cubicBezTo>
                  <a:cubicBezTo>
                    <a:pt x="65336" y="7052"/>
                    <a:pt x="65510" y="2605"/>
                    <a:pt x="62721" y="775"/>
                  </a:cubicBezTo>
                  <a:cubicBezTo>
                    <a:pt x="60105" y="-969"/>
                    <a:pt x="56356" y="513"/>
                    <a:pt x="53567" y="2431"/>
                  </a:cubicBezTo>
                  <a:cubicBezTo>
                    <a:pt x="46941" y="6790"/>
                    <a:pt x="41624" y="12980"/>
                    <a:pt x="36393" y="18995"/>
                  </a:cubicBezTo>
                  <a:cubicBezTo>
                    <a:pt x="34562" y="21174"/>
                    <a:pt x="32644" y="23354"/>
                    <a:pt x="31511" y="25969"/>
                  </a:cubicBezTo>
                  <a:cubicBezTo>
                    <a:pt x="30639" y="28061"/>
                    <a:pt x="30290" y="30328"/>
                    <a:pt x="29419" y="32507"/>
                  </a:cubicBezTo>
                  <a:cubicBezTo>
                    <a:pt x="27065" y="38523"/>
                    <a:pt x="21224" y="42184"/>
                    <a:pt x="16429" y="46369"/>
                  </a:cubicBezTo>
                  <a:cubicBezTo>
                    <a:pt x="11373" y="50727"/>
                    <a:pt x="7102" y="55958"/>
                    <a:pt x="3440" y="61450"/>
                  </a:cubicBezTo>
                  <a:cubicBezTo>
                    <a:pt x="999" y="65112"/>
                    <a:pt x="-1268" y="69994"/>
                    <a:pt x="824" y="73481"/>
                  </a:cubicBezTo>
                  <a:cubicBezTo>
                    <a:pt x="2132" y="75660"/>
                    <a:pt x="5010" y="76445"/>
                    <a:pt x="7624" y="76009"/>
                  </a:cubicBezTo>
                  <a:cubicBezTo>
                    <a:pt x="10240" y="75573"/>
                    <a:pt x="12681" y="74004"/>
                    <a:pt x="14861" y="72348"/>
                  </a:cubicBezTo>
                  <a:cubicBezTo>
                    <a:pt x="22271" y="66681"/>
                    <a:pt x="28111" y="59009"/>
                    <a:pt x="35522" y="53430"/>
                  </a:cubicBezTo>
                  <a:cubicBezTo>
                    <a:pt x="39095" y="50727"/>
                    <a:pt x="42408" y="49856"/>
                    <a:pt x="44587" y="45671"/>
                  </a:cubicBezTo>
                  <a:cubicBezTo>
                    <a:pt x="47290" y="40528"/>
                    <a:pt x="50167" y="35471"/>
                    <a:pt x="53392" y="30589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C0D7CDC9-3CC0-C906-CB03-A6CC95128796}"/>
                </a:ext>
              </a:extLst>
            </p:cNvPr>
            <p:cNvSpPr/>
            <p:nvPr/>
          </p:nvSpPr>
          <p:spPr>
            <a:xfrm>
              <a:off x="8718605" y="-243775"/>
              <a:ext cx="46137" cy="98901"/>
            </a:xfrm>
            <a:custGeom>
              <a:avLst/>
              <a:gdLst>
                <a:gd name="connsiteX0" fmla="*/ 1699 w 46137"/>
                <a:gd name="connsiteY0" fmla="*/ 4878 h 98901"/>
                <a:gd name="connsiteX1" fmla="*/ 1873 w 46137"/>
                <a:gd name="connsiteY1" fmla="*/ 4530 h 98901"/>
                <a:gd name="connsiteX2" fmla="*/ 16431 w 46137"/>
                <a:gd name="connsiteY2" fmla="*/ 1827 h 98901"/>
                <a:gd name="connsiteX3" fmla="*/ 27416 w 46137"/>
                <a:gd name="connsiteY3" fmla="*/ 15863 h 98901"/>
                <a:gd name="connsiteX4" fmla="*/ 42584 w 46137"/>
                <a:gd name="connsiteY4" fmla="*/ 50298 h 98901"/>
                <a:gd name="connsiteX5" fmla="*/ 43630 w 46137"/>
                <a:gd name="connsiteY5" fmla="*/ 91446 h 98901"/>
                <a:gd name="connsiteX6" fmla="*/ 30554 w 46137"/>
                <a:gd name="connsiteY6" fmla="*/ 98420 h 98901"/>
                <a:gd name="connsiteX7" fmla="*/ 23580 w 46137"/>
                <a:gd name="connsiteY7" fmla="*/ 85343 h 98901"/>
                <a:gd name="connsiteX8" fmla="*/ 22447 w 46137"/>
                <a:gd name="connsiteY8" fmla="*/ 56226 h 98901"/>
                <a:gd name="connsiteX9" fmla="*/ 8847 w 46137"/>
                <a:gd name="connsiteY9" fmla="*/ 25539 h 98901"/>
                <a:gd name="connsiteX10" fmla="*/ 4488 w 46137"/>
                <a:gd name="connsiteY10" fmla="*/ 19001 h 98901"/>
                <a:gd name="connsiteX11" fmla="*/ 1611 w 46137"/>
                <a:gd name="connsiteY11" fmla="*/ 4791 h 9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37" h="98901">
                  <a:moveTo>
                    <a:pt x="1699" y="4878"/>
                  </a:moveTo>
                  <a:cubicBezTo>
                    <a:pt x="1699" y="4878"/>
                    <a:pt x="1873" y="4617"/>
                    <a:pt x="1873" y="4530"/>
                  </a:cubicBezTo>
                  <a:cubicBezTo>
                    <a:pt x="5186" y="-265"/>
                    <a:pt x="11724" y="-1398"/>
                    <a:pt x="16431" y="1827"/>
                  </a:cubicBezTo>
                  <a:cubicBezTo>
                    <a:pt x="22185" y="5837"/>
                    <a:pt x="25236" y="11591"/>
                    <a:pt x="27416" y="15863"/>
                  </a:cubicBezTo>
                  <a:cubicBezTo>
                    <a:pt x="33082" y="26673"/>
                    <a:pt x="38924" y="37832"/>
                    <a:pt x="42584" y="50298"/>
                  </a:cubicBezTo>
                  <a:cubicBezTo>
                    <a:pt x="46943" y="65031"/>
                    <a:pt x="47292" y="79241"/>
                    <a:pt x="43630" y="91446"/>
                  </a:cubicBezTo>
                  <a:cubicBezTo>
                    <a:pt x="41887" y="97025"/>
                    <a:pt x="36133" y="100163"/>
                    <a:pt x="30554" y="98420"/>
                  </a:cubicBezTo>
                  <a:cubicBezTo>
                    <a:pt x="24974" y="96764"/>
                    <a:pt x="21836" y="90923"/>
                    <a:pt x="23580" y="85343"/>
                  </a:cubicBezTo>
                  <a:cubicBezTo>
                    <a:pt x="26020" y="77061"/>
                    <a:pt x="25672" y="66949"/>
                    <a:pt x="22447" y="56226"/>
                  </a:cubicBezTo>
                  <a:cubicBezTo>
                    <a:pt x="19309" y="45678"/>
                    <a:pt x="13990" y="35478"/>
                    <a:pt x="8847" y="25539"/>
                  </a:cubicBezTo>
                  <a:cubicBezTo>
                    <a:pt x="7539" y="22924"/>
                    <a:pt x="5970" y="20047"/>
                    <a:pt x="4488" y="19001"/>
                  </a:cubicBezTo>
                  <a:cubicBezTo>
                    <a:pt x="-133" y="15776"/>
                    <a:pt x="-1352" y="9499"/>
                    <a:pt x="1611" y="479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A7D6C0F5-5863-DD23-E037-33DA86451373}"/>
                </a:ext>
              </a:extLst>
            </p:cNvPr>
            <p:cNvSpPr/>
            <p:nvPr/>
          </p:nvSpPr>
          <p:spPr>
            <a:xfrm>
              <a:off x="8756572" y="-288510"/>
              <a:ext cx="107834" cy="37677"/>
            </a:xfrm>
            <a:custGeom>
              <a:avLst/>
              <a:gdLst>
                <a:gd name="connsiteX0" fmla="*/ 1654 w 107834"/>
                <a:gd name="connsiteY0" fmla="*/ 4891 h 37677"/>
                <a:gd name="connsiteX1" fmla="*/ 2700 w 107834"/>
                <a:gd name="connsiteY1" fmla="*/ 3496 h 37677"/>
                <a:gd name="connsiteX2" fmla="*/ 17520 w 107834"/>
                <a:gd name="connsiteY2" fmla="*/ 2624 h 37677"/>
                <a:gd name="connsiteX3" fmla="*/ 53873 w 107834"/>
                <a:gd name="connsiteY3" fmla="*/ 16747 h 37677"/>
                <a:gd name="connsiteX4" fmla="*/ 90574 w 107834"/>
                <a:gd name="connsiteY4" fmla="*/ 3583 h 37677"/>
                <a:gd name="connsiteX5" fmla="*/ 105308 w 107834"/>
                <a:gd name="connsiteY5" fmla="*/ 4804 h 37677"/>
                <a:gd name="connsiteX6" fmla="*/ 104087 w 107834"/>
                <a:gd name="connsiteY6" fmla="*/ 19537 h 37677"/>
                <a:gd name="connsiteX7" fmla="*/ 53524 w 107834"/>
                <a:gd name="connsiteY7" fmla="*/ 37670 h 37677"/>
                <a:gd name="connsiteX8" fmla="*/ 3484 w 107834"/>
                <a:gd name="connsiteY8" fmla="*/ 18229 h 37677"/>
                <a:gd name="connsiteX9" fmla="*/ 1654 w 107834"/>
                <a:gd name="connsiteY9" fmla="*/ 4804 h 3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34" h="37677">
                  <a:moveTo>
                    <a:pt x="1654" y="4891"/>
                  </a:moveTo>
                  <a:cubicBezTo>
                    <a:pt x="2003" y="4368"/>
                    <a:pt x="2263" y="3932"/>
                    <a:pt x="2700" y="3496"/>
                  </a:cubicBezTo>
                  <a:cubicBezTo>
                    <a:pt x="6535" y="-776"/>
                    <a:pt x="13161" y="-1212"/>
                    <a:pt x="17520" y="2624"/>
                  </a:cubicBezTo>
                  <a:cubicBezTo>
                    <a:pt x="27371" y="11429"/>
                    <a:pt x="40622" y="16573"/>
                    <a:pt x="53873" y="16747"/>
                  </a:cubicBezTo>
                  <a:cubicBezTo>
                    <a:pt x="67124" y="16921"/>
                    <a:pt x="80463" y="12127"/>
                    <a:pt x="90574" y="3583"/>
                  </a:cubicBezTo>
                  <a:cubicBezTo>
                    <a:pt x="95020" y="-165"/>
                    <a:pt x="101559" y="358"/>
                    <a:pt x="105308" y="4804"/>
                  </a:cubicBezTo>
                  <a:cubicBezTo>
                    <a:pt x="109056" y="9163"/>
                    <a:pt x="108621" y="15701"/>
                    <a:pt x="104087" y="19537"/>
                  </a:cubicBezTo>
                  <a:cubicBezTo>
                    <a:pt x="90226" y="31306"/>
                    <a:pt x="71745" y="37931"/>
                    <a:pt x="53524" y="37670"/>
                  </a:cubicBezTo>
                  <a:cubicBezTo>
                    <a:pt x="35304" y="37408"/>
                    <a:pt x="17084" y="30347"/>
                    <a:pt x="3484" y="18229"/>
                  </a:cubicBezTo>
                  <a:cubicBezTo>
                    <a:pt x="-438" y="14742"/>
                    <a:pt x="-1049" y="9075"/>
                    <a:pt x="1654" y="48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2075CD2E-3592-47D9-4E29-7FD9C9930D1B}"/>
                </a:ext>
              </a:extLst>
            </p:cNvPr>
            <p:cNvSpPr/>
            <p:nvPr/>
          </p:nvSpPr>
          <p:spPr>
            <a:xfrm>
              <a:off x="8746802" y="-262858"/>
              <a:ext cx="83060" cy="70229"/>
            </a:xfrm>
            <a:custGeom>
              <a:avLst/>
              <a:gdLst>
                <a:gd name="connsiteX0" fmla="*/ 1572 w 83060"/>
                <a:gd name="connsiteY0" fmla="*/ 4869 h 70229"/>
                <a:gd name="connsiteX1" fmla="*/ 3315 w 83060"/>
                <a:gd name="connsiteY1" fmla="*/ 2777 h 70229"/>
                <a:gd name="connsiteX2" fmla="*/ 18136 w 83060"/>
                <a:gd name="connsiteY2" fmla="*/ 3387 h 70229"/>
                <a:gd name="connsiteX3" fmla="*/ 45073 w 83060"/>
                <a:gd name="connsiteY3" fmla="*/ 23786 h 70229"/>
                <a:gd name="connsiteX4" fmla="*/ 80990 w 83060"/>
                <a:gd name="connsiteY4" fmla="*/ 53514 h 70229"/>
                <a:gd name="connsiteX5" fmla="*/ 78811 w 83060"/>
                <a:gd name="connsiteY5" fmla="*/ 68160 h 70229"/>
                <a:gd name="connsiteX6" fmla="*/ 64166 w 83060"/>
                <a:gd name="connsiteY6" fmla="*/ 65980 h 70229"/>
                <a:gd name="connsiteX7" fmla="*/ 33914 w 83060"/>
                <a:gd name="connsiteY7" fmla="*/ 41483 h 70229"/>
                <a:gd name="connsiteX8" fmla="*/ 2792 w 83060"/>
                <a:gd name="connsiteY8" fmla="*/ 17597 h 70229"/>
                <a:gd name="connsiteX9" fmla="*/ 1659 w 83060"/>
                <a:gd name="connsiteY9" fmla="*/ 4869 h 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60" h="70229">
                  <a:moveTo>
                    <a:pt x="1572" y="4869"/>
                  </a:moveTo>
                  <a:cubicBezTo>
                    <a:pt x="2008" y="4084"/>
                    <a:pt x="2618" y="3387"/>
                    <a:pt x="3315" y="2777"/>
                  </a:cubicBezTo>
                  <a:cubicBezTo>
                    <a:pt x="7587" y="-1146"/>
                    <a:pt x="14212" y="-885"/>
                    <a:pt x="18136" y="3387"/>
                  </a:cubicBezTo>
                  <a:cubicBezTo>
                    <a:pt x="25458" y="11320"/>
                    <a:pt x="35048" y="17335"/>
                    <a:pt x="45073" y="23786"/>
                  </a:cubicBezTo>
                  <a:cubicBezTo>
                    <a:pt x="57975" y="31894"/>
                    <a:pt x="71227" y="40350"/>
                    <a:pt x="80990" y="53514"/>
                  </a:cubicBezTo>
                  <a:cubicBezTo>
                    <a:pt x="84478" y="58134"/>
                    <a:pt x="83432" y="64760"/>
                    <a:pt x="78811" y="68160"/>
                  </a:cubicBezTo>
                  <a:cubicBezTo>
                    <a:pt x="74190" y="71647"/>
                    <a:pt x="67652" y="70601"/>
                    <a:pt x="64166" y="65980"/>
                  </a:cubicBezTo>
                  <a:cubicBezTo>
                    <a:pt x="56755" y="55955"/>
                    <a:pt x="45684" y="48981"/>
                    <a:pt x="33914" y="41483"/>
                  </a:cubicBezTo>
                  <a:cubicBezTo>
                    <a:pt x="23104" y="34596"/>
                    <a:pt x="11945" y="27535"/>
                    <a:pt x="2792" y="17597"/>
                  </a:cubicBezTo>
                  <a:cubicBezTo>
                    <a:pt x="-520" y="14023"/>
                    <a:pt x="-869" y="8792"/>
                    <a:pt x="1659" y="486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73E40ED5-D031-7598-A926-D5E399B245A1}"/>
                </a:ext>
              </a:extLst>
            </p:cNvPr>
            <p:cNvSpPr/>
            <p:nvPr/>
          </p:nvSpPr>
          <p:spPr>
            <a:xfrm>
              <a:off x="8609414" y="-494153"/>
              <a:ext cx="159728" cy="140996"/>
            </a:xfrm>
            <a:custGeom>
              <a:avLst/>
              <a:gdLst>
                <a:gd name="connsiteX0" fmla="*/ 138786 w 159728"/>
                <a:gd name="connsiteY0" fmla="*/ 129459 h 140996"/>
                <a:gd name="connsiteX1" fmla="*/ 128063 w 159728"/>
                <a:gd name="connsiteY1" fmla="*/ 81685 h 140996"/>
                <a:gd name="connsiteX2" fmla="*/ 97115 w 159728"/>
                <a:gd name="connsiteY2" fmla="*/ 41148 h 140996"/>
                <a:gd name="connsiteX3" fmla="*/ 51870 w 159728"/>
                <a:gd name="connsiteY3" fmla="*/ 14297 h 140996"/>
                <a:gd name="connsiteX4" fmla="*/ 26414 w 159728"/>
                <a:gd name="connsiteY4" fmla="*/ 5754 h 140996"/>
                <a:gd name="connsiteX5" fmla="*/ 0 w 159728"/>
                <a:gd name="connsiteY5" fmla="*/ 0 h 140996"/>
                <a:gd name="connsiteX6" fmla="*/ 26938 w 159728"/>
                <a:gd name="connsiteY6" fmla="*/ 3138 h 140996"/>
                <a:gd name="connsiteX7" fmla="*/ 53526 w 159728"/>
                <a:gd name="connsiteY7" fmla="*/ 9328 h 140996"/>
                <a:gd name="connsiteX8" fmla="*/ 103480 w 159728"/>
                <a:gd name="connsiteY8" fmla="*/ 32779 h 140996"/>
                <a:gd name="connsiteX9" fmla="*/ 141924 w 159728"/>
                <a:gd name="connsiteY9" fmla="*/ 74188 h 140996"/>
                <a:gd name="connsiteX10" fmla="*/ 159709 w 159728"/>
                <a:gd name="connsiteY10" fmla="*/ 129807 h 140996"/>
                <a:gd name="connsiteX11" fmla="*/ 149945 w 159728"/>
                <a:gd name="connsiteY11" fmla="*/ 140966 h 140996"/>
                <a:gd name="connsiteX12" fmla="*/ 138699 w 159728"/>
                <a:gd name="connsiteY12" fmla="*/ 131202 h 140996"/>
                <a:gd name="connsiteX13" fmla="*/ 138699 w 159728"/>
                <a:gd name="connsiteY13" fmla="*/ 130156 h 140996"/>
                <a:gd name="connsiteX14" fmla="*/ 138699 w 159728"/>
                <a:gd name="connsiteY14" fmla="*/ 129197 h 1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728" h="140996">
                  <a:moveTo>
                    <a:pt x="138786" y="129459"/>
                  </a:moveTo>
                  <a:cubicBezTo>
                    <a:pt x="139222" y="114377"/>
                    <a:pt x="135299" y="96680"/>
                    <a:pt x="128063" y="81685"/>
                  </a:cubicBezTo>
                  <a:cubicBezTo>
                    <a:pt x="120915" y="66342"/>
                    <a:pt x="110191" y="52655"/>
                    <a:pt x="97115" y="41148"/>
                  </a:cubicBezTo>
                  <a:cubicBezTo>
                    <a:pt x="83865" y="29728"/>
                    <a:pt x="68260" y="21271"/>
                    <a:pt x="51870" y="14297"/>
                  </a:cubicBezTo>
                  <a:cubicBezTo>
                    <a:pt x="43589" y="10984"/>
                    <a:pt x="34957" y="8631"/>
                    <a:pt x="26414" y="5754"/>
                  </a:cubicBezTo>
                  <a:lnTo>
                    <a:pt x="0" y="0"/>
                  </a:lnTo>
                  <a:lnTo>
                    <a:pt x="26938" y="3138"/>
                  </a:lnTo>
                  <a:cubicBezTo>
                    <a:pt x="35743" y="5231"/>
                    <a:pt x="44808" y="6713"/>
                    <a:pt x="53526" y="9328"/>
                  </a:cubicBezTo>
                  <a:cubicBezTo>
                    <a:pt x="70962" y="14820"/>
                    <a:pt x="88136" y="21969"/>
                    <a:pt x="103480" y="32779"/>
                  </a:cubicBezTo>
                  <a:cubicBezTo>
                    <a:pt x="118648" y="43676"/>
                    <a:pt x="132073" y="57624"/>
                    <a:pt x="141924" y="74188"/>
                  </a:cubicBezTo>
                  <a:cubicBezTo>
                    <a:pt x="151688" y="90926"/>
                    <a:pt x="158226" y="108798"/>
                    <a:pt x="159709" y="129807"/>
                  </a:cubicBezTo>
                  <a:cubicBezTo>
                    <a:pt x="160058" y="135561"/>
                    <a:pt x="155699" y="140617"/>
                    <a:pt x="149945" y="140966"/>
                  </a:cubicBezTo>
                  <a:cubicBezTo>
                    <a:pt x="144191" y="141402"/>
                    <a:pt x="139135" y="137043"/>
                    <a:pt x="138699" y="131202"/>
                  </a:cubicBezTo>
                  <a:cubicBezTo>
                    <a:pt x="138699" y="130854"/>
                    <a:pt x="138699" y="130505"/>
                    <a:pt x="138699" y="130156"/>
                  </a:cubicBezTo>
                  <a:lnTo>
                    <a:pt x="138699" y="12919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DB8E28F7-C90B-B7CC-E1E9-6FFE5597A70A}"/>
                </a:ext>
              </a:extLst>
            </p:cNvPr>
            <p:cNvSpPr/>
            <p:nvPr/>
          </p:nvSpPr>
          <p:spPr>
            <a:xfrm>
              <a:off x="9528264" y="-10019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8E70CAB5-CC42-7FFB-184D-3ACE47E90ACD}"/>
                </a:ext>
              </a:extLst>
            </p:cNvPr>
            <p:cNvSpPr/>
            <p:nvPr/>
          </p:nvSpPr>
          <p:spPr>
            <a:xfrm>
              <a:off x="9619844" y="194426"/>
              <a:ext cx="115488" cy="39396"/>
            </a:xfrm>
            <a:custGeom>
              <a:avLst/>
              <a:gdLst>
                <a:gd name="connsiteX0" fmla="*/ 77806 w 115488"/>
                <a:gd name="connsiteY0" fmla="*/ 38481 h 39396"/>
                <a:gd name="connsiteX1" fmla="*/ 105877 w 115488"/>
                <a:gd name="connsiteY1" fmla="*/ 38045 h 39396"/>
                <a:gd name="connsiteX2" fmla="*/ 115466 w 115488"/>
                <a:gd name="connsiteY2" fmla="*/ 29588 h 39396"/>
                <a:gd name="connsiteX3" fmla="*/ 108231 w 115488"/>
                <a:gd name="connsiteY3" fmla="*/ 19825 h 39396"/>
                <a:gd name="connsiteX4" fmla="*/ 80247 w 115488"/>
                <a:gd name="connsiteY4" fmla="*/ 10584 h 39396"/>
                <a:gd name="connsiteX5" fmla="*/ 69960 w 115488"/>
                <a:gd name="connsiteY5" fmla="*/ 9538 h 39396"/>
                <a:gd name="connsiteX6" fmla="*/ 61766 w 115488"/>
                <a:gd name="connsiteY6" fmla="*/ 11456 h 39396"/>
                <a:gd name="connsiteX7" fmla="*/ 39186 w 115488"/>
                <a:gd name="connsiteY7" fmla="*/ 5353 h 39396"/>
                <a:gd name="connsiteX8" fmla="*/ 15300 w 115488"/>
                <a:gd name="connsiteY8" fmla="*/ 123 h 39396"/>
                <a:gd name="connsiteX9" fmla="*/ 829 w 115488"/>
                <a:gd name="connsiteY9" fmla="*/ 5092 h 39396"/>
                <a:gd name="connsiteX10" fmla="*/ 2136 w 115488"/>
                <a:gd name="connsiteY10" fmla="*/ 14856 h 39396"/>
                <a:gd name="connsiteX11" fmla="*/ 10331 w 115488"/>
                <a:gd name="connsiteY11" fmla="*/ 20958 h 39396"/>
                <a:gd name="connsiteX12" fmla="*/ 42848 w 115488"/>
                <a:gd name="connsiteY12" fmla="*/ 32727 h 39396"/>
                <a:gd name="connsiteX13" fmla="*/ 56447 w 115488"/>
                <a:gd name="connsiteY13" fmla="*/ 38219 h 39396"/>
                <a:gd name="connsiteX14" fmla="*/ 77806 w 115488"/>
                <a:gd name="connsiteY14" fmla="*/ 38481 h 3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488" h="39396">
                  <a:moveTo>
                    <a:pt x="77806" y="38481"/>
                  </a:moveTo>
                  <a:cubicBezTo>
                    <a:pt x="87221" y="39091"/>
                    <a:pt x="96724" y="40399"/>
                    <a:pt x="105877" y="38045"/>
                  </a:cubicBezTo>
                  <a:cubicBezTo>
                    <a:pt x="110236" y="36911"/>
                    <a:pt x="115118" y="34122"/>
                    <a:pt x="115466" y="29588"/>
                  </a:cubicBezTo>
                  <a:cubicBezTo>
                    <a:pt x="115815" y="25317"/>
                    <a:pt x="111980" y="21917"/>
                    <a:pt x="108231" y="19825"/>
                  </a:cubicBezTo>
                  <a:cubicBezTo>
                    <a:pt x="99688" y="14943"/>
                    <a:pt x="89837" y="12763"/>
                    <a:pt x="80247" y="10584"/>
                  </a:cubicBezTo>
                  <a:cubicBezTo>
                    <a:pt x="76847" y="9799"/>
                    <a:pt x="73360" y="9102"/>
                    <a:pt x="69960" y="9538"/>
                  </a:cubicBezTo>
                  <a:cubicBezTo>
                    <a:pt x="67171" y="9886"/>
                    <a:pt x="64555" y="11020"/>
                    <a:pt x="61766" y="11456"/>
                  </a:cubicBezTo>
                  <a:cubicBezTo>
                    <a:pt x="53920" y="12676"/>
                    <a:pt x="46510" y="8317"/>
                    <a:pt x="39186" y="5353"/>
                  </a:cubicBezTo>
                  <a:cubicBezTo>
                    <a:pt x="31602" y="2302"/>
                    <a:pt x="23408" y="733"/>
                    <a:pt x="15300" y="123"/>
                  </a:cubicBezTo>
                  <a:cubicBezTo>
                    <a:pt x="9895" y="-313"/>
                    <a:pt x="3356" y="210"/>
                    <a:pt x="829" y="5092"/>
                  </a:cubicBezTo>
                  <a:cubicBezTo>
                    <a:pt x="-741" y="8143"/>
                    <a:pt x="43" y="12066"/>
                    <a:pt x="2136" y="14856"/>
                  </a:cubicBezTo>
                  <a:cubicBezTo>
                    <a:pt x="4141" y="17645"/>
                    <a:pt x="7193" y="19476"/>
                    <a:pt x="10331" y="20958"/>
                  </a:cubicBezTo>
                  <a:cubicBezTo>
                    <a:pt x="20792" y="26014"/>
                    <a:pt x="32473" y="27758"/>
                    <a:pt x="42848" y="32727"/>
                  </a:cubicBezTo>
                  <a:cubicBezTo>
                    <a:pt x="47904" y="35168"/>
                    <a:pt x="50781" y="38481"/>
                    <a:pt x="56447" y="38219"/>
                  </a:cubicBezTo>
                  <a:cubicBezTo>
                    <a:pt x="63596" y="37958"/>
                    <a:pt x="70744" y="38045"/>
                    <a:pt x="77806" y="3848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A3227A4D-8C29-39E1-A842-4D165951175C}"/>
                </a:ext>
              </a:extLst>
            </p:cNvPr>
            <p:cNvSpPr/>
            <p:nvPr/>
          </p:nvSpPr>
          <p:spPr>
            <a:xfrm>
              <a:off x="9630107" y="200894"/>
              <a:ext cx="94408" cy="29542"/>
            </a:xfrm>
            <a:custGeom>
              <a:avLst/>
              <a:gdLst>
                <a:gd name="connsiteX0" fmla="*/ 63794 w 94408"/>
                <a:gd name="connsiteY0" fmla="*/ 28787 h 29542"/>
                <a:gd name="connsiteX1" fmla="*/ 86634 w 94408"/>
                <a:gd name="connsiteY1" fmla="*/ 28613 h 29542"/>
                <a:gd name="connsiteX2" fmla="*/ 94393 w 94408"/>
                <a:gd name="connsiteY2" fmla="*/ 22423 h 29542"/>
                <a:gd name="connsiteX3" fmla="*/ 88466 w 94408"/>
                <a:gd name="connsiteY3" fmla="*/ 15188 h 29542"/>
                <a:gd name="connsiteX4" fmla="*/ 65625 w 94408"/>
                <a:gd name="connsiteY4" fmla="*/ 8213 h 29542"/>
                <a:gd name="connsiteX5" fmla="*/ 57168 w 94408"/>
                <a:gd name="connsiteY5" fmla="*/ 7342 h 29542"/>
                <a:gd name="connsiteX6" fmla="*/ 50457 w 94408"/>
                <a:gd name="connsiteY6" fmla="*/ 8737 h 29542"/>
                <a:gd name="connsiteX7" fmla="*/ 31975 w 94408"/>
                <a:gd name="connsiteY7" fmla="*/ 4116 h 29542"/>
                <a:gd name="connsiteX8" fmla="*/ 12446 w 94408"/>
                <a:gd name="connsiteY8" fmla="*/ 106 h 29542"/>
                <a:gd name="connsiteX9" fmla="*/ 677 w 94408"/>
                <a:gd name="connsiteY9" fmla="*/ 3680 h 29542"/>
                <a:gd name="connsiteX10" fmla="*/ 1811 w 94408"/>
                <a:gd name="connsiteY10" fmla="*/ 10829 h 29542"/>
                <a:gd name="connsiteX11" fmla="*/ 8524 w 94408"/>
                <a:gd name="connsiteY11" fmla="*/ 15362 h 29542"/>
                <a:gd name="connsiteX12" fmla="*/ 35113 w 94408"/>
                <a:gd name="connsiteY12" fmla="*/ 24167 h 29542"/>
                <a:gd name="connsiteX13" fmla="*/ 46271 w 94408"/>
                <a:gd name="connsiteY13" fmla="*/ 28264 h 29542"/>
                <a:gd name="connsiteX14" fmla="*/ 63707 w 94408"/>
                <a:gd name="connsiteY14" fmla="*/ 28613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08" h="29542">
                  <a:moveTo>
                    <a:pt x="63794" y="28787"/>
                  </a:moveTo>
                  <a:cubicBezTo>
                    <a:pt x="71466" y="29310"/>
                    <a:pt x="79224" y="30269"/>
                    <a:pt x="86634" y="28613"/>
                  </a:cubicBezTo>
                  <a:cubicBezTo>
                    <a:pt x="90209" y="27828"/>
                    <a:pt x="94131" y="25823"/>
                    <a:pt x="94393" y="22423"/>
                  </a:cubicBezTo>
                  <a:cubicBezTo>
                    <a:pt x="94655" y="19285"/>
                    <a:pt x="91517" y="16757"/>
                    <a:pt x="88466" y="15188"/>
                  </a:cubicBezTo>
                  <a:cubicBezTo>
                    <a:pt x="81491" y="11526"/>
                    <a:pt x="73470" y="9870"/>
                    <a:pt x="65625" y="8213"/>
                  </a:cubicBezTo>
                  <a:cubicBezTo>
                    <a:pt x="62835" y="7603"/>
                    <a:pt x="60046" y="7080"/>
                    <a:pt x="57168" y="7342"/>
                  </a:cubicBezTo>
                  <a:cubicBezTo>
                    <a:pt x="54902" y="7603"/>
                    <a:pt x="52722" y="8388"/>
                    <a:pt x="50457" y="8737"/>
                  </a:cubicBezTo>
                  <a:cubicBezTo>
                    <a:pt x="44092" y="9608"/>
                    <a:pt x="37990" y="6296"/>
                    <a:pt x="31975" y="4116"/>
                  </a:cubicBezTo>
                  <a:cubicBezTo>
                    <a:pt x="25785" y="1850"/>
                    <a:pt x="19072" y="629"/>
                    <a:pt x="12446" y="106"/>
                  </a:cubicBezTo>
                  <a:cubicBezTo>
                    <a:pt x="8087" y="-243"/>
                    <a:pt x="2682" y="106"/>
                    <a:pt x="677" y="3680"/>
                  </a:cubicBezTo>
                  <a:cubicBezTo>
                    <a:pt x="-630" y="5947"/>
                    <a:pt x="68" y="8824"/>
                    <a:pt x="1811" y="10829"/>
                  </a:cubicBezTo>
                  <a:cubicBezTo>
                    <a:pt x="3468" y="12921"/>
                    <a:pt x="5995" y="14229"/>
                    <a:pt x="8524" y="15362"/>
                  </a:cubicBezTo>
                  <a:cubicBezTo>
                    <a:pt x="17067" y="19111"/>
                    <a:pt x="26569" y="20506"/>
                    <a:pt x="35113" y="24167"/>
                  </a:cubicBezTo>
                  <a:cubicBezTo>
                    <a:pt x="39210" y="25998"/>
                    <a:pt x="41564" y="28439"/>
                    <a:pt x="46271" y="28264"/>
                  </a:cubicBezTo>
                  <a:cubicBezTo>
                    <a:pt x="52112" y="28090"/>
                    <a:pt x="57866" y="28264"/>
                    <a:pt x="63707" y="2861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160CE23F-E691-EB46-071D-77DAADD91FD1}"/>
                </a:ext>
              </a:extLst>
            </p:cNvPr>
            <p:cNvSpPr/>
            <p:nvPr/>
          </p:nvSpPr>
          <p:spPr>
            <a:xfrm>
              <a:off x="9583644" y="204051"/>
              <a:ext cx="77696" cy="79134"/>
            </a:xfrm>
            <a:custGeom>
              <a:avLst/>
              <a:gdLst>
                <a:gd name="connsiteX0" fmla="*/ 67889 w 77696"/>
                <a:gd name="connsiteY0" fmla="*/ 0 h 79134"/>
                <a:gd name="connsiteX1" fmla="*/ 68238 w 77696"/>
                <a:gd name="connsiteY1" fmla="*/ 0 h 79134"/>
                <a:gd name="connsiteX2" fmla="*/ 77653 w 77696"/>
                <a:gd name="connsiteY2" fmla="*/ 11420 h 79134"/>
                <a:gd name="connsiteX3" fmla="*/ 70766 w 77696"/>
                <a:gd name="connsiteY3" fmla="*/ 27897 h 79134"/>
                <a:gd name="connsiteX4" fmla="*/ 48099 w 77696"/>
                <a:gd name="connsiteY4" fmla="*/ 57886 h 79134"/>
                <a:gd name="connsiteX5" fmla="*/ 12706 w 77696"/>
                <a:gd name="connsiteY5" fmla="*/ 78896 h 79134"/>
                <a:gd name="connsiteX6" fmla="*/ 239 w 77696"/>
                <a:gd name="connsiteY6" fmla="*/ 70963 h 79134"/>
                <a:gd name="connsiteX7" fmla="*/ 8260 w 77696"/>
                <a:gd name="connsiteY7" fmla="*/ 58496 h 79134"/>
                <a:gd name="connsiteX8" fmla="*/ 33192 w 77696"/>
                <a:gd name="connsiteY8" fmla="*/ 43327 h 79134"/>
                <a:gd name="connsiteX9" fmla="*/ 53331 w 77696"/>
                <a:gd name="connsiteY9" fmla="*/ 16477 h 79134"/>
                <a:gd name="connsiteX10" fmla="*/ 56904 w 77696"/>
                <a:gd name="connsiteY10" fmla="*/ 9502 h 79134"/>
                <a:gd name="connsiteX11" fmla="*/ 67976 w 77696"/>
                <a:gd name="connsiteY11" fmla="*/ 87 h 7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96" h="79134">
                  <a:moveTo>
                    <a:pt x="67889" y="0"/>
                  </a:moveTo>
                  <a:cubicBezTo>
                    <a:pt x="67889" y="0"/>
                    <a:pt x="68151" y="0"/>
                    <a:pt x="68238" y="0"/>
                  </a:cubicBezTo>
                  <a:cubicBezTo>
                    <a:pt x="73992" y="523"/>
                    <a:pt x="78176" y="5666"/>
                    <a:pt x="77653" y="11420"/>
                  </a:cubicBezTo>
                  <a:cubicBezTo>
                    <a:pt x="76956" y="18394"/>
                    <a:pt x="73381" y="23887"/>
                    <a:pt x="70766" y="27897"/>
                  </a:cubicBezTo>
                  <a:cubicBezTo>
                    <a:pt x="64053" y="38097"/>
                    <a:pt x="57166" y="48645"/>
                    <a:pt x="48099" y="57886"/>
                  </a:cubicBezTo>
                  <a:cubicBezTo>
                    <a:pt x="37377" y="68870"/>
                    <a:pt x="25172" y="76106"/>
                    <a:pt x="12706" y="78896"/>
                  </a:cubicBezTo>
                  <a:cubicBezTo>
                    <a:pt x="7039" y="80116"/>
                    <a:pt x="1460" y="76542"/>
                    <a:pt x="239" y="70963"/>
                  </a:cubicBezTo>
                  <a:cubicBezTo>
                    <a:pt x="-982" y="65296"/>
                    <a:pt x="2593" y="59717"/>
                    <a:pt x="8260" y="58496"/>
                  </a:cubicBezTo>
                  <a:cubicBezTo>
                    <a:pt x="16716" y="56665"/>
                    <a:pt x="25346" y="51435"/>
                    <a:pt x="33192" y="43327"/>
                  </a:cubicBezTo>
                  <a:cubicBezTo>
                    <a:pt x="40864" y="35481"/>
                    <a:pt x="47228" y="25805"/>
                    <a:pt x="53331" y="16477"/>
                  </a:cubicBezTo>
                  <a:cubicBezTo>
                    <a:pt x="54899" y="14036"/>
                    <a:pt x="56730" y="11246"/>
                    <a:pt x="56904" y="9502"/>
                  </a:cubicBezTo>
                  <a:cubicBezTo>
                    <a:pt x="57428" y="3836"/>
                    <a:pt x="62397" y="-262"/>
                    <a:pt x="67976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CD57E344-64CA-0CB0-C91C-02029E0BD719}"/>
                </a:ext>
              </a:extLst>
            </p:cNvPr>
            <p:cNvSpPr/>
            <p:nvPr/>
          </p:nvSpPr>
          <p:spPr>
            <a:xfrm>
              <a:off x="9696412" y="215283"/>
              <a:ext cx="63830" cy="97390"/>
            </a:xfrm>
            <a:custGeom>
              <a:avLst/>
              <a:gdLst>
                <a:gd name="connsiteX0" fmla="*/ 12657 w 63830"/>
                <a:gd name="connsiteY0" fmla="*/ 101 h 97390"/>
                <a:gd name="connsiteX1" fmla="*/ 14314 w 63830"/>
                <a:gd name="connsiteY1" fmla="*/ 363 h 97390"/>
                <a:gd name="connsiteX2" fmla="*/ 22248 w 63830"/>
                <a:gd name="connsiteY2" fmla="*/ 12829 h 97390"/>
                <a:gd name="connsiteX3" fmla="*/ 27653 w 63830"/>
                <a:gd name="connsiteY3" fmla="*/ 51449 h 97390"/>
                <a:gd name="connsiteX4" fmla="*/ 57032 w 63830"/>
                <a:gd name="connsiteY4" fmla="*/ 77079 h 97390"/>
                <a:gd name="connsiteX5" fmla="*/ 63134 w 63830"/>
                <a:gd name="connsiteY5" fmla="*/ 90592 h 97390"/>
                <a:gd name="connsiteX6" fmla="*/ 49621 w 63830"/>
                <a:gd name="connsiteY6" fmla="*/ 96694 h 97390"/>
                <a:gd name="connsiteX7" fmla="*/ 9171 w 63830"/>
                <a:gd name="connsiteY7" fmla="*/ 61387 h 97390"/>
                <a:gd name="connsiteX8" fmla="*/ 1760 w 63830"/>
                <a:gd name="connsiteY8" fmla="*/ 8209 h 97390"/>
                <a:gd name="connsiteX9" fmla="*/ 12570 w 63830"/>
                <a:gd name="connsiteY9" fmla="*/ 14 h 9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30" h="97390">
                  <a:moveTo>
                    <a:pt x="12657" y="101"/>
                  </a:moveTo>
                  <a:cubicBezTo>
                    <a:pt x="13268" y="101"/>
                    <a:pt x="13791" y="188"/>
                    <a:pt x="14314" y="363"/>
                  </a:cubicBezTo>
                  <a:cubicBezTo>
                    <a:pt x="19981" y="1583"/>
                    <a:pt x="23555" y="7250"/>
                    <a:pt x="22248" y="12829"/>
                  </a:cubicBezTo>
                  <a:cubicBezTo>
                    <a:pt x="19370" y="25732"/>
                    <a:pt x="21288" y="39854"/>
                    <a:pt x="27653" y="51449"/>
                  </a:cubicBezTo>
                  <a:cubicBezTo>
                    <a:pt x="33929" y="63131"/>
                    <a:pt x="44652" y="72459"/>
                    <a:pt x="57032" y="77079"/>
                  </a:cubicBezTo>
                  <a:cubicBezTo>
                    <a:pt x="62437" y="79084"/>
                    <a:pt x="65226" y="85187"/>
                    <a:pt x="63134" y="90592"/>
                  </a:cubicBezTo>
                  <a:cubicBezTo>
                    <a:pt x="61129" y="95997"/>
                    <a:pt x="55200" y="98786"/>
                    <a:pt x="49621" y="96694"/>
                  </a:cubicBezTo>
                  <a:cubicBezTo>
                    <a:pt x="32621" y="90243"/>
                    <a:pt x="17802" y="77428"/>
                    <a:pt x="9171" y="61387"/>
                  </a:cubicBezTo>
                  <a:cubicBezTo>
                    <a:pt x="541" y="45347"/>
                    <a:pt x="-2162" y="25993"/>
                    <a:pt x="1760" y="8209"/>
                  </a:cubicBezTo>
                  <a:cubicBezTo>
                    <a:pt x="2894" y="3153"/>
                    <a:pt x="7514" y="-247"/>
                    <a:pt x="12570" y="1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3117F9CD-814F-62CF-05B1-9B76242B4BC3}"/>
                </a:ext>
              </a:extLst>
            </p:cNvPr>
            <p:cNvSpPr/>
            <p:nvPr/>
          </p:nvSpPr>
          <p:spPr>
            <a:xfrm>
              <a:off x="9658116" y="219220"/>
              <a:ext cx="33614" cy="99263"/>
            </a:xfrm>
            <a:custGeom>
              <a:avLst/>
              <a:gdLst>
                <a:gd name="connsiteX0" fmla="*/ 23754 w 33614"/>
                <a:gd name="connsiteY0" fmla="*/ 0 h 99263"/>
                <a:gd name="connsiteX1" fmla="*/ 26370 w 33614"/>
                <a:gd name="connsiteY1" fmla="*/ 523 h 99263"/>
                <a:gd name="connsiteX2" fmla="*/ 33083 w 33614"/>
                <a:gd name="connsiteY2" fmla="*/ 13774 h 99263"/>
                <a:gd name="connsiteX3" fmla="*/ 28462 w 33614"/>
                <a:gd name="connsiteY3" fmla="*/ 47250 h 99263"/>
                <a:gd name="connsiteX4" fmla="*/ 20006 w 33614"/>
                <a:gd name="connsiteY4" fmla="*/ 93106 h 99263"/>
                <a:gd name="connsiteX5" fmla="*/ 6145 w 33614"/>
                <a:gd name="connsiteY5" fmla="*/ 98336 h 99263"/>
                <a:gd name="connsiteX6" fmla="*/ 914 w 33614"/>
                <a:gd name="connsiteY6" fmla="*/ 84475 h 99263"/>
                <a:gd name="connsiteX7" fmla="*/ 7539 w 33614"/>
                <a:gd name="connsiteY7" fmla="*/ 46117 h 99263"/>
                <a:gd name="connsiteX8" fmla="*/ 13206 w 33614"/>
                <a:gd name="connsiteY8" fmla="*/ 7323 h 99263"/>
                <a:gd name="connsiteX9" fmla="*/ 23754 w 33614"/>
                <a:gd name="connsiteY9" fmla="*/ 87 h 9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14" h="99263">
                  <a:moveTo>
                    <a:pt x="23754" y="0"/>
                  </a:moveTo>
                  <a:cubicBezTo>
                    <a:pt x="24627" y="0"/>
                    <a:pt x="25498" y="174"/>
                    <a:pt x="26370" y="523"/>
                  </a:cubicBezTo>
                  <a:cubicBezTo>
                    <a:pt x="31862" y="2354"/>
                    <a:pt x="34913" y="8195"/>
                    <a:pt x="33083" y="13774"/>
                  </a:cubicBezTo>
                  <a:cubicBezTo>
                    <a:pt x="29770" y="24061"/>
                    <a:pt x="29072" y="35307"/>
                    <a:pt x="28462" y="47250"/>
                  </a:cubicBezTo>
                  <a:cubicBezTo>
                    <a:pt x="27590" y="62419"/>
                    <a:pt x="26719" y="78198"/>
                    <a:pt x="20006" y="93106"/>
                  </a:cubicBezTo>
                  <a:cubicBezTo>
                    <a:pt x="17652" y="98423"/>
                    <a:pt x="11376" y="100690"/>
                    <a:pt x="6145" y="98336"/>
                  </a:cubicBezTo>
                  <a:cubicBezTo>
                    <a:pt x="914" y="95982"/>
                    <a:pt x="-1440" y="89793"/>
                    <a:pt x="914" y="84475"/>
                  </a:cubicBezTo>
                  <a:cubicBezTo>
                    <a:pt x="6058" y="73142"/>
                    <a:pt x="6755" y="59978"/>
                    <a:pt x="7539" y="46117"/>
                  </a:cubicBezTo>
                  <a:cubicBezTo>
                    <a:pt x="8237" y="33389"/>
                    <a:pt x="9022" y="20138"/>
                    <a:pt x="13206" y="7323"/>
                  </a:cubicBezTo>
                  <a:cubicBezTo>
                    <a:pt x="14688" y="2702"/>
                    <a:pt x="19135" y="-174"/>
                    <a:pt x="23754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387F56C1-60C1-3FD9-6FF2-F30251B780E8}"/>
                </a:ext>
              </a:extLst>
            </p:cNvPr>
            <p:cNvSpPr/>
            <p:nvPr/>
          </p:nvSpPr>
          <p:spPr>
            <a:xfrm>
              <a:off x="9768566" y="-17204"/>
              <a:ext cx="74399" cy="204477"/>
            </a:xfrm>
            <a:custGeom>
              <a:avLst/>
              <a:gdLst>
                <a:gd name="connsiteX0" fmla="*/ 6410 w 74399"/>
                <a:gd name="connsiteY0" fmla="*/ 184293 h 204477"/>
                <a:gd name="connsiteX1" fmla="*/ 42849 w 74399"/>
                <a:gd name="connsiteY1" fmla="*/ 151689 h 204477"/>
                <a:gd name="connsiteX2" fmla="*/ 63162 w 74399"/>
                <a:gd name="connsiteY2" fmla="*/ 104875 h 204477"/>
                <a:gd name="connsiteX3" fmla="*/ 64558 w 74399"/>
                <a:gd name="connsiteY3" fmla="*/ 52307 h 204477"/>
                <a:gd name="connsiteX4" fmla="*/ 59675 w 74399"/>
                <a:gd name="connsiteY4" fmla="*/ 25892 h 204477"/>
                <a:gd name="connsiteX5" fmla="*/ 51829 w 74399"/>
                <a:gd name="connsiteY5" fmla="*/ 0 h 204477"/>
                <a:gd name="connsiteX6" fmla="*/ 62204 w 74399"/>
                <a:gd name="connsiteY6" fmla="*/ 25107 h 204477"/>
                <a:gd name="connsiteX7" fmla="*/ 69788 w 74399"/>
                <a:gd name="connsiteY7" fmla="*/ 51348 h 204477"/>
                <a:gd name="connsiteX8" fmla="*/ 73623 w 74399"/>
                <a:gd name="connsiteY8" fmla="*/ 106444 h 204477"/>
                <a:gd name="connsiteX9" fmla="*/ 56188 w 74399"/>
                <a:gd name="connsiteY9" fmla="*/ 160145 h 204477"/>
                <a:gd name="connsiteX10" fmla="*/ 16261 w 74399"/>
                <a:gd name="connsiteY10" fmla="*/ 202775 h 204477"/>
                <a:gd name="connsiteX11" fmla="*/ 1702 w 74399"/>
                <a:gd name="connsiteY11" fmla="*/ 199724 h 204477"/>
                <a:gd name="connsiteX12" fmla="*/ 4753 w 74399"/>
                <a:gd name="connsiteY12" fmla="*/ 185165 h 204477"/>
                <a:gd name="connsiteX13" fmla="*/ 5625 w 74399"/>
                <a:gd name="connsiteY13" fmla="*/ 184642 h 204477"/>
                <a:gd name="connsiteX14" fmla="*/ 6410 w 74399"/>
                <a:gd name="connsiteY14" fmla="*/ 184206 h 20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4399" h="204477">
                  <a:moveTo>
                    <a:pt x="6410" y="184293"/>
                  </a:moveTo>
                  <a:cubicBezTo>
                    <a:pt x="19748" y="177319"/>
                    <a:pt x="33347" y="165289"/>
                    <a:pt x="42849" y="151689"/>
                  </a:cubicBezTo>
                  <a:cubicBezTo>
                    <a:pt x="52788" y="138002"/>
                    <a:pt x="59501" y="121874"/>
                    <a:pt x="63162" y="104875"/>
                  </a:cubicBezTo>
                  <a:cubicBezTo>
                    <a:pt x="66650" y="87788"/>
                    <a:pt x="66475" y="70004"/>
                    <a:pt x="64558" y="52307"/>
                  </a:cubicBezTo>
                  <a:cubicBezTo>
                    <a:pt x="63424" y="43502"/>
                    <a:pt x="61245" y="34784"/>
                    <a:pt x="59675" y="25892"/>
                  </a:cubicBezTo>
                  <a:lnTo>
                    <a:pt x="51829" y="0"/>
                  </a:lnTo>
                  <a:lnTo>
                    <a:pt x="62204" y="25107"/>
                  </a:lnTo>
                  <a:cubicBezTo>
                    <a:pt x="64644" y="33825"/>
                    <a:pt x="67696" y="42456"/>
                    <a:pt x="69788" y="51348"/>
                  </a:cubicBezTo>
                  <a:cubicBezTo>
                    <a:pt x="73536" y="69219"/>
                    <a:pt x="75628" y="87788"/>
                    <a:pt x="73623" y="106444"/>
                  </a:cubicBezTo>
                  <a:cubicBezTo>
                    <a:pt x="71531" y="125013"/>
                    <a:pt x="65864" y="143581"/>
                    <a:pt x="56188" y="160145"/>
                  </a:cubicBezTo>
                  <a:cubicBezTo>
                    <a:pt x="46337" y="176883"/>
                    <a:pt x="33958" y="191268"/>
                    <a:pt x="16261" y="202775"/>
                  </a:cubicBezTo>
                  <a:cubicBezTo>
                    <a:pt x="11378" y="205914"/>
                    <a:pt x="4927" y="204606"/>
                    <a:pt x="1702" y="199724"/>
                  </a:cubicBezTo>
                  <a:cubicBezTo>
                    <a:pt x="-1436" y="194842"/>
                    <a:pt x="-129" y="188391"/>
                    <a:pt x="4753" y="185165"/>
                  </a:cubicBezTo>
                  <a:cubicBezTo>
                    <a:pt x="5015" y="184991"/>
                    <a:pt x="5364" y="184817"/>
                    <a:pt x="5625" y="184642"/>
                  </a:cubicBezTo>
                  <a:lnTo>
                    <a:pt x="6410" y="18420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C56B6E29-DE27-2C06-DEAF-C6126804346B}"/>
                </a:ext>
              </a:extLst>
            </p:cNvPr>
            <p:cNvSpPr/>
            <p:nvPr/>
          </p:nvSpPr>
          <p:spPr>
            <a:xfrm>
              <a:off x="10623649" y="116002"/>
              <a:ext cx="2265131" cy="329307"/>
            </a:xfrm>
            <a:custGeom>
              <a:avLst/>
              <a:gdLst>
                <a:gd name="connsiteX0" fmla="*/ 87 w 2265131"/>
                <a:gd name="connsiteY0" fmla="*/ 87 h 329307"/>
                <a:gd name="connsiteX1" fmla="*/ 561685 w 2265131"/>
                <a:gd name="connsiteY1" fmla="*/ 111936 h 329307"/>
                <a:gd name="connsiteX2" fmla="*/ 842745 w 2265131"/>
                <a:gd name="connsiteY2" fmla="*/ 153607 h 329307"/>
                <a:gd name="connsiteX3" fmla="*/ 983537 w 2265131"/>
                <a:gd name="connsiteY3" fmla="*/ 171304 h 329307"/>
                <a:gd name="connsiteX4" fmla="*/ 1124677 w 2265131"/>
                <a:gd name="connsiteY4" fmla="*/ 185601 h 329307"/>
                <a:gd name="connsiteX5" fmla="*/ 1691505 w 2265131"/>
                <a:gd name="connsiteY5" fmla="*/ 221170 h 329307"/>
                <a:gd name="connsiteX6" fmla="*/ 1977011 w 2265131"/>
                <a:gd name="connsiteY6" fmla="*/ 227359 h 329307"/>
                <a:gd name="connsiteX7" fmla="*/ 2265132 w 2265131"/>
                <a:gd name="connsiteY7" fmla="*/ 229975 h 329307"/>
                <a:gd name="connsiteX8" fmla="*/ 2124080 w 2265131"/>
                <a:gd name="connsiteY8" fmla="*/ 262841 h 329307"/>
                <a:gd name="connsiteX9" fmla="*/ 1981545 w 2265131"/>
                <a:gd name="connsiteY9" fmla="*/ 289691 h 329307"/>
                <a:gd name="connsiteX10" fmla="*/ 1693161 w 2265131"/>
                <a:gd name="connsiteY10" fmla="*/ 321162 h 329307"/>
                <a:gd name="connsiteX11" fmla="*/ 1112384 w 2265131"/>
                <a:gd name="connsiteY11" fmla="*/ 312096 h 329307"/>
                <a:gd name="connsiteX12" fmla="*/ 967845 w 2265131"/>
                <a:gd name="connsiteY12" fmla="*/ 295706 h 329307"/>
                <a:gd name="connsiteX13" fmla="*/ 824263 w 2265131"/>
                <a:gd name="connsiteY13" fmla="*/ 272517 h 329307"/>
                <a:gd name="connsiteX14" fmla="*/ 681729 w 2265131"/>
                <a:gd name="connsiteY14" fmla="*/ 243836 h 329307"/>
                <a:gd name="connsiteX15" fmla="*/ 540500 w 2265131"/>
                <a:gd name="connsiteY15" fmla="*/ 209313 h 329307"/>
                <a:gd name="connsiteX16" fmla="*/ 0 w 2265131"/>
                <a:gd name="connsiteY16" fmla="*/ 0 h 32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5131" h="329307">
                  <a:moveTo>
                    <a:pt x="87" y="87"/>
                  </a:moveTo>
                  <a:cubicBezTo>
                    <a:pt x="187781" y="45071"/>
                    <a:pt x="374341" y="81075"/>
                    <a:pt x="561685" y="111936"/>
                  </a:cubicBezTo>
                  <a:cubicBezTo>
                    <a:pt x="655139" y="127802"/>
                    <a:pt x="749029" y="141053"/>
                    <a:pt x="842745" y="153607"/>
                  </a:cubicBezTo>
                  <a:lnTo>
                    <a:pt x="983537" y="171304"/>
                  </a:lnTo>
                  <a:lnTo>
                    <a:pt x="1124677" y="185601"/>
                  </a:lnTo>
                  <a:cubicBezTo>
                    <a:pt x="1312980" y="202252"/>
                    <a:pt x="1501719" y="217159"/>
                    <a:pt x="1691505" y="221170"/>
                  </a:cubicBezTo>
                  <a:cubicBezTo>
                    <a:pt x="1786441" y="226487"/>
                    <a:pt x="1881378" y="224744"/>
                    <a:pt x="1977011" y="227359"/>
                  </a:cubicBezTo>
                  <a:cubicBezTo>
                    <a:pt x="2072645" y="229626"/>
                    <a:pt x="2168017" y="225529"/>
                    <a:pt x="2265132" y="229975"/>
                  </a:cubicBezTo>
                  <a:cubicBezTo>
                    <a:pt x="2218405" y="242092"/>
                    <a:pt x="2171330" y="252641"/>
                    <a:pt x="2124080" y="262841"/>
                  </a:cubicBezTo>
                  <a:cubicBezTo>
                    <a:pt x="2076829" y="272866"/>
                    <a:pt x="2029492" y="283763"/>
                    <a:pt x="1981545" y="289691"/>
                  </a:cubicBezTo>
                  <a:cubicBezTo>
                    <a:pt x="1885910" y="303029"/>
                    <a:pt x="1789841" y="316803"/>
                    <a:pt x="1693161" y="321162"/>
                  </a:cubicBezTo>
                  <a:cubicBezTo>
                    <a:pt x="1499889" y="335808"/>
                    <a:pt x="1305483" y="329444"/>
                    <a:pt x="1112384" y="312096"/>
                  </a:cubicBezTo>
                  <a:lnTo>
                    <a:pt x="967845" y="295706"/>
                  </a:lnTo>
                  <a:cubicBezTo>
                    <a:pt x="919984" y="288122"/>
                    <a:pt x="872037" y="280712"/>
                    <a:pt x="824263" y="272517"/>
                  </a:cubicBezTo>
                  <a:cubicBezTo>
                    <a:pt x="776403" y="265020"/>
                    <a:pt x="729153" y="253774"/>
                    <a:pt x="681729" y="243836"/>
                  </a:cubicBezTo>
                  <a:cubicBezTo>
                    <a:pt x="634216" y="234421"/>
                    <a:pt x="587402" y="221518"/>
                    <a:pt x="540500" y="209313"/>
                  </a:cubicBezTo>
                  <a:cubicBezTo>
                    <a:pt x="353766" y="158489"/>
                    <a:pt x="169299" y="94413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C4E6F9A-A53A-7810-790E-60BD2208DFB1}"/>
                </a:ext>
              </a:extLst>
            </p:cNvPr>
            <p:cNvSpPr/>
            <p:nvPr/>
          </p:nvSpPr>
          <p:spPr>
            <a:xfrm>
              <a:off x="10999413" y="-771850"/>
              <a:ext cx="636155" cy="1080777"/>
            </a:xfrm>
            <a:custGeom>
              <a:avLst/>
              <a:gdLst>
                <a:gd name="connsiteX0" fmla="*/ 591121 w 636155"/>
                <a:gd name="connsiteY0" fmla="*/ 1080777 h 1080777"/>
                <a:gd name="connsiteX1" fmla="*/ 204402 w 636155"/>
                <a:gd name="connsiteY1" fmla="*/ 17995 h 1080777"/>
                <a:gd name="connsiteX2" fmla="*/ 591121 w 636155"/>
                <a:gd name="connsiteY2" fmla="*/ 1080777 h 108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155" h="1080777">
                  <a:moveTo>
                    <a:pt x="591121" y="1080777"/>
                  </a:moveTo>
                  <a:cubicBezTo>
                    <a:pt x="591121" y="1080777"/>
                    <a:pt x="-421968" y="198976"/>
                    <a:pt x="204402" y="17995"/>
                  </a:cubicBezTo>
                  <a:cubicBezTo>
                    <a:pt x="830772" y="-162985"/>
                    <a:pt x="591121" y="1080777"/>
                    <a:pt x="591121" y="1080777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1EE05657-4D66-7056-BF28-BD69B65C1192}"/>
                </a:ext>
              </a:extLst>
            </p:cNvPr>
            <p:cNvSpPr/>
            <p:nvPr/>
          </p:nvSpPr>
          <p:spPr>
            <a:xfrm>
              <a:off x="11250790" y="-607672"/>
              <a:ext cx="280376" cy="749218"/>
            </a:xfrm>
            <a:custGeom>
              <a:avLst/>
              <a:gdLst>
                <a:gd name="connsiteX0" fmla="*/ 89459 w 280376"/>
                <a:gd name="connsiteY0" fmla="*/ 33839 h 749218"/>
                <a:gd name="connsiteX1" fmla="*/ 280376 w 280376"/>
                <a:gd name="connsiteY1" fmla="*/ 749218 h 749218"/>
                <a:gd name="connsiteX2" fmla="*/ 3327 w 280376"/>
                <a:gd name="connsiteY2" fmla="*/ 62608 h 749218"/>
                <a:gd name="connsiteX3" fmla="*/ 28520 w 280376"/>
                <a:gd name="connsiteY3" fmla="*/ 3327 h 749218"/>
                <a:gd name="connsiteX4" fmla="*/ 87802 w 280376"/>
                <a:gd name="connsiteY4" fmla="*/ 28521 h 749218"/>
                <a:gd name="connsiteX5" fmla="*/ 89545 w 280376"/>
                <a:gd name="connsiteY5" fmla="*/ 33839 h 74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76" h="749218">
                  <a:moveTo>
                    <a:pt x="89459" y="33839"/>
                  </a:moveTo>
                  <a:lnTo>
                    <a:pt x="280376" y="749218"/>
                  </a:lnTo>
                  <a:lnTo>
                    <a:pt x="3327" y="62608"/>
                  </a:lnTo>
                  <a:cubicBezTo>
                    <a:pt x="-6089" y="39331"/>
                    <a:pt x="5158" y="12742"/>
                    <a:pt x="28520" y="3327"/>
                  </a:cubicBezTo>
                  <a:cubicBezTo>
                    <a:pt x="51797" y="-6088"/>
                    <a:pt x="78387" y="5158"/>
                    <a:pt x="87802" y="28521"/>
                  </a:cubicBezTo>
                  <a:cubicBezTo>
                    <a:pt x="88499" y="30177"/>
                    <a:pt x="89109" y="32095"/>
                    <a:pt x="89545" y="3383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66FC805D-4E62-3D0C-DC86-3AE13A1C5BDB}"/>
                </a:ext>
              </a:extLst>
            </p:cNvPr>
            <p:cNvSpPr/>
            <p:nvPr/>
          </p:nvSpPr>
          <p:spPr>
            <a:xfrm>
              <a:off x="11071797" y="385904"/>
              <a:ext cx="556572" cy="952465"/>
            </a:xfrm>
            <a:custGeom>
              <a:avLst/>
              <a:gdLst>
                <a:gd name="connsiteX0" fmla="*/ 556573 w 556572"/>
                <a:gd name="connsiteY0" fmla="*/ 0 h 952465"/>
                <a:gd name="connsiteX1" fmla="*/ 116152 w 556572"/>
                <a:gd name="connsiteY1" fmla="*/ 834638 h 952465"/>
                <a:gd name="connsiteX2" fmla="*/ 556573 w 556572"/>
                <a:gd name="connsiteY2" fmla="*/ 0 h 95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572" h="952465">
                  <a:moveTo>
                    <a:pt x="556573" y="0"/>
                  </a:moveTo>
                  <a:cubicBezTo>
                    <a:pt x="556573" y="0"/>
                    <a:pt x="537829" y="1351601"/>
                    <a:pt x="116152" y="834638"/>
                  </a:cubicBezTo>
                  <a:cubicBezTo>
                    <a:pt x="-305526" y="317675"/>
                    <a:pt x="556573" y="0"/>
                    <a:pt x="556573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5A91DA5A-DD3A-136A-AE52-8BD05C453BDF}"/>
                </a:ext>
              </a:extLst>
            </p:cNvPr>
            <p:cNvSpPr/>
            <p:nvPr/>
          </p:nvSpPr>
          <p:spPr>
            <a:xfrm>
              <a:off x="10533917" y="312936"/>
              <a:ext cx="613755" cy="552096"/>
            </a:xfrm>
            <a:custGeom>
              <a:avLst/>
              <a:gdLst>
                <a:gd name="connsiteX0" fmla="*/ 613756 w 613755"/>
                <a:gd name="connsiteY0" fmla="*/ 0 h 552096"/>
                <a:gd name="connsiteX1" fmla="*/ 35682 w 613755"/>
                <a:gd name="connsiteY1" fmla="*/ 477036 h 552096"/>
                <a:gd name="connsiteX2" fmla="*/ 613756 w 613755"/>
                <a:gd name="connsiteY2" fmla="*/ 0 h 55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755" h="552096">
                  <a:moveTo>
                    <a:pt x="613756" y="0"/>
                  </a:moveTo>
                  <a:cubicBezTo>
                    <a:pt x="613756" y="0"/>
                    <a:pt x="-174677" y="223610"/>
                    <a:pt x="35682" y="477036"/>
                  </a:cubicBezTo>
                  <a:cubicBezTo>
                    <a:pt x="246042" y="730461"/>
                    <a:pt x="540004" y="284025"/>
                    <a:pt x="613756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C9334ACC-748F-C12F-44EC-75E0CB0D821E}"/>
                </a:ext>
              </a:extLst>
            </p:cNvPr>
            <p:cNvSpPr/>
            <p:nvPr/>
          </p:nvSpPr>
          <p:spPr>
            <a:xfrm>
              <a:off x="10647341" y="366289"/>
              <a:ext cx="444015" cy="369391"/>
            </a:xfrm>
            <a:custGeom>
              <a:avLst/>
              <a:gdLst>
                <a:gd name="connsiteX0" fmla="*/ 11703 w 444015"/>
                <a:gd name="connsiteY0" fmla="*/ 306429 h 369391"/>
                <a:gd name="connsiteX1" fmla="*/ 114484 w 444015"/>
                <a:gd name="connsiteY1" fmla="*/ 219600 h 369391"/>
                <a:gd name="connsiteX2" fmla="*/ 221016 w 444015"/>
                <a:gd name="connsiteY2" fmla="*/ 140617 h 369391"/>
                <a:gd name="connsiteX3" fmla="*/ 331034 w 444015"/>
                <a:gd name="connsiteY3" fmla="*/ 67563 h 369391"/>
                <a:gd name="connsiteX4" fmla="*/ 444015 w 444015"/>
                <a:gd name="connsiteY4" fmla="*/ 0 h 369391"/>
                <a:gd name="connsiteX5" fmla="*/ 341756 w 444015"/>
                <a:gd name="connsiteY5" fmla="*/ 82208 h 369391"/>
                <a:gd name="connsiteX6" fmla="*/ 243856 w 444015"/>
                <a:gd name="connsiteY6" fmla="*/ 168776 h 369391"/>
                <a:gd name="connsiteX7" fmla="*/ 150925 w 444015"/>
                <a:gd name="connsiteY7" fmla="*/ 259963 h 369391"/>
                <a:gd name="connsiteX8" fmla="*/ 65230 w 444015"/>
                <a:gd name="connsiteY8" fmla="*/ 355336 h 369391"/>
                <a:gd name="connsiteX9" fmla="*/ 64706 w 444015"/>
                <a:gd name="connsiteY9" fmla="*/ 355946 h 369391"/>
                <a:gd name="connsiteX10" fmla="*/ 13446 w 444015"/>
                <a:gd name="connsiteY10" fmla="*/ 361264 h 369391"/>
                <a:gd name="connsiteX11" fmla="*/ 8128 w 444015"/>
                <a:gd name="connsiteY11" fmla="*/ 310003 h 369391"/>
                <a:gd name="connsiteX12" fmla="*/ 11615 w 444015"/>
                <a:gd name="connsiteY12" fmla="*/ 306342 h 36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015" h="369391">
                  <a:moveTo>
                    <a:pt x="11703" y="306429"/>
                  </a:moveTo>
                  <a:cubicBezTo>
                    <a:pt x="45701" y="274784"/>
                    <a:pt x="79439" y="247236"/>
                    <a:pt x="114484" y="219600"/>
                  </a:cubicBezTo>
                  <a:cubicBezTo>
                    <a:pt x="149442" y="192227"/>
                    <a:pt x="184924" y="165986"/>
                    <a:pt x="221016" y="140617"/>
                  </a:cubicBezTo>
                  <a:cubicBezTo>
                    <a:pt x="257281" y="115510"/>
                    <a:pt x="293721" y="90839"/>
                    <a:pt x="331034" y="67563"/>
                  </a:cubicBezTo>
                  <a:cubicBezTo>
                    <a:pt x="368171" y="44025"/>
                    <a:pt x="406006" y="21794"/>
                    <a:pt x="444015" y="0"/>
                  </a:cubicBezTo>
                  <a:cubicBezTo>
                    <a:pt x="409319" y="26851"/>
                    <a:pt x="375058" y="53963"/>
                    <a:pt x="341756" y="82208"/>
                  </a:cubicBezTo>
                  <a:cubicBezTo>
                    <a:pt x="308193" y="110105"/>
                    <a:pt x="275850" y="139397"/>
                    <a:pt x="243856" y="168776"/>
                  </a:cubicBezTo>
                  <a:cubicBezTo>
                    <a:pt x="212036" y="198416"/>
                    <a:pt x="181000" y="228841"/>
                    <a:pt x="150925" y="259963"/>
                  </a:cubicBezTo>
                  <a:cubicBezTo>
                    <a:pt x="121110" y="290912"/>
                    <a:pt x="91208" y="323429"/>
                    <a:pt x="65230" y="355336"/>
                  </a:cubicBezTo>
                  <a:lnTo>
                    <a:pt x="64706" y="355946"/>
                  </a:lnTo>
                  <a:cubicBezTo>
                    <a:pt x="51978" y="371551"/>
                    <a:pt x="29051" y="373905"/>
                    <a:pt x="13446" y="361264"/>
                  </a:cubicBezTo>
                  <a:cubicBezTo>
                    <a:pt x="-2159" y="348536"/>
                    <a:pt x="-4512" y="325608"/>
                    <a:pt x="8128" y="310003"/>
                  </a:cubicBezTo>
                  <a:cubicBezTo>
                    <a:pt x="9174" y="308696"/>
                    <a:pt x="10395" y="307388"/>
                    <a:pt x="11615" y="306342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23DDE56D-A75B-A404-1881-4C6C78294A5D}"/>
                </a:ext>
              </a:extLst>
            </p:cNvPr>
            <p:cNvSpPr/>
            <p:nvPr/>
          </p:nvSpPr>
          <p:spPr>
            <a:xfrm>
              <a:off x="11273960" y="472558"/>
              <a:ext cx="285888" cy="717225"/>
            </a:xfrm>
            <a:custGeom>
              <a:avLst/>
              <a:gdLst>
                <a:gd name="connsiteX0" fmla="*/ 40396 w 285888"/>
                <a:gd name="connsiteY0" fmla="*/ 700036 h 717225"/>
                <a:gd name="connsiteX1" fmla="*/ 25140 w 285888"/>
                <a:gd name="connsiteY1" fmla="*/ 672924 h 717225"/>
                <a:gd name="connsiteX2" fmla="*/ 15114 w 285888"/>
                <a:gd name="connsiteY2" fmla="*/ 647381 h 717225"/>
                <a:gd name="connsiteX3" fmla="*/ 7966 w 285888"/>
                <a:gd name="connsiteY3" fmla="*/ 621663 h 717225"/>
                <a:gd name="connsiteX4" fmla="*/ 3433 w 285888"/>
                <a:gd name="connsiteY4" fmla="*/ 595772 h 717225"/>
                <a:gd name="connsiteX5" fmla="*/ 3433 w 285888"/>
                <a:gd name="connsiteY5" fmla="*/ 493774 h 717225"/>
                <a:gd name="connsiteX6" fmla="*/ 12238 w 285888"/>
                <a:gd name="connsiteY6" fmla="*/ 444693 h 717225"/>
                <a:gd name="connsiteX7" fmla="*/ 25402 w 285888"/>
                <a:gd name="connsiteY7" fmla="*/ 397181 h 717225"/>
                <a:gd name="connsiteX8" fmla="*/ 41966 w 285888"/>
                <a:gd name="connsiteY8" fmla="*/ 351151 h 717225"/>
                <a:gd name="connsiteX9" fmla="*/ 62365 w 285888"/>
                <a:gd name="connsiteY9" fmla="*/ 307127 h 717225"/>
                <a:gd name="connsiteX10" fmla="*/ 84944 w 285888"/>
                <a:gd name="connsiteY10" fmla="*/ 264584 h 717225"/>
                <a:gd name="connsiteX11" fmla="*/ 108917 w 285888"/>
                <a:gd name="connsiteY11" fmla="*/ 223000 h 717225"/>
                <a:gd name="connsiteX12" fmla="*/ 163316 w 285888"/>
                <a:gd name="connsiteY12" fmla="*/ 144540 h 717225"/>
                <a:gd name="connsiteX13" fmla="*/ 222684 w 285888"/>
                <a:gd name="connsiteY13" fmla="*/ 70440 h 717225"/>
                <a:gd name="connsiteX14" fmla="*/ 285888 w 285888"/>
                <a:gd name="connsiteY14" fmla="*/ 0 h 717225"/>
                <a:gd name="connsiteX15" fmla="*/ 229833 w 285888"/>
                <a:gd name="connsiteY15" fmla="*/ 76019 h 717225"/>
                <a:gd name="connsiteX16" fmla="*/ 178311 w 285888"/>
                <a:gd name="connsiteY16" fmla="*/ 154740 h 717225"/>
                <a:gd name="connsiteX17" fmla="*/ 132630 w 285888"/>
                <a:gd name="connsiteY17" fmla="*/ 236426 h 717225"/>
                <a:gd name="connsiteX18" fmla="*/ 113364 w 285888"/>
                <a:gd name="connsiteY18" fmla="*/ 278794 h 717225"/>
                <a:gd name="connsiteX19" fmla="*/ 95667 w 285888"/>
                <a:gd name="connsiteY19" fmla="*/ 321598 h 717225"/>
                <a:gd name="connsiteX20" fmla="*/ 80411 w 285888"/>
                <a:gd name="connsiteY20" fmla="*/ 365013 h 717225"/>
                <a:gd name="connsiteX21" fmla="*/ 69165 w 285888"/>
                <a:gd name="connsiteY21" fmla="*/ 409212 h 717225"/>
                <a:gd name="connsiteX22" fmla="*/ 61319 w 285888"/>
                <a:gd name="connsiteY22" fmla="*/ 453672 h 717225"/>
                <a:gd name="connsiteX23" fmla="*/ 57657 w 285888"/>
                <a:gd name="connsiteY23" fmla="*/ 498045 h 717225"/>
                <a:gd name="connsiteX24" fmla="*/ 65852 w 285888"/>
                <a:gd name="connsiteY24" fmla="*/ 584090 h 717225"/>
                <a:gd name="connsiteX25" fmla="*/ 71432 w 285888"/>
                <a:gd name="connsiteY25" fmla="*/ 604315 h 717225"/>
                <a:gd name="connsiteX26" fmla="*/ 78842 w 285888"/>
                <a:gd name="connsiteY26" fmla="*/ 623494 h 717225"/>
                <a:gd name="connsiteX27" fmla="*/ 87908 w 285888"/>
                <a:gd name="connsiteY27" fmla="*/ 641104 h 717225"/>
                <a:gd name="connsiteX28" fmla="*/ 96974 w 285888"/>
                <a:gd name="connsiteY28" fmla="*/ 654442 h 717225"/>
                <a:gd name="connsiteX29" fmla="*/ 97672 w 285888"/>
                <a:gd name="connsiteY29" fmla="*/ 706138 h 717225"/>
                <a:gd name="connsiteX30" fmla="*/ 45976 w 285888"/>
                <a:gd name="connsiteY30" fmla="*/ 706923 h 717225"/>
                <a:gd name="connsiteX31" fmla="*/ 41704 w 285888"/>
                <a:gd name="connsiteY31" fmla="*/ 702041 h 717225"/>
                <a:gd name="connsiteX32" fmla="*/ 40396 w 285888"/>
                <a:gd name="connsiteY32" fmla="*/ 700123 h 71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888" h="717225">
                  <a:moveTo>
                    <a:pt x="40396" y="700036"/>
                  </a:moveTo>
                  <a:cubicBezTo>
                    <a:pt x="32550" y="688964"/>
                    <a:pt x="29412" y="681816"/>
                    <a:pt x="25140" y="672924"/>
                  </a:cubicBezTo>
                  <a:cubicBezTo>
                    <a:pt x="21130" y="664380"/>
                    <a:pt x="18341" y="655924"/>
                    <a:pt x="15114" y="647381"/>
                  </a:cubicBezTo>
                  <a:lnTo>
                    <a:pt x="7966" y="621663"/>
                  </a:lnTo>
                  <a:lnTo>
                    <a:pt x="3433" y="595772"/>
                  </a:lnTo>
                  <a:cubicBezTo>
                    <a:pt x="-1101" y="561336"/>
                    <a:pt x="-1188" y="526988"/>
                    <a:pt x="3433" y="493774"/>
                  </a:cubicBezTo>
                  <a:cubicBezTo>
                    <a:pt x="5874" y="477210"/>
                    <a:pt x="7617" y="460559"/>
                    <a:pt x="12238" y="444693"/>
                  </a:cubicBezTo>
                  <a:cubicBezTo>
                    <a:pt x="16684" y="428739"/>
                    <a:pt x="19212" y="412350"/>
                    <a:pt x="25402" y="397181"/>
                  </a:cubicBezTo>
                  <a:cubicBezTo>
                    <a:pt x="30894" y="381838"/>
                    <a:pt x="36212" y="366320"/>
                    <a:pt x="41966" y="351151"/>
                  </a:cubicBezTo>
                  <a:lnTo>
                    <a:pt x="62365" y="307127"/>
                  </a:lnTo>
                  <a:cubicBezTo>
                    <a:pt x="68641" y="292219"/>
                    <a:pt x="77098" y="278532"/>
                    <a:pt x="84944" y="264584"/>
                  </a:cubicBezTo>
                  <a:cubicBezTo>
                    <a:pt x="92964" y="250723"/>
                    <a:pt x="100636" y="236687"/>
                    <a:pt x="108917" y="223000"/>
                  </a:cubicBezTo>
                  <a:cubicBezTo>
                    <a:pt x="127226" y="196760"/>
                    <a:pt x="143963" y="169735"/>
                    <a:pt x="163316" y="144540"/>
                  </a:cubicBezTo>
                  <a:cubicBezTo>
                    <a:pt x="183280" y="119782"/>
                    <a:pt x="201936" y="94239"/>
                    <a:pt x="222684" y="70440"/>
                  </a:cubicBezTo>
                  <a:lnTo>
                    <a:pt x="285888" y="0"/>
                  </a:lnTo>
                  <a:lnTo>
                    <a:pt x="229833" y="76019"/>
                  </a:lnTo>
                  <a:cubicBezTo>
                    <a:pt x="211525" y="101562"/>
                    <a:pt x="195485" y="128587"/>
                    <a:pt x="178311" y="154740"/>
                  </a:cubicBezTo>
                  <a:cubicBezTo>
                    <a:pt x="161747" y="181242"/>
                    <a:pt x="147887" y="209313"/>
                    <a:pt x="132630" y="236426"/>
                  </a:cubicBezTo>
                  <a:cubicBezTo>
                    <a:pt x="125830" y="250374"/>
                    <a:pt x="119815" y="264671"/>
                    <a:pt x="113364" y="278794"/>
                  </a:cubicBezTo>
                  <a:cubicBezTo>
                    <a:pt x="107087" y="292917"/>
                    <a:pt x="100200" y="306865"/>
                    <a:pt x="95667" y="321598"/>
                  </a:cubicBezTo>
                  <a:lnTo>
                    <a:pt x="80411" y="365013"/>
                  </a:lnTo>
                  <a:lnTo>
                    <a:pt x="69165" y="409212"/>
                  </a:lnTo>
                  <a:cubicBezTo>
                    <a:pt x="64719" y="423770"/>
                    <a:pt x="64022" y="438939"/>
                    <a:pt x="61319" y="453672"/>
                  </a:cubicBezTo>
                  <a:cubicBezTo>
                    <a:pt x="58442" y="468492"/>
                    <a:pt x="58530" y="483313"/>
                    <a:pt x="57657" y="498045"/>
                  </a:cubicBezTo>
                  <a:cubicBezTo>
                    <a:pt x="56350" y="527512"/>
                    <a:pt x="59488" y="556629"/>
                    <a:pt x="65852" y="584090"/>
                  </a:cubicBezTo>
                  <a:lnTo>
                    <a:pt x="71432" y="604315"/>
                  </a:lnTo>
                  <a:lnTo>
                    <a:pt x="78842" y="623494"/>
                  </a:lnTo>
                  <a:cubicBezTo>
                    <a:pt x="81893" y="629335"/>
                    <a:pt x="84596" y="635699"/>
                    <a:pt x="87908" y="641104"/>
                  </a:cubicBezTo>
                  <a:cubicBezTo>
                    <a:pt x="90872" y="646247"/>
                    <a:pt x="95318" y="652873"/>
                    <a:pt x="96974" y="654442"/>
                  </a:cubicBezTo>
                  <a:cubicBezTo>
                    <a:pt x="111446" y="668565"/>
                    <a:pt x="111795" y="691667"/>
                    <a:pt x="97672" y="706138"/>
                  </a:cubicBezTo>
                  <a:cubicBezTo>
                    <a:pt x="83550" y="720610"/>
                    <a:pt x="60447" y="720959"/>
                    <a:pt x="45976" y="706923"/>
                  </a:cubicBezTo>
                  <a:cubicBezTo>
                    <a:pt x="44407" y="705354"/>
                    <a:pt x="43012" y="703697"/>
                    <a:pt x="41704" y="702041"/>
                  </a:cubicBezTo>
                  <a:lnTo>
                    <a:pt x="40396" y="700123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B03DC356-FDC8-AC26-2A22-E3BD57B75A9B}"/>
                </a:ext>
              </a:extLst>
            </p:cNvPr>
            <p:cNvSpPr/>
            <p:nvPr/>
          </p:nvSpPr>
          <p:spPr>
            <a:xfrm>
              <a:off x="11803664" y="-465930"/>
              <a:ext cx="512396" cy="871711"/>
            </a:xfrm>
            <a:custGeom>
              <a:avLst/>
              <a:gdLst>
                <a:gd name="connsiteX0" fmla="*/ 507392 w 512396"/>
                <a:gd name="connsiteY0" fmla="*/ 871711 h 871711"/>
                <a:gd name="connsiteX1" fmla="*/ 134534 w 512396"/>
                <a:gd name="connsiteY1" fmla="*/ 57996 h 871711"/>
                <a:gd name="connsiteX2" fmla="*/ 507392 w 512396"/>
                <a:gd name="connsiteY2" fmla="*/ 871711 h 87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396" h="871711">
                  <a:moveTo>
                    <a:pt x="507392" y="871711"/>
                  </a:moveTo>
                  <a:cubicBezTo>
                    <a:pt x="507392" y="871711"/>
                    <a:pt x="-315389" y="381861"/>
                    <a:pt x="134534" y="57996"/>
                  </a:cubicBezTo>
                  <a:cubicBezTo>
                    <a:pt x="584370" y="-265782"/>
                    <a:pt x="507392" y="871711"/>
                    <a:pt x="507392" y="87171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C936561F-25C3-EB28-7830-691E08688CF7}"/>
                </a:ext>
              </a:extLst>
            </p:cNvPr>
            <p:cNvSpPr/>
            <p:nvPr/>
          </p:nvSpPr>
          <p:spPr>
            <a:xfrm>
              <a:off x="11902609" y="419692"/>
              <a:ext cx="465461" cy="772264"/>
            </a:xfrm>
            <a:custGeom>
              <a:avLst/>
              <a:gdLst>
                <a:gd name="connsiteX0" fmla="*/ 465461 w 465461"/>
                <a:gd name="connsiteY0" fmla="*/ 298 h 772264"/>
                <a:gd name="connsiteX1" fmla="*/ 48928 w 465461"/>
                <a:gd name="connsiteY1" fmla="*/ 727360 h 772264"/>
                <a:gd name="connsiteX2" fmla="*/ 465461 w 465461"/>
                <a:gd name="connsiteY2" fmla="*/ 298 h 77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461" h="772264">
                  <a:moveTo>
                    <a:pt x="465461" y="298"/>
                  </a:moveTo>
                  <a:cubicBezTo>
                    <a:pt x="465461" y="-14871"/>
                    <a:pt x="-179390" y="552656"/>
                    <a:pt x="48928" y="727360"/>
                  </a:cubicBezTo>
                  <a:cubicBezTo>
                    <a:pt x="277245" y="902063"/>
                    <a:pt x="462585" y="547599"/>
                    <a:pt x="465461" y="29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2A58ED4-1EB8-143C-511A-DC42688AC7DC}"/>
                </a:ext>
              </a:extLst>
            </p:cNvPr>
            <p:cNvSpPr/>
            <p:nvPr/>
          </p:nvSpPr>
          <p:spPr>
            <a:xfrm>
              <a:off x="11961618" y="-346139"/>
              <a:ext cx="308901" cy="688542"/>
            </a:xfrm>
            <a:custGeom>
              <a:avLst/>
              <a:gdLst>
                <a:gd name="connsiteX0" fmla="*/ 72911 w 308901"/>
                <a:gd name="connsiteY0" fmla="*/ 43341 h 688542"/>
                <a:gd name="connsiteX1" fmla="*/ 70732 w 308901"/>
                <a:gd name="connsiteY1" fmla="*/ 61997 h 688542"/>
                <a:gd name="connsiteX2" fmla="*/ 69598 w 308901"/>
                <a:gd name="connsiteY2" fmla="*/ 82745 h 688542"/>
                <a:gd name="connsiteX3" fmla="*/ 70122 w 308901"/>
                <a:gd name="connsiteY3" fmla="*/ 125288 h 688542"/>
                <a:gd name="connsiteX4" fmla="*/ 79973 w 308901"/>
                <a:gd name="connsiteY4" fmla="*/ 211332 h 688542"/>
                <a:gd name="connsiteX5" fmla="*/ 128270 w 308901"/>
                <a:gd name="connsiteY5" fmla="*/ 380370 h 688542"/>
                <a:gd name="connsiteX6" fmla="*/ 145356 w 308901"/>
                <a:gd name="connsiteY6" fmla="*/ 421343 h 688542"/>
                <a:gd name="connsiteX7" fmla="*/ 164535 w 308901"/>
                <a:gd name="connsiteY7" fmla="*/ 461532 h 688542"/>
                <a:gd name="connsiteX8" fmla="*/ 207077 w 308901"/>
                <a:gd name="connsiteY8" fmla="*/ 540166 h 688542"/>
                <a:gd name="connsiteX9" fmla="*/ 255374 w 308901"/>
                <a:gd name="connsiteY9" fmla="*/ 615923 h 688542"/>
                <a:gd name="connsiteX10" fmla="*/ 308901 w 308901"/>
                <a:gd name="connsiteY10" fmla="*/ 688542 h 688542"/>
                <a:gd name="connsiteX11" fmla="*/ 248139 w 308901"/>
                <a:gd name="connsiteY11" fmla="*/ 621503 h 688542"/>
                <a:gd name="connsiteX12" fmla="*/ 191909 w 308901"/>
                <a:gd name="connsiteY12" fmla="*/ 550279 h 688542"/>
                <a:gd name="connsiteX13" fmla="*/ 140648 w 308901"/>
                <a:gd name="connsiteY13" fmla="*/ 474870 h 688542"/>
                <a:gd name="connsiteX14" fmla="*/ 116936 w 308901"/>
                <a:gd name="connsiteY14" fmla="*/ 435727 h 688542"/>
                <a:gd name="connsiteX15" fmla="*/ 95055 w 308901"/>
                <a:gd name="connsiteY15" fmla="*/ 395364 h 688542"/>
                <a:gd name="connsiteX16" fmla="*/ 26708 w 308901"/>
                <a:gd name="connsiteY16" fmla="*/ 223537 h 688542"/>
                <a:gd name="connsiteX17" fmla="*/ 6656 w 308901"/>
                <a:gd name="connsiteY17" fmla="*/ 131739 h 688542"/>
                <a:gd name="connsiteX18" fmla="*/ 1251 w 308901"/>
                <a:gd name="connsiteY18" fmla="*/ 84315 h 688542"/>
                <a:gd name="connsiteX19" fmla="*/ 118 w 308901"/>
                <a:gd name="connsiteY19" fmla="*/ 59992 h 688542"/>
                <a:gd name="connsiteX20" fmla="*/ 642 w 308901"/>
                <a:gd name="connsiteY20" fmla="*/ 33664 h 688542"/>
                <a:gd name="connsiteX21" fmla="*/ 39697 w 308901"/>
                <a:gd name="connsiteY21" fmla="*/ 101 h 688542"/>
                <a:gd name="connsiteX22" fmla="*/ 73260 w 308901"/>
                <a:gd name="connsiteY22" fmla="*/ 39157 h 688542"/>
                <a:gd name="connsiteX23" fmla="*/ 72738 w 308901"/>
                <a:gd name="connsiteY23" fmla="*/ 43167 h 688542"/>
                <a:gd name="connsiteX24" fmla="*/ 72738 w 308901"/>
                <a:gd name="connsiteY24" fmla="*/ 43428 h 68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8901" h="688542">
                  <a:moveTo>
                    <a:pt x="72911" y="43341"/>
                  </a:moveTo>
                  <a:cubicBezTo>
                    <a:pt x="72040" y="47874"/>
                    <a:pt x="71168" y="55459"/>
                    <a:pt x="70732" y="61997"/>
                  </a:cubicBezTo>
                  <a:cubicBezTo>
                    <a:pt x="69947" y="68710"/>
                    <a:pt x="69947" y="75771"/>
                    <a:pt x="69598" y="82745"/>
                  </a:cubicBezTo>
                  <a:cubicBezTo>
                    <a:pt x="69338" y="96781"/>
                    <a:pt x="69076" y="110991"/>
                    <a:pt x="70122" y="125288"/>
                  </a:cubicBezTo>
                  <a:cubicBezTo>
                    <a:pt x="71255" y="153882"/>
                    <a:pt x="75091" y="182651"/>
                    <a:pt x="79973" y="211332"/>
                  </a:cubicBezTo>
                  <a:cubicBezTo>
                    <a:pt x="90086" y="268608"/>
                    <a:pt x="106998" y="325186"/>
                    <a:pt x="128270" y="380370"/>
                  </a:cubicBezTo>
                  <a:lnTo>
                    <a:pt x="145356" y="421343"/>
                  </a:lnTo>
                  <a:cubicBezTo>
                    <a:pt x="150936" y="435117"/>
                    <a:pt x="158171" y="448107"/>
                    <a:pt x="164535" y="461532"/>
                  </a:cubicBezTo>
                  <a:cubicBezTo>
                    <a:pt x="177002" y="488644"/>
                    <a:pt x="192432" y="514100"/>
                    <a:pt x="207077" y="540166"/>
                  </a:cubicBezTo>
                  <a:cubicBezTo>
                    <a:pt x="221811" y="566145"/>
                    <a:pt x="239334" y="590555"/>
                    <a:pt x="255374" y="615923"/>
                  </a:cubicBezTo>
                  <a:cubicBezTo>
                    <a:pt x="272810" y="640333"/>
                    <a:pt x="291029" y="664220"/>
                    <a:pt x="308901" y="688542"/>
                  </a:cubicBezTo>
                  <a:cubicBezTo>
                    <a:pt x="288763" y="666225"/>
                    <a:pt x="268102" y="644169"/>
                    <a:pt x="248139" y="621503"/>
                  </a:cubicBezTo>
                  <a:cubicBezTo>
                    <a:pt x="229483" y="597791"/>
                    <a:pt x="209431" y="574950"/>
                    <a:pt x="191909" y="550279"/>
                  </a:cubicBezTo>
                  <a:cubicBezTo>
                    <a:pt x="174386" y="525520"/>
                    <a:pt x="156166" y="501111"/>
                    <a:pt x="140648" y="474870"/>
                  </a:cubicBezTo>
                  <a:cubicBezTo>
                    <a:pt x="132802" y="461794"/>
                    <a:pt x="124084" y="449240"/>
                    <a:pt x="116936" y="435727"/>
                  </a:cubicBezTo>
                  <a:lnTo>
                    <a:pt x="95055" y="395364"/>
                  </a:lnTo>
                  <a:cubicBezTo>
                    <a:pt x="67419" y="340704"/>
                    <a:pt x="43620" y="283515"/>
                    <a:pt x="26708" y="223537"/>
                  </a:cubicBezTo>
                  <a:cubicBezTo>
                    <a:pt x="18425" y="193548"/>
                    <a:pt x="11103" y="163036"/>
                    <a:pt x="6656" y="131739"/>
                  </a:cubicBezTo>
                  <a:cubicBezTo>
                    <a:pt x="3954" y="116134"/>
                    <a:pt x="2647" y="100268"/>
                    <a:pt x="1251" y="84315"/>
                  </a:cubicBezTo>
                  <a:cubicBezTo>
                    <a:pt x="816" y="76207"/>
                    <a:pt x="118" y="68274"/>
                    <a:pt x="118" y="59992"/>
                  </a:cubicBezTo>
                  <a:cubicBezTo>
                    <a:pt x="-56" y="51536"/>
                    <a:pt x="-144" y="44126"/>
                    <a:pt x="642" y="33664"/>
                  </a:cubicBezTo>
                  <a:cubicBezTo>
                    <a:pt x="2123" y="13614"/>
                    <a:pt x="19646" y="-1381"/>
                    <a:pt x="39697" y="101"/>
                  </a:cubicBezTo>
                  <a:cubicBezTo>
                    <a:pt x="59747" y="1583"/>
                    <a:pt x="74743" y="19106"/>
                    <a:pt x="73260" y="39157"/>
                  </a:cubicBezTo>
                  <a:cubicBezTo>
                    <a:pt x="73173" y="40464"/>
                    <a:pt x="72998" y="41859"/>
                    <a:pt x="72738" y="43167"/>
                  </a:cubicBezTo>
                  <a:lnTo>
                    <a:pt x="72738" y="43428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7DE2B110-B795-D198-1695-69AC0A83D6F8}"/>
                </a:ext>
              </a:extLst>
            </p:cNvPr>
            <p:cNvSpPr/>
            <p:nvPr/>
          </p:nvSpPr>
          <p:spPr>
            <a:xfrm>
              <a:off x="12033354" y="486594"/>
              <a:ext cx="307953" cy="625105"/>
            </a:xfrm>
            <a:custGeom>
              <a:avLst/>
              <a:gdLst>
                <a:gd name="connsiteX0" fmla="*/ 4314 w 307953"/>
                <a:gd name="connsiteY0" fmla="*/ 571624 h 625105"/>
                <a:gd name="connsiteX1" fmla="*/ 307953 w 307953"/>
                <a:gd name="connsiteY1" fmla="*/ 0 h 625105"/>
                <a:gd name="connsiteX2" fmla="*/ 70307 w 307953"/>
                <a:gd name="connsiteY2" fmla="*/ 602048 h 625105"/>
                <a:gd name="connsiteX3" fmla="*/ 23057 w 307953"/>
                <a:gd name="connsiteY3" fmla="*/ 622535 h 625105"/>
                <a:gd name="connsiteX4" fmla="*/ 2570 w 307953"/>
                <a:gd name="connsiteY4" fmla="*/ 575285 h 625105"/>
                <a:gd name="connsiteX5" fmla="*/ 4314 w 307953"/>
                <a:gd name="connsiteY5" fmla="*/ 571536 h 62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53" h="625105">
                  <a:moveTo>
                    <a:pt x="4314" y="571624"/>
                  </a:moveTo>
                  <a:lnTo>
                    <a:pt x="307953" y="0"/>
                  </a:lnTo>
                  <a:lnTo>
                    <a:pt x="70307" y="602048"/>
                  </a:lnTo>
                  <a:cubicBezTo>
                    <a:pt x="62897" y="620792"/>
                    <a:pt x="41800" y="629945"/>
                    <a:pt x="23057" y="622535"/>
                  </a:cubicBezTo>
                  <a:cubicBezTo>
                    <a:pt x="4314" y="615125"/>
                    <a:pt x="-4840" y="594028"/>
                    <a:pt x="2570" y="575285"/>
                  </a:cubicBezTo>
                  <a:cubicBezTo>
                    <a:pt x="3094" y="573977"/>
                    <a:pt x="3616" y="572757"/>
                    <a:pt x="4314" y="57153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CFCC9AF6-E181-8868-31BB-57E395EECC87}"/>
                </a:ext>
              </a:extLst>
            </p:cNvPr>
            <p:cNvSpPr/>
            <p:nvPr/>
          </p:nvSpPr>
          <p:spPr>
            <a:xfrm>
              <a:off x="10053893" y="183811"/>
              <a:ext cx="815616" cy="375971"/>
            </a:xfrm>
            <a:custGeom>
              <a:avLst/>
              <a:gdLst>
                <a:gd name="connsiteX0" fmla="*/ 815510 w 815616"/>
                <a:gd name="connsiteY0" fmla="*/ 18060 h 375971"/>
                <a:gd name="connsiteX1" fmla="*/ 749 w 815616"/>
                <a:gd name="connsiteY1" fmla="*/ 213600 h 375971"/>
                <a:gd name="connsiteX2" fmla="*/ 815510 w 815616"/>
                <a:gd name="connsiteY2" fmla="*/ 18060 h 37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5616" h="375971">
                  <a:moveTo>
                    <a:pt x="815510" y="18060"/>
                  </a:moveTo>
                  <a:cubicBezTo>
                    <a:pt x="826581" y="7774"/>
                    <a:pt x="-28805" y="-72343"/>
                    <a:pt x="749" y="213600"/>
                  </a:cubicBezTo>
                  <a:cubicBezTo>
                    <a:pt x="30215" y="499542"/>
                    <a:pt x="415278" y="391355"/>
                    <a:pt x="815510" y="1806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F514E2FA-453B-22E5-0F14-A2C94A50263C}"/>
                </a:ext>
              </a:extLst>
            </p:cNvPr>
            <p:cNvSpPr/>
            <p:nvPr/>
          </p:nvSpPr>
          <p:spPr>
            <a:xfrm>
              <a:off x="10161621" y="228112"/>
              <a:ext cx="641003" cy="233187"/>
            </a:xfrm>
            <a:custGeom>
              <a:avLst/>
              <a:gdLst>
                <a:gd name="connsiteX0" fmla="*/ 19690 w 641003"/>
                <a:gd name="connsiteY0" fmla="*/ 179673 h 233187"/>
                <a:gd name="connsiteX1" fmla="*/ 641004 w 641003"/>
                <a:gd name="connsiteY1" fmla="*/ 0 h 233187"/>
                <a:gd name="connsiteX2" fmla="*/ 37038 w 641003"/>
                <a:gd name="connsiteY2" fmla="*/ 231369 h 233187"/>
                <a:gd name="connsiteX3" fmla="*/ 1818 w 641003"/>
                <a:gd name="connsiteY3" fmla="*/ 215677 h 233187"/>
                <a:gd name="connsiteX4" fmla="*/ 17510 w 641003"/>
                <a:gd name="connsiteY4" fmla="*/ 180458 h 233187"/>
                <a:gd name="connsiteX5" fmla="*/ 19690 w 641003"/>
                <a:gd name="connsiteY5" fmla="*/ 179760 h 23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003" h="233187">
                  <a:moveTo>
                    <a:pt x="19690" y="179673"/>
                  </a:moveTo>
                  <a:lnTo>
                    <a:pt x="641004" y="0"/>
                  </a:lnTo>
                  <a:lnTo>
                    <a:pt x="37038" y="231369"/>
                  </a:lnTo>
                  <a:cubicBezTo>
                    <a:pt x="23002" y="236774"/>
                    <a:pt x="7223" y="229713"/>
                    <a:pt x="1818" y="215677"/>
                  </a:cubicBezTo>
                  <a:cubicBezTo>
                    <a:pt x="-3587" y="201642"/>
                    <a:pt x="3475" y="185863"/>
                    <a:pt x="17510" y="180458"/>
                  </a:cubicBezTo>
                  <a:cubicBezTo>
                    <a:pt x="18207" y="180196"/>
                    <a:pt x="18993" y="179935"/>
                    <a:pt x="19690" y="17976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55A74EED-57AD-58BE-7F6B-60A6659E1FFE}"/>
                </a:ext>
              </a:extLst>
            </p:cNvPr>
            <p:cNvSpPr/>
            <p:nvPr/>
          </p:nvSpPr>
          <p:spPr>
            <a:xfrm>
              <a:off x="10440713" y="-524603"/>
              <a:ext cx="518845" cy="746060"/>
            </a:xfrm>
            <a:custGeom>
              <a:avLst/>
              <a:gdLst>
                <a:gd name="connsiteX0" fmla="*/ 518046 w 518845"/>
                <a:gd name="connsiteY0" fmla="*/ 746004 h 746060"/>
                <a:gd name="connsiteX1" fmla="*/ 120255 w 518845"/>
                <a:gd name="connsiteY1" fmla="*/ 8481 h 746060"/>
                <a:gd name="connsiteX2" fmla="*/ 518046 w 518845"/>
                <a:gd name="connsiteY2" fmla="*/ 746004 h 74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845" h="746060">
                  <a:moveTo>
                    <a:pt x="518046" y="746004"/>
                  </a:moveTo>
                  <a:cubicBezTo>
                    <a:pt x="530861" y="754024"/>
                    <a:pt x="389110" y="-93255"/>
                    <a:pt x="120255" y="8481"/>
                  </a:cubicBezTo>
                  <a:cubicBezTo>
                    <a:pt x="-148601" y="110305"/>
                    <a:pt x="54698" y="454743"/>
                    <a:pt x="518046" y="74600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686012E8-287D-4BC5-3EC4-FA1A0C37B404}"/>
                </a:ext>
              </a:extLst>
            </p:cNvPr>
            <p:cNvSpPr/>
            <p:nvPr/>
          </p:nvSpPr>
          <p:spPr>
            <a:xfrm>
              <a:off x="10532788" y="-404208"/>
              <a:ext cx="383602" cy="567809"/>
            </a:xfrm>
            <a:custGeom>
              <a:avLst/>
              <a:gdLst>
                <a:gd name="connsiteX0" fmla="*/ 50672 w 383602"/>
                <a:gd name="connsiteY0" fmla="*/ 13273 h 567809"/>
                <a:gd name="connsiteX1" fmla="*/ 383603 w 383602"/>
                <a:gd name="connsiteY1" fmla="*/ 567810 h 567809"/>
                <a:gd name="connsiteX2" fmla="*/ 5166 w 383602"/>
                <a:gd name="connsiteY2" fmla="*/ 43262 h 567809"/>
                <a:gd name="connsiteX3" fmla="*/ 11355 w 383602"/>
                <a:gd name="connsiteY3" fmla="*/ 5166 h 567809"/>
                <a:gd name="connsiteX4" fmla="*/ 49452 w 383602"/>
                <a:gd name="connsiteY4" fmla="*/ 11355 h 567809"/>
                <a:gd name="connsiteX5" fmla="*/ 50760 w 383602"/>
                <a:gd name="connsiteY5" fmla="*/ 13273 h 56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602" h="567809">
                  <a:moveTo>
                    <a:pt x="50672" y="13273"/>
                  </a:moveTo>
                  <a:lnTo>
                    <a:pt x="383603" y="567810"/>
                  </a:lnTo>
                  <a:lnTo>
                    <a:pt x="5166" y="43262"/>
                  </a:lnTo>
                  <a:cubicBezTo>
                    <a:pt x="-3639" y="31057"/>
                    <a:pt x="-937" y="13971"/>
                    <a:pt x="11355" y="5166"/>
                  </a:cubicBezTo>
                  <a:cubicBezTo>
                    <a:pt x="23560" y="-3639"/>
                    <a:pt x="40647" y="-937"/>
                    <a:pt x="49452" y="11355"/>
                  </a:cubicBezTo>
                  <a:cubicBezTo>
                    <a:pt x="49888" y="11966"/>
                    <a:pt x="50323" y="12663"/>
                    <a:pt x="50760" y="13273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78D25822-6540-EFE4-4FCD-0223F0F169FA}"/>
                </a:ext>
              </a:extLst>
            </p:cNvPr>
            <p:cNvSpPr/>
            <p:nvPr/>
          </p:nvSpPr>
          <p:spPr>
            <a:xfrm rot="18900000">
              <a:off x="11992715" y="227856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4C1544C2-947F-F69E-2CCB-6C720E2FD91A}"/>
                </a:ext>
              </a:extLst>
            </p:cNvPr>
            <p:cNvSpPr/>
            <p:nvPr/>
          </p:nvSpPr>
          <p:spPr>
            <a:xfrm>
              <a:off x="12011138" y="275495"/>
              <a:ext cx="72864" cy="100067"/>
            </a:xfrm>
            <a:custGeom>
              <a:avLst/>
              <a:gdLst>
                <a:gd name="connsiteX0" fmla="*/ 10576 w 72864"/>
                <a:gd name="connsiteY0" fmla="*/ 61241 h 100067"/>
                <a:gd name="connsiteX1" fmla="*/ 202 w 72864"/>
                <a:gd name="connsiteY1" fmla="*/ 87307 h 100067"/>
                <a:gd name="connsiteX2" fmla="*/ 4299 w 72864"/>
                <a:gd name="connsiteY2" fmla="*/ 99338 h 100067"/>
                <a:gd name="connsiteX3" fmla="*/ 16068 w 72864"/>
                <a:gd name="connsiteY3" fmla="*/ 96461 h 100067"/>
                <a:gd name="connsiteX4" fmla="*/ 35334 w 72864"/>
                <a:gd name="connsiteY4" fmla="*/ 74143 h 100067"/>
                <a:gd name="connsiteX5" fmla="*/ 40304 w 72864"/>
                <a:gd name="connsiteY5" fmla="*/ 64990 h 100067"/>
                <a:gd name="connsiteX6" fmla="*/ 41699 w 72864"/>
                <a:gd name="connsiteY6" fmla="*/ 56708 h 100067"/>
                <a:gd name="connsiteX7" fmla="*/ 55995 w 72864"/>
                <a:gd name="connsiteY7" fmla="*/ 38139 h 100067"/>
                <a:gd name="connsiteX8" fmla="*/ 70031 w 72864"/>
                <a:gd name="connsiteY8" fmla="*/ 18088 h 100067"/>
                <a:gd name="connsiteX9" fmla="*/ 70990 w 72864"/>
                <a:gd name="connsiteY9" fmla="*/ 2832 h 100067"/>
                <a:gd name="connsiteX10" fmla="*/ 61487 w 72864"/>
                <a:gd name="connsiteY10" fmla="*/ 304 h 100067"/>
                <a:gd name="connsiteX11" fmla="*/ 52683 w 72864"/>
                <a:gd name="connsiteY11" fmla="*/ 5535 h 100067"/>
                <a:gd name="connsiteX12" fmla="*/ 29319 w 72864"/>
                <a:gd name="connsiteY12" fmla="*/ 31078 h 100067"/>
                <a:gd name="connsiteX13" fmla="*/ 19032 w 72864"/>
                <a:gd name="connsiteY13" fmla="*/ 41539 h 100067"/>
                <a:gd name="connsiteX14" fmla="*/ 10576 w 72864"/>
                <a:gd name="connsiteY14" fmla="*/ 61154 h 1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864" h="100067">
                  <a:moveTo>
                    <a:pt x="10576" y="61241"/>
                  </a:moveTo>
                  <a:cubicBezTo>
                    <a:pt x="6391" y="69697"/>
                    <a:pt x="1596" y="77979"/>
                    <a:pt x="202" y="87307"/>
                  </a:cubicBezTo>
                  <a:cubicBezTo>
                    <a:pt x="-409" y="91840"/>
                    <a:pt x="202" y="97333"/>
                    <a:pt x="4299" y="99338"/>
                  </a:cubicBezTo>
                  <a:cubicBezTo>
                    <a:pt x="8135" y="101256"/>
                    <a:pt x="12668" y="99076"/>
                    <a:pt x="16068" y="96461"/>
                  </a:cubicBezTo>
                  <a:cubicBezTo>
                    <a:pt x="23827" y="90446"/>
                    <a:pt x="29668" y="82251"/>
                    <a:pt x="35334" y="74143"/>
                  </a:cubicBezTo>
                  <a:cubicBezTo>
                    <a:pt x="37340" y="71266"/>
                    <a:pt x="39345" y="68390"/>
                    <a:pt x="40304" y="64990"/>
                  </a:cubicBezTo>
                  <a:cubicBezTo>
                    <a:pt x="41001" y="62287"/>
                    <a:pt x="41001" y="59410"/>
                    <a:pt x="41699" y="56708"/>
                  </a:cubicBezTo>
                  <a:cubicBezTo>
                    <a:pt x="43616" y="49036"/>
                    <a:pt x="50504" y="43806"/>
                    <a:pt x="55995" y="38139"/>
                  </a:cubicBezTo>
                  <a:cubicBezTo>
                    <a:pt x="61749" y="32298"/>
                    <a:pt x="66282" y="25324"/>
                    <a:pt x="70031" y="18088"/>
                  </a:cubicBezTo>
                  <a:cubicBezTo>
                    <a:pt x="72472" y="13293"/>
                    <a:pt x="74478" y="7017"/>
                    <a:pt x="70990" y="2832"/>
                  </a:cubicBezTo>
                  <a:cubicBezTo>
                    <a:pt x="68724" y="217"/>
                    <a:pt x="64887" y="-481"/>
                    <a:pt x="61487" y="304"/>
                  </a:cubicBezTo>
                  <a:cubicBezTo>
                    <a:pt x="58174" y="1089"/>
                    <a:pt x="55298" y="3268"/>
                    <a:pt x="52683" y="5535"/>
                  </a:cubicBezTo>
                  <a:cubicBezTo>
                    <a:pt x="44052" y="13293"/>
                    <a:pt x="37950" y="23406"/>
                    <a:pt x="29319" y="31078"/>
                  </a:cubicBezTo>
                  <a:cubicBezTo>
                    <a:pt x="25135" y="34826"/>
                    <a:pt x="20951" y="36221"/>
                    <a:pt x="19032" y="41539"/>
                  </a:cubicBezTo>
                  <a:cubicBezTo>
                    <a:pt x="16592" y="48252"/>
                    <a:pt x="13714" y="54790"/>
                    <a:pt x="10576" y="6115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26DD8D36-E02D-EFBB-2556-79A75B08E70E}"/>
                </a:ext>
              </a:extLst>
            </p:cNvPr>
            <p:cNvSpPr/>
            <p:nvPr/>
          </p:nvSpPr>
          <p:spPr>
            <a:xfrm>
              <a:off x="12017190" y="283645"/>
              <a:ext cx="57389" cy="81984"/>
            </a:xfrm>
            <a:custGeom>
              <a:avLst/>
              <a:gdLst>
                <a:gd name="connsiteX0" fmla="*/ 8883 w 57389"/>
                <a:gd name="connsiteY0" fmla="*/ 50824 h 81984"/>
                <a:gd name="connsiteX1" fmla="*/ 252 w 57389"/>
                <a:gd name="connsiteY1" fmla="*/ 72008 h 81984"/>
                <a:gd name="connsiteX2" fmla="*/ 2955 w 57389"/>
                <a:gd name="connsiteY2" fmla="*/ 81511 h 81984"/>
                <a:gd name="connsiteX3" fmla="*/ 11934 w 57389"/>
                <a:gd name="connsiteY3" fmla="*/ 78808 h 81984"/>
                <a:gd name="connsiteX4" fmla="*/ 27103 w 57389"/>
                <a:gd name="connsiteY4" fmla="*/ 60327 h 81984"/>
                <a:gd name="connsiteX5" fmla="*/ 31113 w 57389"/>
                <a:gd name="connsiteY5" fmla="*/ 52829 h 81984"/>
                <a:gd name="connsiteX6" fmla="*/ 32421 w 57389"/>
                <a:gd name="connsiteY6" fmla="*/ 46117 h 81984"/>
                <a:gd name="connsiteX7" fmla="*/ 43754 w 57389"/>
                <a:gd name="connsiteY7" fmla="*/ 30774 h 81984"/>
                <a:gd name="connsiteX8" fmla="*/ 54913 w 57389"/>
                <a:gd name="connsiteY8" fmla="*/ 14297 h 81984"/>
                <a:gd name="connsiteX9" fmla="*/ 56133 w 57389"/>
                <a:gd name="connsiteY9" fmla="*/ 2092 h 81984"/>
                <a:gd name="connsiteX10" fmla="*/ 49071 w 57389"/>
                <a:gd name="connsiteY10" fmla="*/ 348 h 81984"/>
                <a:gd name="connsiteX11" fmla="*/ 42272 w 57389"/>
                <a:gd name="connsiteY11" fmla="*/ 4794 h 81984"/>
                <a:gd name="connsiteX12" fmla="*/ 23877 w 57389"/>
                <a:gd name="connsiteY12" fmla="*/ 25979 h 81984"/>
                <a:gd name="connsiteX13" fmla="*/ 15770 w 57389"/>
                <a:gd name="connsiteY13" fmla="*/ 34696 h 81984"/>
                <a:gd name="connsiteX14" fmla="*/ 8795 w 57389"/>
                <a:gd name="connsiteY14" fmla="*/ 50650 h 8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89" h="81984">
                  <a:moveTo>
                    <a:pt x="8883" y="50824"/>
                  </a:moveTo>
                  <a:cubicBezTo>
                    <a:pt x="5483" y="57711"/>
                    <a:pt x="1560" y="64511"/>
                    <a:pt x="252" y="72008"/>
                  </a:cubicBezTo>
                  <a:cubicBezTo>
                    <a:pt x="-358" y="75670"/>
                    <a:pt x="-10" y="80029"/>
                    <a:pt x="2955" y="81511"/>
                  </a:cubicBezTo>
                  <a:cubicBezTo>
                    <a:pt x="5744" y="82906"/>
                    <a:pt x="9232" y="80988"/>
                    <a:pt x="11934" y="78808"/>
                  </a:cubicBezTo>
                  <a:cubicBezTo>
                    <a:pt x="17950" y="73752"/>
                    <a:pt x="22570" y="66952"/>
                    <a:pt x="27103" y="60327"/>
                  </a:cubicBezTo>
                  <a:cubicBezTo>
                    <a:pt x="28672" y="57973"/>
                    <a:pt x="30328" y="55619"/>
                    <a:pt x="31113" y="52829"/>
                  </a:cubicBezTo>
                  <a:cubicBezTo>
                    <a:pt x="31723" y="50650"/>
                    <a:pt x="31810" y="48383"/>
                    <a:pt x="32421" y="46117"/>
                  </a:cubicBezTo>
                  <a:cubicBezTo>
                    <a:pt x="34077" y="39927"/>
                    <a:pt x="39395" y="35481"/>
                    <a:pt x="43754" y="30774"/>
                  </a:cubicBezTo>
                  <a:cubicBezTo>
                    <a:pt x="48200" y="25892"/>
                    <a:pt x="51862" y="20225"/>
                    <a:pt x="54913" y="14297"/>
                  </a:cubicBezTo>
                  <a:cubicBezTo>
                    <a:pt x="56918" y="10374"/>
                    <a:pt x="58661" y="5230"/>
                    <a:pt x="56133" y="2092"/>
                  </a:cubicBezTo>
                  <a:cubicBezTo>
                    <a:pt x="54564" y="87"/>
                    <a:pt x="51600" y="-436"/>
                    <a:pt x="49071" y="348"/>
                  </a:cubicBezTo>
                  <a:cubicBezTo>
                    <a:pt x="46544" y="1133"/>
                    <a:pt x="44277" y="2877"/>
                    <a:pt x="42272" y="4794"/>
                  </a:cubicBezTo>
                  <a:cubicBezTo>
                    <a:pt x="35560" y="11246"/>
                    <a:pt x="30677" y="19528"/>
                    <a:pt x="23877" y="25979"/>
                  </a:cubicBezTo>
                  <a:cubicBezTo>
                    <a:pt x="20651" y="29117"/>
                    <a:pt x="17426" y="30338"/>
                    <a:pt x="15770" y="34696"/>
                  </a:cubicBezTo>
                  <a:cubicBezTo>
                    <a:pt x="13678" y="40101"/>
                    <a:pt x="11411" y="45507"/>
                    <a:pt x="8795" y="50650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9015C17D-6400-E301-A2F1-D10E5809F418}"/>
                </a:ext>
              </a:extLst>
            </p:cNvPr>
            <p:cNvSpPr/>
            <p:nvPr/>
          </p:nvSpPr>
          <p:spPr>
            <a:xfrm>
              <a:off x="12013362" y="215471"/>
              <a:ext cx="53588" cy="95636"/>
            </a:xfrm>
            <a:custGeom>
              <a:avLst/>
              <a:gdLst>
                <a:gd name="connsiteX0" fmla="*/ 52638 w 53588"/>
                <a:gd name="connsiteY0" fmla="*/ 89706 h 95636"/>
                <a:gd name="connsiteX1" fmla="*/ 52464 w 53588"/>
                <a:gd name="connsiteY1" fmla="*/ 90055 h 95636"/>
                <a:gd name="connsiteX2" fmla="*/ 38254 w 53588"/>
                <a:gd name="connsiteY2" fmla="*/ 94414 h 95636"/>
                <a:gd name="connsiteX3" fmla="*/ 25700 w 53588"/>
                <a:gd name="connsiteY3" fmla="*/ 81773 h 95636"/>
                <a:gd name="connsiteX4" fmla="*/ 6696 w 53588"/>
                <a:gd name="connsiteY4" fmla="*/ 49343 h 95636"/>
                <a:gd name="connsiteX5" fmla="*/ 854 w 53588"/>
                <a:gd name="connsiteY5" fmla="*/ 8631 h 95636"/>
                <a:gd name="connsiteX6" fmla="*/ 12972 w 53588"/>
                <a:gd name="connsiteY6" fmla="*/ 175 h 95636"/>
                <a:gd name="connsiteX7" fmla="*/ 21428 w 53588"/>
                <a:gd name="connsiteY7" fmla="*/ 12293 h 95636"/>
                <a:gd name="connsiteX8" fmla="*/ 25874 w 53588"/>
                <a:gd name="connsiteY8" fmla="*/ 41061 h 95636"/>
                <a:gd name="connsiteX9" fmla="*/ 42961 w 53588"/>
                <a:gd name="connsiteY9" fmla="*/ 70004 h 95636"/>
                <a:gd name="connsiteX10" fmla="*/ 48018 w 53588"/>
                <a:gd name="connsiteY10" fmla="*/ 76019 h 95636"/>
                <a:gd name="connsiteX11" fmla="*/ 52551 w 53588"/>
                <a:gd name="connsiteY11" fmla="*/ 89881 h 9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588" h="95636">
                  <a:moveTo>
                    <a:pt x="52638" y="89706"/>
                  </a:moveTo>
                  <a:cubicBezTo>
                    <a:pt x="52638" y="89706"/>
                    <a:pt x="52551" y="89968"/>
                    <a:pt x="52464" y="90055"/>
                  </a:cubicBezTo>
                  <a:cubicBezTo>
                    <a:pt x="49761" y="95198"/>
                    <a:pt x="43397" y="97116"/>
                    <a:pt x="38254" y="94414"/>
                  </a:cubicBezTo>
                  <a:cubicBezTo>
                    <a:pt x="32064" y="91101"/>
                    <a:pt x="28403" y="85696"/>
                    <a:pt x="25700" y="81773"/>
                  </a:cubicBezTo>
                  <a:cubicBezTo>
                    <a:pt x="18814" y="71661"/>
                    <a:pt x="11752" y="61286"/>
                    <a:pt x="6696" y="49343"/>
                  </a:cubicBezTo>
                  <a:cubicBezTo>
                    <a:pt x="680" y="35220"/>
                    <a:pt x="-1325" y="21185"/>
                    <a:pt x="854" y="8631"/>
                  </a:cubicBezTo>
                  <a:cubicBezTo>
                    <a:pt x="1901" y="2877"/>
                    <a:pt x="7306" y="-871"/>
                    <a:pt x="12972" y="175"/>
                  </a:cubicBezTo>
                  <a:cubicBezTo>
                    <a:pt x="18639" y="1221"/>
                    <a:pt x="22474" y="6626"/>
                    <a:pt x="21428" y="12293"/>
                  </a:cubicBezTo>
                  <a:cubicBezTo>
                    <a:pt x="19947" y="20836"/>
                    <a:pt x="21428" y="30774"/>
                    <a:pt x="25874" y="41061"/>
                  </a:cubicBezTo>
                  <a:cubicBezTo>
                    <a:pt x="30146" y="51174"/>
                    <a:pt x="36684" y="60676"/>
                    <a:pt x="42961" y="70004"/>
                  </a:cubicBezTo>
                  <a:cubicBezTo>
                    <a:pt x="44618" y="72445"/>
                    <a:pt x="46448" y="75148"/>
                    <a:pt x="48018" y="76019"/>
                  </a:cubicBezTo>
                  <a:cubicBezTo>
                    <a:pt x="52986" y="78722"/>
                    <a:pt x="54991" y="84824"/>
                    <a:pt x="52551" y="8988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6744DA63-1B22-2DB8-CFE2-72EE421DDBD3}"/>
                </a:ext>
              </a:extLst>
            </p:cNvPr>
            <p:cNvSpPr/>
            <p:nvPr/>
          </p:nvSpPr>
          <p:spPr>
            <a:xfrm>
              <a:off x="11927271" y="326943"/>
              <a:ext cx="107337" cy="41870"/>
            </a:xfrm>
            <a:custGeom>
              <a:avLst/>
              <a:gdLst>
                <a:gd name="connsiteX0" fmla="*/ 106299 w 107337"/>
                <a:gd name="connsiteY0" fmla="*/ 27054 h 41870"/>
                <a:gd name="connsiteX1" fmla="*/ 105428 w 107337"/>
                <a:gd name="connsiteY1" fmla="*/ 28536 h 41870"/>
                <a:gd name="connsiteX2" fmla="*/ 90869 w 107337"/>
                <a:gd name="connsiteY2" fmla="*/ 31064 h 41870"/>
                <a:gd name="connsiteX3" fmla="*/ 53121 w 107337"/>
                <a:gd name="connsiteY3" fmla="*/ 21213 h 41870"/>
                <a:gd name="connsiteX4" fmla="*/ 18163 w 107337"/>
                <a:gd name="connsiteY4" fmla="*/ 38561 h 41870"/>
                <a:gd name="connsiteX5" fmla="*/ 3343 w 107337"/>
                <a:gd name="connsiteY5" fmla="*/ 39084 h 41870"/>
                <a:gd name="connsiteX6" fmla="*/ 2820 w 107337"/>
                <a:gd name="connsiteY6" fmla="*/ 24264 h 41870"/>
                <a:gd name="connsiteX7" fmla="*/ 50942 w 107337"/>
                <a:gd name="connsiteY7" fmla="*/ 377 h 41870"/>
                <a:gd name="connsiteX8" fmla="*/ 102899 w 107337"/>
                <a:gd name="connsiteY8" fmla="*/ 13890 h 41870"/>
                <a:gd name="connsiteX9" fmla="*/ 106299 w 107337"/>
                <a:gd name="connsiteY9" fmla="*/ 26967 h 4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337" h="41870">
                  <a:moveTo>
                    <a:pt x="106299" y="27054"/>
                  </a:moveTo>
                  <a:cubicBezTo>
                    <a:pt x="106039" y="27577"/>
                    <a:pt x="105777" y="28013"/>
                    <a:pt x="105428" y="28536"/>
                  </a:cubicBezTo>
                  <a:cubicBezTo>
                    <a:pt x="102115" y="33243"/>
                    <a:pt x="95577" y="34377"/>
                    <a:pt x="90869" y="31064"/>
                  </a:cubicBezTo>
                  <a:cubicBezTo>
                    <a:pt x="80059" y="23479"/>
                    <a:pt x="66285" y="19905"/>
                    <a:pt x="53121" y="21213"/>
                  </a:cubicBezTo>
                  <a:cubicBezTo>
                    <a:pt x="39957" y="22608"/>
                    <a:pt x="27230" y="28885"/>
                    <a:pt x="18163" y="38561"/>
                  </a:cubicBezTo>
                  <a:cubicBezTo>
                    <a:pt x="14240" y="42746"/>
                    <a:pt x="7615" y="43007"/>
                    <a:pt x="3343" y="39084"/>
                  </a:cubicBezTo>
                  <a:cubicBezTo>
                    <a:pt x="-841" y="35161"/>
                    <a:pt x="-1190" y="28623"/>
                    <a:pt x="2820" y="24264"/>
                  </a:cubicBezTo>
                  <a:cubicBezTo>
                    <a:pt x="15287" y="11013"/>
                    <a:pt x="32809" y="2295"/>
                    <a:pt x="50942" y="377"/>
                  </a:cubicBezTo>
                  <a:cubicBezTo>
                    <a:pt x="69074" y="-1453"/>
                    <a:pt x="87992" y="3429"/>
                    <a:pt x="102899" y="13890"/>
                  </a:cubicBezTo>
                  <a:cubicBezTo>
                    <a:pt x="107171" y="16854"/>
                    <a:pt x="108479" y="22433"/>
                    <a:pt x="106299" y="2696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5AD88CEF-1220-92A8-B3F5-565BDB8AE0D0}"/>
                </a:ext>
              </a:extLst>
            </p:cNvPr>
            <p:cNvSpPr/>
            <p:nvPr/>
          </p:nvSpPr>
          <p:spPr>
            <a:xfrm>
              <a:off x="11953155" y="270618"/>
              <a:ext cx="88329" cy="62607"/>
            </a:xfrm>
            <a:custGeom>
              <a:avLst/>
              <a:gdLst>
                <a:gd name="connsiteX0" fmla="*/ 87215 w 88329"/>
                <a:gd name="connsiteY0" fmla="*/ 56702 h 62607"/>
                <a:gd name="connsiteX1" fmla="*/ 85732 w 88329"/>
                <a:gd name="connsiteY1" fmla="*/ 58969 h 62607"/>
                <a:gd name="connsiteX2" fmla="*/ 71000 w 88329"/>
                <a:gd name="connsiteY2" fmla="*/ 60102 h 62607"/>
                <a:gd name="connsiteX3" fmla="*/ 41883 w 88329"/>
                <a:gd name="connsiteY3" fmla="*/ 43016 h 62607"/>
                <a:gd name="connsiteX4" fmla="*/ 2826 w 88329"/>
                <a:gd name="connsiteY4" fmla="*/ 17647 h 62607"/>
                <a:gd name="connsiteX5" fmla="*/ 3263 w 88329"/>
                <a:gd name="connsiteY5" fmla="*/ 2827 h 62607"/>
                <a:gd name="connsiteX6" fmla="*/ 18082 w 88329"/>
                <a:gd name="connsiteY6" fmla="*/ 3263 h 62607"/>
                <a:gd name="connsiteX7" fmla="*/ 51036 w 88329"/>
                <a:gd name="connsiteY7" fmla="*/ 24011 h 62607"/>
                <a:gd name="connsiteX8" fmla="*/ 84686 w 88329"/>
                <a:gd name="connsiteY8" fmla="*/ 44062 h 62607"/>
                <a:gd name="connsiteX9" fmla="*/ 87302 w 88329"/>
                <a:gd name="connsiteY9" fmla="*/ 56615 h 6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329" h="62607">
                  <a:moveTo>
                    <a:pt x="87215" y="56702"/>
                  </a:moveTo>
                  <a:cubicBezTo>
                    <a:pt x="86865" y="57487"/>
                    <a:pt x="86343" y="58272"/>
                    <a:pt x="85732" y="58969"/>
                  </a:cubicBezTo>
                  <a:cubicBezTo>
                    <a:pt x="81984" y="63328"/>
                    <a:pt x="75359" y="63851"/>
                    <a:pt x="71000" y="60102"/>
                  </a:cubicBezTo>
                  <a:cubicBezTo>
                    <a:pt x="62804" y="53041"/>
                    <a:pt x="52605" y="48159"/>
                    <a:pt x="41883" y="43016"/>
                  </a:cubicBezTo>
                  <a:cubicBezTo>
                    <a:pt x="28195" y="36390"/>
                    <a:pt x="13985" y="29590"/>
                    <a:pt x="2826" y="17647"/>
                  </a:cubicBezTo>
                  <a:cubicBezTo>
                    <a:pt x="-1096" y="13462"/>
                    <a:pt x="-922" y="6750"/>
                    <a:pt x="3263" y="2827"/>
                  </a:cubicBezTo>
                  <a:cubicBezTo>
                    <a:pt x="7447" y="-1096"/>
                    <a:pt x="14072" y="-922"/>
                    <a:pt x="18082" y="3263"/>
                  </a:cubicBezTo>
                  <a:cubicBezTo>
                    <a:pt x="26627" y="12329"/>
                    <a:pt x="38483" y="17996"/>
                    <a:pt x="51036" y="24011"/>
                  </a:cubicBezTo>
                  <a:cubicBezTo>
                    <a:pt x="62544" y="29590"/>
                    <a:pt x="74487" y="35257"/>
                    <a:pt x="84686" y="44062"/>
                  </a:cubicBezTo>
                  <a:cubicBezTo>
                    <a:pt x="88348" y="47200"/>
                    <a:pt x="89307" y="52431"/>
                    <a:pt x="87302" y="5661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09AED687-5AAC-A57C-C263-215A02E3E4C5}"/>
                </a:ext>
              </a:extLst>
            </p:cNvPr>
            <p:cNvSpPr/>
            <p:nvPr/>
          </p:nvSpPr>
          <p:spPr>
            <a:xfrm>
              <a:off x="12031739" y="422779"/>
              <a:ext cx="173831" cy="122921"/>
            </a:xfrm>
            <a:custGeom>
              <a:avLst/>
              <a:gdLst>
                <a:gd name="connsiteX0" fmla="*/ 21098 w 173831"/>
                <a:gd name="connsiteY0" fmla="*/ 10549 h 122921"/>
                <a:gd name="connsiteX1" fmla="*/ 37226 w 173831"/>
                <a:gd name="connsiteY1" fmla="*/ 56753 h 122921"/>
                <a:gd name="connsiteX2" fmla="*/ 72706 w 173831"/>
                <a:gd name="connsiteY2" fmla="*/ 93368 h 122921"/>
                <a:gd name="connsiteX3" fmla="*/ 120741 w 173831"/>
                <a:gd name="connsiteY3" fmla="*/ 114726 h 122921"/>
                <a:gd name="connsiteX4" fmla="*/ 146982 w 173831"/>
                <a:gd name="connsiteY4" fmla="*/ 120306 h 122921"/>
                <a:gd name="connsiteX5" fmla="*/ 173832 w 173831"/>
                <a:gd name="connsiteY5" fmla="*/ 122921 h 122921"/>
                <a:gd name="connsiteX6" fmla="*/ 146720 w 173831"/>
                <a:gd name="connsiteY6" fmla="*/ 122921 h 122921"/>
                <a:gd name="connsiteX7" fmla="*/ 119608 w 173831"/>
                <a:gd name="connsiteY7" fmla="*/ 119783 h 122921"/>
                <a:gd name="connsiteX8" fmla="*/ 67214 w 173831"/>
                <a:gd name="connsiteY8" fmla="*/ 102260 h 122921"/>
                <a:gd name="connsiteX9" fmla="*/ 24236 w 173831"/>
                <a:gd name="connsiteY9" fmla="*/ 65558 h 122921"/>
                <a:gd name="connsiteX10" fmla="*/ 175 w 173831"/>
                <a:gd name="connsiteY10" fmla="*/ 12380 h 122921"/>
                <a:gd name="connsiteX11" fmla="*/ 8544 w 173831"/>
                <a:gd name="connsiteY11" fmla="*/ 175 h 122921"/>
                <a:gd name="connsiteX12" fmla="*/ 20836 w 173831"/>
                <a:gd name="connsiteY12" fmla="*/ 8544 h 122921"/>
                <a:gd name="connsiteX13" fmla="*/ 21011 w 173831"/>
                <a:gd name="connsiteY13" fmla="*/ 9590 h 122921"/>
                <a:gd name="connsiteX14" fmla="*/ 21011 w 173831"/>
                <a:gd name="connsiteY14" fmla="*/ 10462 h 12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831" h="122921">
                  <a:moveTo>
                    <a:pt x="21098" y="10549"/>
                  </a:moveTo>
                  <a:cubicBezTo>
                    <a:pt x="22405" y="25544"/>
                    <a:pt x="28333" y="42718"/>
                    <a:pt x="37226" y="56753"/>
                  </a:cubicBezTo>
                  <a:cubicBezTo>
                    <a:pt x="46118" y="71138"/>
                    <a:pt x="58322" y="83517"/>
                    <a:pt x="72706" y="93368"/>
                  </a:cubicBezTo>
                  <a:cubicBezTo>
                    <a:pt x="87178" y="103132"/>
                    <a:pt x="103655" y="109757"/>
                    <a:pt x="120741" y="114726"/>
                  </a:cubicBezTo>
                  <a:cubicBezTo>
                    <a:pt x="129284" y="117080"/>
                    <a:pt x="138177" y="118388"/>
                    <a:pt x="146982" y="120306"/>
                  </a:cubicBezTo>
                  <a:lnTo>
                    <a:pt x="173832" y="122921"/>
                  </a:lnTo>
                  <a:lnTo>
                    <a:pt x="146720" y="122921"/>
                  </a:lnTo>
                  <a:cubicBezTo>
                    <a:pt x="137741" y="121875"/>
                    <a:pt x="128587" y="121352"/>
                    <a:pt x="119608" y="119783"/>
                  </a:cubicBezTo>
                  <a:cubicBezTo>
                    <a:pt x="101650" y="116383"/>
                    <a:pt x="83778" y="111239"/>
                    <a:pt x="67214" y="102260"/>
                  </a:cubicBezTo>
                  <a:cubicBezTo>
                    <a:pt x="50825" y="93194"/>
                    <a:pt x="35918" y="80902"/>
                    <a:pt x="24236" y="65558"/>
                  </a:cubicBezTo>
                  <a:cubicBezTo>
                    <a:pt x="12554" y="50041"/>
                    <a:pt x="4010" y="33128"/>
                    <a:pt x="175" y="12380"/>
                  </a:cubicBezTo>
                  <a:cubicBezTo>
                    <a:pt x="-871" y="6713"/>
                    <a:pt x="2877" y="1221"/>
                    <a:pt x="8544" y="175"/>
                  </a:cubicBezTo>
                  <a:cubicBezTo>
                    <a:pt x="14211" y="-871"/>
                    <a:pt x="19703" y="2878"/>
                    <a:pt x="20836" y="8544"/>
                  </a:cubicBezTo>
                  <a:cubicBezTo>
                    <a:pt x="20836" y="8893"/>
                    <a:pt x="20923" y="9242"/>
                    <a:pt x="21011" y="9590"/>
                  </a:cubicBezTo>
                  <a:lnTo>
                    <a:pt x="21011" y="1046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36BC4E0C-21F3-6A2B-5B29-7A26D4B964D0}"/>
                </a:ext>
              </a:extLst>
            </p:cNvPr>
            <p:cNvSpPr/>
            <p:nvPr/>
          </p:nvSpPr>
          <p:spPr>
            <a:xfrm rot="20264400">
              <a:off x="10880081" y="-66416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5E1897DF-4641-E5F7-DBF8-1022BB8D7985}"/>
                </a:ext>
              </a:extLst>
            </p:cNvPr>
            <p:cNvSpPr/>
            <p:nvPr/>
          </p:nvSpPr>
          <p:spPr>
            <a:xfrm>
              <a:off x="11004261" y="-52581"/>
              <a:ext cx="117214" cy="33254"/>
            </a:xfrm>
            <a:custGeom>
              <a:avLst/>
              <a:gdLst>
                <a:gd name="connsiteX0" fmla="*/ 36357 w 117214"/>
                <a:gd name="connsiteY0" fmla="*/ 2249 h 33254"/>
                <a:gd name="connsiteX1" fmla="*/ 8548 w 117214"/>
                <a:gd name="connsiteY1" fmla="*/ 5911 h 33254"/>
                <a:gd name="connsiteX2" fmla="*/ 5 w 117214"/>
                <a:gd name="connsiteY2" fmla="*/ 15413 h 33254"/>
                <a:gd name="connsiteX3" fmla="*/ 8286 w 117214"/>
                <a:gd name="connsiteY3" fmla="*/ 24305 h 33254"/>
                <a:gd name="connsiteX4" fmla="*/ 37143 w 117214"/>
                <a:gd name="connsiteY4" fmla="*/ 30233 h 33254"/>
                <a:gd name="connsiteX5" fmla="*/ 47516 w 117214"/>
                <a:gd name="connsiteY5" fmla="*/ 30146 h 33254"/>
                <a:gd name="connsiteX6" fmla="*/ 55450 w 117214"/>
                <a:gd name="connsiteY6" fmla="*/ 27269 h 33254"/>
                <a:gd name="connsiteX7" fmla="*/ 78639 w 117214"/>
                <a:gd name="connsiteY7" fmla="*/ 30756 h 33254"/>
                <a:gd name="connsiteX8" fmla="*/ 102961 w 117214"/>
                <a:gd name="connsiteY8" fmla="*/ 33197 h 33254"/>
                <a:gd name="connsiteX9" fmla="*/ 116736 w 117214"/>
                <a:gd name="connsiteY9" fmla="*/ 26659 h 33254"/>
                <a:gd name="connsiteX10" fmla="*/ 114295 w 117214"/>
                <a:gd name="connsiteY10" fmla="*/ 17156 h 33254"/>
                <a:gd name="connsiteX11" fmla="*/ 105402 w 117214"/>
                <a:gd name="connsiteY11" fmla="*/ 12013 h 33254"/>
                <a:gd name="connsiteX12" fmla="*/ 71665 w 117214"/>
                <a:gd name="connsiteY12" fmla="*/ 4080 h 33254"/>
                <a:gd name="connsiteX13" fmla="*/ 57455 w 117214"/>
                <a:gd name="connsiteY13" fmla="*/ 157 h 33254"/>
                <a:gd name="connsiteX14" fmla="*/ 36184 w 117214"/>
                <a:gd name="connsiteY14" fmla="*/ 2336 h 3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7214" h="33254">
                  <a:moveTo>
                    <a:pt x="36357" y="2249"/>
                  </a:moveTo>
                  <a:cubicBezTo>
                    <a:pt x="26943" y="2685"/>
                    <a:pt x="17353" y="2511"/>
                    <a:pt x="8548" y="5911"/>
                  </a:cubicBezTo>
                  <a:cubicBezTo>
                    <a:pt x="4277" y="7567"/>
                    <a:pt x="-170" y="10880"/>
                    <a:pt x="5" y="15413"/>
                  </a:cubicBezTo>
                  <a:cubicBezTo>
                    <a:pt x="180" y="19685"/>
                    <a:pt x="4364" y="22561"/>
                    <a:pt x="8286" y="24305"/>
                  </a:cubicBezTo>
                  <a:cubicBezTo>
                    <a:pt x="17353" y="28141"/>
                    <a:pt x="27379" y="29274"/>
                    <a:pt x="37143" y="30233"/>
                  </a:cubicBezTo>
                  <a:cubicBezTo>
                    <a:pt x="40630" y="30582"/>
                    <a:pt x="44116" y="30931"/>
                    <a:pt x="47516" y="30146"/>
                  </a:cubicBezTo>
                  <a:cubicBezTo>
                    <a:pt x="50219" y="29449"/>
                    <a:pt x="52747" y="28054"/>
                    <a:pt x="55450" y="27269"/>
                  </a:cubicBezTo>
                  <a:cubicBezTo>
                    <a:pt x="63121" y="25177"/>
                    <a:pt x="70968" y="28664"/>
                    <a:pt x="78639" y="30756"/>
                  </a:cubicBezTo>
                  <a:cubicBezTo>
                    <a:pt x="86572" y="32848"/>
                    <a:pt x="94854" y="33459"/>
                    <a:pt x="102961" y="33197"/>
                  </a:cubicBezTo>
                  <a:cubicBezTo>
                    <a:pt x="108366" y="33023"/>
                    <a:pt x="114817" y="31715"/>
                    <a:pt x="116736" y="26659"/>
                  </a:cubicBezTo>
                  <a:cubicBezTo>
                    <a:pt x="117956" y="23433"/>
                    <a:pt x="116736" y="19685"/>
                    <a:pt x="114295" y="17156"/>
                  </a:cubicBezTo>
                  <a:cubicBezTo>
                    <a:pt x="111941" y="14628"/>
                    <a:pt x="108715" y="13146"/>
                    <a:pt x="105402" y="12013"/>
                  </a:cubicBezTo>
                  <a:cubicBezTo>
                    <a:pt x="94418" y="8264"/>
                    <a:pt x="82649" y="7829"/>
                    <a:pt x="71665" y="4080"/>
                  </a:cubicBezTo>
                  <a:cubicBezTo>
                    <a:pt x="66347" y="2249"/>
                    <a:pt x="63121" y="-715"/>
                    <a:pt x="57455" y="157"/>
                  </a:cubicBezTo>
                  <a:cubicBezTo>
                    <a:pt x="50394" y="1290"/>
                    <a:pt x="43332" y="1988"/>
                    <a:pt x="36184" y="233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F77D2FAB-A4EB-A2CE-C84F-F0C0F9BA5944}"/>
                </a:ext>
              </a:extLst>
            </p:cNvPr>
            <p:cNvSpPr/>
            <p:nvPr/>
          </p:nvSpPr>
          <p:spPr>
            <a:xfrm>
              <a:off x="11015070" y="-49246"/>
              <a:ext cx="95580" cy="24236"/>
            </a:xfrm>
            <a:custGeom>
              <a:avLst/>
              <a:gdLst>
                <a:gd name="connsiteX0" fmla="*/ 29647 w 95580"/>
                <a:gd name="connsiteY0" fmla="*/ 1704 h 24236"/>
                <a:gd name="connsiteX1" fmla="*/ 6981 w 95580"/>
                <a:gd name="connsiteY1" fmla="*/ 4493 h 24236"/>
                <a:gd name="connsiteX2" fmla="*/ 6 w 95580"/>
                <a:gd name="connsiteY2" fmla="*/ 11555 h 24236"/>
                <a:gd name="connsiteX3" fmla="*/ 6719 w 95580"/>
                <a:gd name="connsiteY3" fmla="*/ 18006 h 24236"/>
                <a:gd name="connsiteX4" fmla="*/ 30256 w 95580"/>
                <a:gd name="connsiteY4" fmla="*/ 22277 h 24236"/>
                <a:gd name="connsiteX5" fmla="*/ 38712 w 95580"/>
                <a:gd name="connsiteY5" fmla="*/ 22103 h 24236"/>
                <a:gd name="connsiteX6" fmla="*/ 45163 w 95580"/>
                <a:gd name="connsiteY6" fmla="*/ 20011 h 24236"/>
                <a:gd name="connsiteX7" fmla="*/ 64081 w 95580"/>
                <a:gd name="connsiteY7" fmla="*/ 22452 h 24236"/>
                <a:gd name="connsiteX8" fmla="*/ 83958 w 95580"/>
                <a:gd name="connsiteY8" fmla="*/ 24195 h 24236"/>
                <a:gd name="connsiteX9" fmla="*/ 95204 w 95580"/>
                <a:gd name="connsiteY9" fmla="*/ 19313 h 24236"/>
                <a:gd name="connsiteX10" fmla="*/ 93285 w 95580"/>
                <a:gd name="connsiteY10" fmla="*/ 12339 h 24236"/>
                <a:gd name="connsiteX11" fmla="*/ 86050 w 95580"/>
                <a:gd name="connsiteY11" fmla="*/ 8591 h 24236"/>
                <a:gd name="connsiteX12" fmla="*/ 58589 w 95580"/>
                <a:gd name="connsiteY12" fmla="*/ 2924 h 24236"/>
                <a:gd name="connsiteX13" fmla="*/ 46995 w 95580"/>
                <a:gd name="connsiteY13" fmla="*/ 134 h 24236"/>
                <a:gd name="connsiteX14" fmla="*/ 29647 w 95580"/>
                <a:gd name="connsiteY14" fmla="*/ 1878 h 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580" h="24236">
                  <a:moveTo>
                    <a:pt x="29647" y="1704"/>
                  </a:moveTo>
                  <a:cubicBezTo>
                    <a:pt x="21975" y="2052"/>
                    <a:pt x="14129" y="2052"/>
                    <a:pt x="6981" y="4493"/>
                  </a:cubicBezTo>
                  <a:cubicBezTo>
                    <a:pt x="3493" y="5714"/>
                    <a:pt x="-169" y="8155"/>
                    <a:pt x="6" y="11555"/>
                  </a:cubicBezTo>
                  <a:cubicBezTo>
                    <a:pt x="93" y="14693"/>
                    <a:pt x="3493" y="16785"/>
                    <a:pt x="6719" y="18006"/>
                  </a:cubicBezTo>
                  <a:cubicBezTo>
                    <a:pt x="14129" y="20795"/>
                    <a:pt x="22237" y="21580"/>
                    <a:pt x="30256" y="22277"/>
                  </a:cubicBezTo>
                  <a:cubicBezTo>
                    <a:pt x="33047" y="22539"/>
                    <a:pt x="35923" y="22801"/>
                    <a:pt x="38712" y="22103"/>
                  </a:cubicBezTo>
                  <a:cubicBezTo>
                    <a:pt x="40979" y="21580"/>
                    <a:pt x="42984" y="20534"/>
                    <a:pt x="45163" y="20011"/>
                  </a:cubicBezTo>
                  <a:cubicBezTo>
                    <a:pt x="51441" y="18442"/>
                    <a:pt x="57805" y="20970"/>
                    <a:pt x="64081" y="22452"/>
                  </a:cubicBezTo>
                  <a:cubicBezTo>
                    <a:pt x="70532" y="24021"/>
                    <a:pt x="77245" y="24370"/>
                    <a:pt x="83958" y="24195"/>
                  </a:cubicBezTo>
                  <a:cubicBezTo>
                    <a:pt x="88404" y="24021"/>
                    <a:pt x="93635" y="23062"/>
                    <a:pt x="95204" y="19313"/>
                  </a:cubicBezTo>
                  <a:cubicBezTo>
                    <a:pt x="96163" y="16960"/>
                    <a:pt x="95204" y="14170"/>
                    <a:pt x="93285" y="12339"/>
                  </a:cubicBezTo>
                  <a:cubicBezTo>
                    <a:pt x="91368" y="10508"/>
                    <a:pt x="88752" y="9375"/>
                    <a:pt x="86050" y="8591"/>
                  </a:cubicBezTo>
                  <a:cubicBezTo>
                    <a:pt x="77158" y="5888"/>
                    <a:pt x="67481" y="5627"/>
                    <a:pt x="58589" y="2924"/>
                  </a:cubicBezTo>
                  <a:cubicBezTo>
                    <a:pt x="54317" y="1616"/>
                    <a:pt x="51615" y="-563"/>
                    <a:pt x="46995" y="134"/>
                  </a:cubicBezTo>
                  <a:cubicBezTo>
                    <a:pt x="41241" y="1006"/>
                    <a:pt x="35487" y="1529"/>
                    <a:pt x="29647" y="187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52527629-3EA4-F37A-3F0E-9B7D7E10D7F7}"/>
                </a:ext>
              </a:extLst>
            </p:cNvPr>
            <p:cNvSpPr/>
            <p:nvPr/>
          </p:nvSpPr>
          <p:spPr>
            <a:xfrm>
              <a:off x="11078621" y="-112343"/>
              <a:ext cx="70691" cy="85376"/>
            </a:xfrm>
            <a:custGeom>
              <a:avLst/>
              <a:gdLst>
                <a:gd name="connsiteX0" fmla="*/ 11078 w 70691"/>
                <a:gd name="connsiteY0" fmla="*/ 85375 h 85376"/>
                <a:gd name="connsiteX1" fmla="*/ 10730 w 70691"/>
                <a:gd name="connsiteY1" fmla="*/ 85375 h 85376"/>
                <a:gd name="connsiteX2" fmla="*/ 7 w 70691"/>
                <a:gd name="connsiteY2" fmla="*/ 75088 h 85376"/>
                <a:gd name="connsiteX3" fmla="*/ 4976 w 70691"/>
                <a:gd name="connsiteY3" fmla="*/ 57914 h 85376"/>
                <a:gd name="connsiteX4" fmla="*/ 24068 w 70691"/>
                <a:gd name="connsiteY4" fmla="*/ 25484 h 85376"/>
                <a:gd name="connsiteX5" fmla="*/ 56760 w 70691"/>
                <a:gd name="connsiteY5" fmla="*/ 551 h 85376"/>
                <a:gd name="connsiteX6" fmla="*/ 70097 w 70691"/>
                <a:gd name="connsiteY6" fmla="*/ 7002 h 85376"/>
                <a:gd name="connsiteX7" fmla="*/ 63646 w 70691"/>
                <a:gd name="connsiteY7" fmla="*/ 20340 h 85376"/>
                <a:gd name="connsiteX8" fmla="*/ 40631 w 70691"/>
                <a:gd name="connsiteY8" fmla="*/ 38299 h 85376"/>
                <a:gd name="connsiteX9" fmla="*/ 23719 w 70691"/>
                <a:gd name="connsiteY9" fmla="*/ 67329 h 85376"/>
                <a:gd name="connsiteX10" fmla="*/ 21016 w 70691"/>
                <a:gd name="connsiteY10" fmla="*/ 74652 h 85376"/>
                <a:gd name="connsiteX11" fmla="*/ 11165 w 70691"/>
                <a:gd name="connsiteY11" fmla="*/ 85288 h 8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691" h="85376">
                  <a:moveTo>
                    <a:pt x="11078" y="85375"/>
                  </a:moveTo>
                  <a:cubicBezTo>
                    <a:pt x="11078" y="85375"/>
                    <a:pt x="10817" y="85375"/>
                    <a:pt x="10730" y="85375"/>
                  </a:cubicBezTo>
                  <a:cubicBezTo>
                    <a:pt x="4976" y="85462"/>
                    <a:pt x="181" y="80929"/>
                    <a:pt x="7" y="75088"/>
                  </a:cubicBezTo>
                  <a:cubicBezTo>
                    <a:pt x="-167" y="68114"/>
                    <a:pt x="2797" y="62273"/>
                    <a:pt x="4976" y="57914"/>
                  </a:cubicBezTo>
                  <a:cubicBezTo>
                    <a:pt x="10468" y="47017"/>
                    <a:pt x="16135" y="35771"/>
                    <a:pt x="24068" y="25484"/>
                  </a:cubicBezTo>
                  <a:cubicBezTo>
                    <a:pt x="33396" y="13366"/>
                    <a:pt x="44729" y="4736"/>
                    <a:pt x="56760" y="551"/>
                  </a:cubicBezTo>
                  <a:cubicBezTo>
                    <a:pt x="62251" y="-1280"/>
                    <a:pt x="68180" y="1597"/>
                    <a:pt x="70097" y="7002"/>
                  </a:cubicBezTo>
                  <a:cubicBezTo>
                    <a:pt x="72016" y="12494"/>
                    <a:pt x="69139" y="18423"/>
                    <a:pt x="63646" y="20340"/>
                  </a:cubicBezTo>
                  <a:cubicBezTo>
                    <a:pt x="55452" y="23130"/>
                    <a:pt x="47519" y="29407"/>
                    <a:pt x="40631" y="38299"/>
                  </a:cubicBezTo>
                  <a:cubicBezTo>
                    <a:pt x="33918" y="47017"/>
                    <a:pt x="28775" y="57304"/>
                    <a:pt x="23719" y="67329"/>
                  </a:cubicBezTo>
                  <a:cubicBezTo>
                    <a:pt x="22412" y="69944"/>
                    <a:pt x="20929" y="72909"/>
                    <a:pt x="21016" y="74652"/>
                  </a:cubicBezTo>
                  <a:cubicBezTo>
                    <a:pt x="21104" y="80319"/>
                    <a:pt x="16745" y="85026"/>
                    <a:pt x="11165" y="852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A79D8514-4346-9F4F-0675-AD5928A132A9}"/>
                </a:ext>
              </a:extLst>
            </p:cNvPr>
            <p:cNvSpPr/>
            <p:nvPr/>
          </p:nvSpPr>
          <p:spPr>
            <a:xfrm>
              <a:off x="10970221" y="-123520"/>
              <a:ext cx="71238" cy="92018"/>
            </a:xfrm>
            <a:custGeom>
              <a:avLst/>
              <a:gdLst>
                <a:gd name="connsiteX0" fmla="*/ 61070 w 71238"/>
                <a:gd name="connsiteY0" fmla="*/ 92018 h 92018"/>
                <a:gd name="connsiteX1" fmla="*/ 59327 w 71238"/>
                <a:gd name="connsiteY1" fmla="*/ 92018 h 92018"/>
                <a:gd name="connsiteX2" fmla="*/ 49998 w 71238"/>
                <a:gd name="connsiteY2" fmla="*/ 80511 h 92018"/>
                <a:gd name="connsiteX3" fmla="*/ 40147 w 71238"/>
                <a:gd name="connsiteY3" fmla="*/ 42763 h 92018"/>
                <a:gd name="connsiteX4" fmla="*/ 7979 w 71238"/>
                <a:gd name="connsiteY4" fmla="*/ 20707 h 92018"/>
                <a:gd name="connsiteX5" fmla="*/ 308 w 71238"/>
                <a:gd name="connsiteY5" fmla="*/ 7979 h 92018"/>
                <a:gd name="connsiteX6" fmla="*/ 13035 w 71238"/>
                <a:gd name="connsiteY6" fmla="*/ 308 h 92018"/>
                <a:gd name="connsiteX7" fmla="*/ 57321 w 71238"/>
                <a:gd name="connsiteY7" fmla="*/ 30645 h 92018"/>
                <a:gd name="connsiteX8" fmla="*/ 70834 w 71238"/>
                <a:gd name="connsiteY8" fmla="*/ 82603 h 92018"/>
                <a:gd name="connsiteX9" fmla="*/ 61070 w 71238"/>
                <a:gd name="connsiteY9" fmla="*/ 91931 h 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238" h="92018">
                  <a:moveTo>
                    <a:pt x="61070" y="92018"/>
                  </a:moveTo>
                  <a:cubicBezTo>
                    <a:pt x="60460" y="92018"/>
                    <a:pt x="59937" y="92018"/>
                    <a:pt x="59327" y="92018"/>
                  </a:cubicBezTo>
                  <a:cubicBezTo>
                    <a:pt x="53573" y="91408"/>
                    <a:pt x="49389" y="86265"/>
                    <a:pt x="49998" y="80511"/>
                  </a:cubicBezTo>
                  <a:cubicBezTo>
                    <a:pt x="51394" y="67347"/>
                    <a:pt x="47819" y="53573"/>
                    <a:pt x="40147" y="42763"/>
                  </a:cubicBezTo>
                  <a:cubicBezTo>
                    <a:pt x="32563" y="31953"/>
                    <a:pt x="20794" y="23933"/>
                    <a:pt x="7979" y="20707"/>
                  </a:cubicBezTo>
                  <a:cubicBezTo>
                    <a:pt x="2400" y="19312"/>
                    <a:pt x="-1087" y="13646"/>
                    <a:pt x="308" y="7979"/>
                  </a:cubicBezTo>
                  <a:cubicBezTo>
                    <a:pt x="1703" y="2400"/>
                    <a:pt x="7194" y="-1087"/>
                    <a:pt x="13035" y="308"/>
                  </a:cubicBezTo>
                  <a:cubicBezTo>
                    <a:pt x="30733" y="4666"/>
                    <a:pt x="46860" y="15738"/>
                    <a:pt x="57321" y="30645"/>
                  </a:cubicBezTo>
                  <a:cubicBezTo>
                    <a:pt x="67783" y="45553"/>
                    <a:pt x="72752" y="64470"/>
                    <a:pt x="70834" y="82603"/>
                  </a:cubicBezTo>
                  <a:cubicBezTo>
                    <a:pt x="70311" y="87747"/>
                    <a:pt x="66039" y="91670"/>
                    <a:pt x="61070" y="9193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7B2729AF-C8A2-E829-15FC-EB6155C4FDD1}"/>
                </a:ext>
              </a:extLst>
            </p:cNvPr>
            <p:cNvSpPr/>
            <p:nvPr/>
          </p:nvSpPr>
          <p:spPr>
            <a:xfrm>
              <a:off x="11046777" y="-138698"/>
              <a:ext cx="24408" cy="100134"/>
            </a:xfrm>
            <a:custGeom>
              <a:avLst/>
              <a:gdLst>
                <a:gd name="connsiteX0" fmla="*/ 11103 w 24408"/>
                <a:gd name="connsiteY0" fmla="*/ 100135 h 100134"/>
                <a:gd name="connsiteX1" fmla="*/ 8400 w 24408"/>
                <a:gd name="connsiteY1" fmla="*/ 99960 h 100134"/>
                <a:gd name="connsiteX2" fmla="*/ 206 w 24408"/>
                <a:gd name="connsiteY2" fmla="*/ 87581 h 100134"/>
                <a:gd name="connsiteX3" fmla="*/ 903 w 24408"/>
                <a:gd name="connsiteY3" fmla="*/ 53756 h 100134"/>
                <a:gd name="connsiteX4" fmla="*/ 3954 w 24408"/>
                <a:gd name="connsiteY4" fmla="*/ 7291 h 100134"/>
                <a:gd name="connsiteX5" fmla="*/ 17118 w 24408"/>
                <a:gd name="connsiteY5" fmla="*/ 491 h 100134"/>
                <a:gd name="connsiteX6" fmla="*/ 23918 w 24408"/>
                <a:gd name="connsiteY6" fmla="*/ 13655 h 100134"/>
                <a:gd name="connsiteX7" fmla="*/ 21826 w 24408"/>
                <a:gd name="connsiteY7" fmla="*/ 52536 h 100134"/>
                <a:gd name="connsiteX8" fmla="*/ 20692 w 24408"/>
                <a:gd name="connsiteY8" fmla="*/ 91766 h 100134"/>
                <a:gd name="connsiteX9" fmla="*/ 11016 w 24408"/>
                <a:gd name="connsiteY9" fmla="*/ 100135 h 10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8" h="100134">
                  <a:moveTo>
                    <a:pt x="11103" y="100135"/>
                  </a:moveTo>
                  <a:cubicBezTo>
                    <a:pt x="10230" y="100135"/>
                    <a:pt x="9359" y="100135"/>
                    <a:pt x="8400" y="99960"/>
                  </a:cubicBezTo>
                  <a:cubicBezTo>
                    <a:pt x="2733" y="98827"/>
                    <a:pt x="-928" y="93248"/>
                    <a:pt x="206" y="87581"/>
                  </a:cubicBezTo>
                  <a:cubicBezTo>
                    <a:pt x="2385" y="77033"/>
                    <a:pt x="1687" y="65700"/>
                    <a:pt x="903" y="53756"/>
                  </a:cubicBezTo>
                  <a:cubicBezTo>
                    <a:pt x="-56" y="38587"/>
                    <a:pt x="-1015" y="22808"/>
                    <a:pt x="3954" y="7291"/>
                  </a:cubicBezTo>
                  <a:cubicBezTo>
                    <a:pt x="5698" y="1798"/>
                    <a:pt x="11626" y="-1253"/>
                    <a:pt x="17118" y="491"/>
                  </a:cubicBezTo>
                  <a:cubicBezTo>
                    <a:pt x="22610" y="2234"/>
                    <a:pt x="25661" y="8162"/>
                    <a:pt x="23918" y="13655"/>
                  </a:cubicBezTo>
                  <a:cubicBezTo>
                    <a:pt x="20169" y="25511"/>
                    <a:pt x="20954" y="38674"/>
                    <a:pt x="21826" y="52536"/>
                  </a:cubicBezTo>
                  <a:cubicBezTo>
                    <a:pt x="22610" y="65264"/>
                    <a:pt x="23394" y="78515"/>
                    <a:pt x="20692" y="91766"/>
                  </a:cubicBezTo>
                  <a:cubicBezTo>
                    <a:pt x="19733" y="96560"/>
                    <a:pt x="15635" y="99873"/>
                    <a:pt x="11016" y="10013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3E0C7CA-6616-E6BE-7FA6-6C67C2BC58A3}"/>
                </a:ext>
              </a:extLst>
            </p:cNvPr>
            <p:cNvSpPr/>
            <p:nvPr/>
          </p:nvSpPr>
          <p:spPr>
            <a:xfrm>
              <a:off x="10913688" y="4264"/>
              <a:ext cx="63041" cy="207982"/>
            </a:xfrm>
            <a:custGeom>
              <a:avLst/>
              <a:gdLst>
                <a:gd name="connsiteX0" fmla="*/ 57711 w 63041"/>
                <a:gd name="connsiteY0" fmla="*/ 19766 h 207982"/>
                <a:gd name="connsiteX1" fmla="*/ 25282 w 63041"/>
                <a:gd name="connsiteY1" fmla="*/ 56381 h 207982"/>
                <a:gd name="connsiteX2" fmla="*/ 10548 w 63041"/>
                <a:gd name="connsiteY2" fmla="*/ 105200 h 207982"/>
                <a:gd name="connsiteX3" fmla="*/ 15256 w 63041"/>
                <a:gd name="connsiteY3" fmla="*/ 157594 h 207982"/>
                <a:gd name="connsiteX4" fmla="*/ 23190 w 63041"/>
                <a:gd name="connsiteY4" fmla="*/ 183224 h 207982"/>
                <a:gd name="connsiteX5" fmla="*/ 33999 w 63041"/>
                <a:gd name="connsiteY5" fmla="*/ 207982 h 207982"/>
                <a:gd name="connsiteX6" fmla="*/ 20748 w 63041"/>
                <a:gd name="connsiteY6" fmla="*/ 184270 h 207982"/>
                <a:gd name="connsiteX7" fmla="*/ 10200 w 63041"/>
                <a:gd name="connsiteY7" fmla="*/ 159076 h 207982"/>
                <a:gd name="connsiteX8" fmla="*/ 0 w 63041"/>
                <a:gd name="connsiteY8" fmla="*/ 104764 h 207982"/>
                <a:gd name="connsiteX9" fmla="*/ 11072 w 63041"/>
                <a:gd name="connsiteY9" fmla="*/ 49406 h 207982"/>
                <a:gd name="connsiteX10" fmla="*/ 45768 w 63041"/>
                <a:gd name="connsiteY10" fmla="*/ 2418 h 207982"/>
                <a:gd name="connsiteX11" fmla="*/ 60588 w 63041"/>
                <a:gd name="connsiteY11" fmla="*/ 3813 h 207982"/>
                <a:gd name="connsiteX12" fmla="*/ 59194 w 63041"/>
                <a:gd name="connsiteY12" fmla="*/ 18633 h 207982"/>
                <a:gd name="connsiteX13" fmla="*/ 58408 w 63041"/>
                <a:gd name="connsiteY13" fmla="*/ 19243 h 207982"/>
                <a:gd name="connsiteX14" fmla="*/ 57624 w 63041"/>
                <a:gd name="connsiteY14" fmla="*/ 19766 h 20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041" h="207982">
                  <a:moveTo>
                    <a:pt x="57711" y="19766"/>
                  </a:moveTo>
                  <a:cubicBezTo>
                    <a:pt x="45245" y="28222"/>
                    <a:pt x="33214" y="41735"/>
                    <a:pt x="25282" y="56381"/>
                  </a:cubicBezTo>
                  <a:cubicBezTo>
                    <a:pt x="16999" y="71114"/>
                    <a:pt x="12205" y="87852"/>
                    <a:pt x="10548" y="105200"/>
                  </a:cubicBezTo>
                  <a:cubicBezTo>
                    <a:pt x="9067" y="122548"/>
                    <a:pt x="11333" y="140245"/>
                    <a:pt x="15256" y="157594"/>
                  </a:cubicBezTo>
                  <a:cubicBezTo>
                    <a:pt x="17435" y="166224"/>
                    <a:pt x="20574" y="174593"/>
                    <a:pt x="23190" y="183224"/>
                  </a:cubicBezTo>
                  <a:lnTo>
                    <a:pt x="33999" y="207982"/>
                  </a:lnTo>
                  <a:lnTo>
                    <a:pt x="20748" y="184270"/>
                  </a:lnTo>
                  <a:cubicBezTo>
                    <a:pt x="17261" y="175901"/>
                    <a:pt x="13251" y="167706"/>
                    <a:pt x="10200" y="159076"/>
                  </a:cubicBezTo>
                  <a:cubicBezTo>
                    <a:pt x="4446" y="141727"/>
                    <a:pt x="175" y="123594"/>
                    <a:pt x="0" y="104764"/>
                  </a:cubicBezTo>
                  <a:cubicBezTo>
                    <a:pt x="0" y="86021"/>
                    <a:pt x="3400" y="67016"/>
                    <a:pt x="11072" y="49406"/>
                  </a:cubicBezTo>
                  <a:cubicBezTo>
                    <a:pt x="18918" y="31622"/>
                    <a:pt x="29553" y="15930"/>
                    <a:pt x="45768" y="2418"/>
                  </a:cubicBezTo>
                  <a:cubicBezTo>
                    <a:pt x="50214" y="-1244"/>
                    <a:pt x="56840" y="-721"/>
                    <a:pt x="60588" y="3813"/>
                  </a:cubicBezTo>
                  <a:cubicBezTo>
                    <a:pt x="64337" y="8259"/>
                    <a:pt x="63726" y="14884"/>
                    <a:pt x="59194" y="18633"/>
                  </a:cubicBezTo>
                  <a:cubicBezTo>
                    <a:pt x="58932" y="18894"/>
                    <a:pt x="58670" y="19069"/>
                    <a:pt x="58408" y="19243"/>
                  </a:cubicBezTo>
                  <a:lnTo>
                    <a:pt x="57624" y="1976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4" name="Freeform: Shape 2943">
              <a:extLst>
                <a:ext uri="{FF2B5EF4-FFF2-40B4-BE49-F238E27FC236}">
                  <a16:creationId xmlns:a16="http://schemas.microsoft.com/office/drawing/2014/main" id="{9F7C31EE-75A5-E22F-7139-1481205FDF2F}"/>
                </a:ext>
              </a:extLst>
            </p:cNvPr>
            <p:cNvSpPr/>
            <p:nvPr/>
          </p:nvSpPr>
          <p:spPr>
            <a:xfrm>
              <a:off x="12233817" y="99318"/>
              <a:ext cx="2263911" cy="340723"/>
            </a:xfrm>
            <a:custGeom>
              <a:avLst/>
              <a:gdLst>
                <a:gd name="connsiteX0" fmla="*/ 2263650 w 2263911"/>
                <a:gd name="connsiteY0" fmla="*/ 98021 h 340723"/>
                <a:gd name="connsiteX1" fmla="*/ 1691069 w 2263911"/>
                <a:gd name="connsiteY1" fmla="*/ 104472 h 340723"/>
                <a:gd name="connsiteX2" fmla="*/ 1407480 w 2263911"/>
                <a:gd name="connsiteY2" fmla="*/ 121733 h 340723"/>
                <a:gd name="connsiteX3" fmla="*/ 1266078 w 2263911"/>
                <a:gd name="connsiteY3" fmla="*/ 133502 h 340723"/>
                <a:gd name="connsiteX4" fmla="*/ 1125025 w 2263911"/>
                <a:gd name="connsiteY4" fmla="*/ 148671 h 340723"/>
                <a:gd name="connsiteX5" fmla="*/ 563079 w 2263911"/>
                <a:gd name="connsiteY5" fmla="*/ 230879 h 340723"/>
                <a:gd name="connsiteX6" fmla="*/ 282454 w 2263911"/>
                <a:gd name="connsiteY6" fmla="*/ 283796 h 340723"/>
                <a:gd name="connsiteX7" fmla="*/ 0 w 2263911"/>
                <a:gd name="connsiteY7" fmla="*/ 340723 h 340723"/>
                <a:gd name="connsiteX8" fmla="*/ 131201 w 2263911"/>
                <a:gd name="connsiteY8" fmla="*/ 279437 h 340723"/>
                <a:gd name="connsiteX9" fmla="*/ 265106 w 2263911"/>
                <a:gd name="connsiteY9" fmla="*/ 223731 h 340723"/>
                <a:gd name="connsiteX10" fmla="*/ 540848 w 2263911"/>
                <a:gd name="connsiteY10" fmla="*/ 133415 h 340723"/>
                <a:gd name="connsiteX11" fmla="*/ 1110989 w 2263911"/>
                <a:gd name="connsiteY11" fmla="*/ 22350 h 340723"/>
                <a:gd name="connsiteX12" fmla="*/ 1255791 w 2263911"/>
                <a:gd name="connsiteY12" fmla="*/ 8576 h 340723"/>
                <a:gd name="connsiteX13" fmla="*/ 1401116 w 2263911"/>
                <a:gd name="connsiteY13" fmla="*/ 1602 h 340723"/>
                <a:gd name="connsiteX14" fmla="*/ 1546528 w 2263911"/>
                <a:gd name="connsiteY14" fmla="*/ 295 h 340723"/>
                <a:gd name="connsiteX15" fmla="*/ 1691853 w 2263911"/>
                <a:gd name="connsiteY15" fmla="*/ 4915 h 340723"/>
                <a:gd name="connsiteX16" fmla="*/ 2263911 w 2263911"/>
                <a:gd name="connsiteY16" fmla="*/ 98108 h 34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3911" h="340723">
                  <a:moveTo>
                    <a:pt x="2263650" y="98021"/>
                  </a:moveTo>
                  <a:cubicBezTo>
                    <a:pt x="2070726" y="92790"/>
                    <a:pt x="1880680" y="96015"/>
                    <a:pt x="1691069" y="104472"/>
                  </a:cubicBezTo>
                  <a:cubicBezTo>
                    <a:pt x="1596307" y="108308"/>
                    <a:pt x="1501806" y="114671"/>
                    <a:pt x="1407480" y="121733"/>
                  </a:cubicBezTo>
                  <a:lnTo>
                    <a:pt x="1266078" y="133502"/>
                  </a:lnTo>
                  <a:lnTo>
                    <a:pt x="1125025" y="148671"/>
                  </a:lnTo>
                  <a:cubicBezTo>
                    <a:pt x="937331" y="171250"/>
                    <a:pt x="749639" y="195659"/>
                    <a:pt x="563079" y="230879"/>
                  </a:cubicBezTo>
                  <a:cubicBezTo>
                    <a:pt x="469101" y="245263"/>
                    <a:pt x="376519" y="266535"/>
                    <a:pt x="282454" y="283796"/>
                  </a:cubicBezTo>
                  <a:cubicBezTo>
                    <a:pt x="188478" y="301319"/>
                    <a:pt x="95895" y="325031"/>
                    <a:pt x="0" y="340723"/>
                  </a:cubicBezTo>
                  <a:cubicBezTo>
                    <a:pt x="43152" y="319190"/>
                    <a:pt x="87090" y="299226"/>
                    <a:pt x="131201" y="279437"/>
                  </a:cubicBezTo>
                  <a:cubicBezTo>
                    <a:pt x="175401" y="259822"/>
                    <a:pt x="219512" y="239423"/>
                    <a:pt x="265106" y="223731"/>
                  </a:cubicBezTo>
                  <a:cubicBezTo>
                    <a:pt x="355858" y="190952"/>
                    <a:pt x="447133" y="157650"/>
                    <a:pt x="540848" y="133415"/>
                  </a:cubicBezTo>
                  <a:cubicBezTo>
                    <a:pt x="726885" y="79190"/>
                    <a:pt x="918502" y="45278"/>
                    <a:pt x="1110989" y="22350"/>
                  </a:cubicBezTo>
                  <a:lnTo>
                    <a:pt x="1255791" y="8576"/>
                  </a:lnTo>
                  <a:cubicBezTo>
                    <a:pt x="1304262" y="6135"/>
                    <a:pt x="1352645" y="3433"/>
                    <a:pt x="1401116" y="1602"/>
                  </a:cubicBezTo>
                  <a:cubicBezTo>
                    <a:pt x="1449499" y="-926"/>
                    <a:pt x="1498058" y="295"/>
                    <a:pt x="1546528" y="295"/>
                  </a:cubicBezTo>
                  <a:cubicBezTo>
                    <a:pt x="1594999" y="-316"/>
                    <a:pt x="1643469" y="2648"/>
                    <a:pt x="1691853" y="4915"/>
                  </a:cubicBezTo>
                  <a:cubicBezTo>
                    <a:pt x="1885038" y="16074"/>
                    <a:pt x="2078747" y="40745"/>
                    <a:pt x="2263911" y="981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5" name="Freeform: Shape 2944">
              <a:extLst>
                <a:ext uri="{FF2B5EF4-FFF2-40B4-BE49-F238E27FC236}">
                  <a16:creationId xmlns:a16="http://schemas.microsoft.com/office/drawing/2014/main" id="{7A895855-81E0-B416-9CA9-13AA239C3139}"/>
                </a:ext>
              </a:extLst>
            </p:cNvPr>
            <p:cNvSpPr/>
            <p:nvPr/>
          </p:nvSpPr>
          <p:spPr>
            <a:xfrm>
              <a:off x="13511664" y="208323"/>
              <a:ext cx="756694" cy="1007821"/>
            </a:xfrm>
            <a:custGeom>
              <a:avLst/>
              <a:gdLst>
                <a:gd name="connsiteX0" fmla="*/ 0 w 756694"/>
                <a:gd name="connsiteY0" fmla="*/ 0 h 1007821"/>
                <a:gd name="connsiteX1" fmla="*/ 597863 w 756694"/>
                <a:gd name="connsiteY1" fmla="*/ 959999 h 1007821"/>
                <a:gd name="connsiteX2" fmla="*/ 0 w 756694"/>
                <a:gd name="connsiteY2" fmla="*/ 0 h 100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694" h="1007821">
                  <a:moveTo>
                    <a:pt x="0" y="0"/>
                  </a:moveTo>
                  <a:cubicBezTo>
                    <a:pt x="0" y="0"/>
                    <a:pt x="1173321" y="653570"/>
                    <a:pt x="597863" y="959999"/>
                  </a:cubicBezTo>
                  <a:cubicBezTo>
                    <a:pt x="22404" y="12664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6" name="Freeform: Shape 2945">
              <a:extLst>
                <a:ext uri="{FF2B5EF4-FFF2-40B4-BE49-F238E27FC236}">
                  <a16:creationId xmlns:a16="http://schemas.microsoft.com/office/drawing/2014/main" id="{D3D60BEB-C3A1-FE06-78F4-0D896BD4E54A}"/>
                </a:ext>
              </a:extLst>
            </p:cNvPr>
            <p:cNvSpPr/>
            <p:nvPr/>
          </p:nvSpPr>
          <p:spPr>
            <a:xfrm>
              <a:off x="13604334" y="359663"/>
              <a:ext cx="420617" cy="685550"/>
            </a:xfrm>
            <a:custGeom>
              <a:avLst/>
              <a:gdLst>
                <a:gd name="connsiteX0" fmla="*/ 334500 w 420617"/>
                <a:gd name="connsiteY0" fmla="*/ 660632 h 685550"/>
                <a:gd name="connsiteX1" fmla="*/ 0 w 420617"/>
                <a:gd name="connsiteY1" fmla="*/ 0 h 685550"/>
                <a:gd name="connsiteX2" fmla="*/ 412872 w 420617"/>
                <a:gd name="connsiteY2" fmla="*/ 614602 h 685550"/>
                <a:gd name="connsiteX3" fmla="*/ 400493 w 420617"/>
                <a:gd name="connsiteY3" fmla="*/ 677806 h 685550"/>
                <a:gd name="connsiteX4" fmla="*/ 337289 w 420617"/>
                <a:gd name="connsiteY4" fmla="*/ 665426 h 685550"/>
                <a:gd name="connsiteX5" fmla="*/ 334500 w 420617"/>
                <a:gd name="connsiteY5" fmla="*/ 660632 h 68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617" h="685550">
                  <a:moveTo>
                    <a:pt x="334500" y="660632"/>
                  </a:moveTo>
                  <a:lnTo>
                    <a:pt x="0" y="0"/>
                  </a:lnTo>
                  <a:lnTo>
                    <a:pt x="412872" y="614602"/>
                  </a:lnTo>
                  <a:cubicBezTo>
                    <a:pt x="426908" y="635437"/>
                    <a:pt x="421328" y="663770"/>
                    <a:pt x="400493" y="677806"/>
                  </a:cubicBezTo>
                  <a:cubicBezTo>
                    <a:pt x="379657" y="691841"/>
                    <a:pt x="351325" y="686262"/>
                    <a:pt x="337289" y="665426"/>
                  </a:cubicBezTo>
                  <a:cubicBezTo>
                    <a:pt x="336330" y="663945"/>
                    <a:pt x="335284" y="662201"/>
                    <a:pt x="334500" y="660632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7" name="Freeform: Shape 2946">
              <a:extLst>
                <a:ext uri="{FF2B5EF4-FFF2-40B4-BE49-F238E27FC236}">
                  <a16:creationId xmlns:a16="http://schemas.microsoft.com/office/drawing/2014/main" id="{E0DDD4BA-07C5-A44B-FD53-1EF0F88E85E7}"/>
                </a:ext>
              </a:extLst>
            </p:cNvPr>
            <p:cNvSpPr/>
            <p:nvPr/>
          </p:nvSpPr>
          <p:spPr>
            <a:xfrm>
              <a:off x="13393287" y="-848578"/>
              <a:ext cx="502714" cy="989339"/>
            </a:xfrm>
            <a:custGeom>
              <a:avLst/>
              <a:gdLst>
                <a:gd name="connsiteX0" fmla="*/ 65460 w 502714"/>
                <a:gd name="connsiteY0" fmla="*/ 989339 h 989339"/>
                <a:gd name="connsiteX1" fmla="*/ 324029 w 502714"/>
                <a:gd name="connsiteY1" fmla="*/ 81733 h 989339"/>
                <a:gd name="connsiteX2" fmla="*/ 65460 w 502714"/>
                <a:gd name="connsiteY2" fmla="*/ 989339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714" h="989339">
                  <a:moveTo>
                    <a:pt x="65460" y="989339"/>
                  </a:moveTo>
                  <a:cubicBezTo>
                    <a:pt x="65460" y="989339"/>
                    <a:pt x="-195287" y="-336981"/>
                    <a:pt x="324029" y="81733"/>
                  </a:cubicBezTo>
                  <a:cubicBezTo>
                    <a:pt x="843345" y="500534"/>
                    <a:pt x="65460" y="989339"/>
                    <a:pt x="65460" y="989339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8" name="Freeform: Shape 2947">
              <a:extLst>
                <a:ext uri="{FF2B5EF4-FFF2-40B4-BE49-F238E27FC236}">
                  <a16:creationId xmlns:a16="http://schemas.microsoft.com/office/drawing/2014/main" id="{5425571C-EF10-DB2E-DDCF-75B0A35D8FA1}"/>
                </a:ext>
              </a:extLst>
            </p:cNvPr>
            <p:cNvSpPr/>
            <p:nvPr/>
          </p:nvSpPr>
          <p:spPr>
            <a:xfrm>
              <a:off x="13944152" y="-521238"/>
              <a:ext cx="522648" cy="634189"/>
            </a:xfrm>
            <a:custGeom>
              <a:avLst/>
              <a:gdLst>
                <a:gd name="connsiteX0" fmla="*/ 0 w 522648"/>
                <a:gd name="connsiteY0" fmla="*/ 634189 h 634189"/>
                <a:gd name="connsiteX1" fmla="*/ 467097 w 522648"/>
                <a:gd name="connsiteY1" fmla="*/ 48007 h 634189"/>
                <a:gd name="connsiteX2" fmla="*/ 0 w 522648"/>
                <a:gd name="connsiteY2" fmla="*/ 634189 h 63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648" h="634189">
                  <a:moveTo>
                    <a:pt x="0" y="634189"/>
                  </a:moveTo>
                  <a:cubicBezTo>
                    <a:pt x="0" y="634189"/>
                    <a:pt x="725229" y="252613"/>
                    <a:pt x="467097" y="48007"/>
                  </a:cubicBezTo>
                  <a:cubicBezTo>
                    <a:pt x="208964" y="-156599"/>
                    <a:pt x="13513" y="341011"/>
                    <a:pt x="0" y="63418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9" name="Freeform: Shape 2948">
              <a:extLst>
                <a:ext uri="{FF2B5EF4-FFF2-40B4-BE49-F238E27FC236}">
                  <a16:creationId xmlns:a16="http://schemas.microsoft.com/office/drawing/2014/main" id="{BD19A1FB-8E57-9E06-1094-A6B10C5BDBD5}"/>
                </a:ext>
              </a:extLst>
            </p:cNvPr>
            <p:cNvSpPr/>
            <p:nvPr/>
          </p:nvSpPr>
          <p:spPr>
            <a:xfrm>
              <a:off x="13988177" y="-397557"/>
              <a:ext cx="366490" cy="446520"/>
            </a:xfrm>
            <a:custGeom>
              <a:avLst/>
              <a:gdLst>
                <a:gd name="connsiteX0" fmla="*/ 359781 w 366490"/>
                <a:gd name="connsiteY0" fmla="*/ 57534 h 446520"/>
                <a:gd name="connsiteX1" fmla="*/ 277136 w 366490"/>
                <a:gd name="connsiteY1" fmla="*/ 163716 h 446520"/>
                <a:gd name="connsiteX2" fmla="*/ 189175 w 366490"/>
                <a:gd name="connsiteY2" fmla="*/ 263011 h 446520"/>
                <a:gd name="connsiteX3" fmla="*/ 96592 w 366490"/>
                <a:gd name="connsiteY3" fmla="*/ 357163 h 446520"/>
                <a:gd name="connsiteX4" fmla="*/ 0 w 366490"/>
                <a:gd name="connsiteY4" fmla="*/ 446520 h 446520"/>
                <a:gd name="connsiteX5" fmla="*/ 83079 w 366490"/>
                <a:gd name="connsiteY5" fmla="*/ 344958 h 446520"/>
                <a:gd name="connsiteX6" fmla="*/ 161017 w 366490"/>
                <a:gd name="connsiteY6" fmla="*/ 239996 h 446520"/>
                <a:gd name="connsiteX7" fmla="*/ 233112 w 366490"/>
                <a:gd name="connsiteY7" fmla="*/ 131547 h 446520"/>
                <a:gd name="connsiteX8" fmla="*/ 297275 w 366490"/>
                <a:gd name="connsiteY8" fmla="*/ 20483 h 446520"/>
                <a:gd name="connsiteX9" fmla="*/ 297623 w 366490"/>
                <a:gd name="connsiteY9" fmla="*/ 19786 h 446520"/>
                <a:gd name="connsiteX10" fmla="*/ 346704 w 366490"/>
                <a:gd name="connsiteY10" fmla="*/ 4007 h 446520"/>
                <a:gd name="connsiteX11" fmla="*/ 362484 w 366490"/>
                <a:gd name="connsiteY11" fmla="*/ 53088 h 446520"/>
                <a:gd name="connsiteX12" fmla="*/ 359868 w 366490"/>
                <a:gd name="connsiteY12" fmla="*/ 57446 h 44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490" h="446520">
                  <a:moveTo>
                    <a:pt x="359781" y="57534"/>
                  </a:moveTo>
                  <a:cubicBezTo>
                    <a:pt x="333018" y="95456"/>
                    <a:pt x="305731" y="129368"/>
                    <a:pt x="277136" y="163716"/>
                  </a:cubicBezTo>
                  <a:cubicBezTo>
                    <a:pt x="248629" y="197715"/>
                    <a:pt x="219251" y="230755"/>
                    <a:pt x="189175" y="263011"/>
                  </a:cubicBezTo>
                  <a:cubicBezTo>
                    <a:pt x="158837" y="295093"/>
                    <a:pt x="128325" y="326738"/>
                    <a:pt x="96592" y="357163"/>
                  </a:cubicBezTo>
                  <a:cubicBezTo>
                    <a:pt x="65121" y="387849"/>
                    <a:pt x="32692" y="417403"/>
                    <a:pt x="0" y="446520"/>
                  </a:cubicBezTo>
                  <a:cubicBezTo>
                    <a:pt x="28333" y="413131"/>
                    <a:pt x="56316" y="379480"/>
                    <a:pt x="83079" y="344958"/>
                  </a:cubicBezTo>
                  <a:cubicBezTo>
                    <a:pt x="110105" y="310697"/>
                    <a:pt x="135735" y="275390"/>
                    <a:pt x="161017" y="239996"/>
                  </a:cubicBezTo>
                  <a:cubicBezTo>
                    <a:pt x="186036" y="204428"/>
                    <a:pt x="210098" y="168249"/>
                    <a:pt x="233112" y="131547"/>
                  </a:cubicBezTo>
                  <a:cubicBezTo>
                    <a:pt x="255866" y="95107"/>
                    <a:pt x="278444" y="57185"/>
                    <a:pt x="297275" y="20483"/>
                  </a:cubicBezTo>
                  <a:lnTo>
                    <a:pt x="297623" y="19786"/>
                  </a:lnTo>
                  <a:cubicBezTo>
                    <a:pt x="306864" y="1914"/>
                    <a:pt x="328833" y="-5147"/>
                    <a:pt x="346704" y="4007"/>
                  </a:cubicBezTo>
                  <a:cubicBezTo>
                    <a:pt x="364576" y="13247"/>
                    <a:pt x="371638" y="35216"/>
                    <a:pt x="362484" y="53088"/>
                  </a:cubicBezTo>
                  <a:cubicBezTo>
                    <a:pt x="361699" y="54570"/>
                    <a:pt x="360740" y="56139"/>
                    <a:pt x="359868" y="5744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0" name="Freeform: Shape 2949">
              <a:extLst>
                <a:ext uri="{FF2B5EF4-FFF2-40B4-BE49-F238E27FC236}">
                  <a16:creationId xmlns:a16="http://schemas.microsoft.com/office/drawing/2014/main" id="{95AD7198-4744-0A19-7A8A-F1F930807DAE}"/>
                </a:ext>
              </a:extLst>
            </p:cNvPr>
            <p:cNvSpPr/>
            <p:nvPr/>
          </p:nvSpPr>
          <p:spPr>
            <a:xfrm>
              <a:off x="13507655" y="-705029"/>
              <a:ext cx="176478" cy="746844"/>
            </a:xfrm>
            <a:custGeom>
              <a:avLst/>
              <a:gdLst>
                <a:gd name="connsiteX0" fmla="*/ 95808 w 176478"/>
                <a:gd name="connsiteY0" fmla="*/ 11240 h 746844"/>
                <a:gd name="connsiteX1" fmla="*/ 116294 w 176478"/>
                <a:gd name="connsiteY1" fmla="*/ 34603 h 746844"/>
                <a:gd name="connsiteX2" fmla="*/ 131376 w 176478"/>
                <a:gd name="connsiteY2" fmla="*/ 57531 h 746844"/>
                <a:gd name="connsiteX3" fmla="*/ 143668 w 176478"/>
                <a:gd name="connsiteY3" fmla="*/ 81243 h 746844"/>
                <a:gd name="connsiteX4" fmla="*/ 153432 w 176478"/>
                <a:gd name="connsiteY4" fmla="*/ 105653 h 746844"/>
                <a:gd name="connsiteX5" fmla="*/ 174528 w 176478"/>
                <a:gd name="connsiteY5" fmla="*/ 205471 h 746844"/>
                <a:gd name="connsiteX6" fmla="*/ 176011 w 176478"/>
                <a:gd name="connsiteY6" fmla="*/ 255337 h 746844"/>
                <a:gd name="connsiteX7" fmla="*/ 172960 w 176478"/>
                <a:gd name="connsiteY7" fmla="*/ 304592 h 746844"/>
                <a:gd name="connsiteX8" fmla="*/ 166247 w 176478"/>
                <a:gd name="connsiteY8" fmla="*/ 353063 h 746844"/>
                <a:gd name="connsiteX9" fmla="*/ 155437 w 176478"/>
                <a:gd name="connsiteY9" fmla="*/ 400313 h 746844"/>
                <a:gd name="connsiteX10" fmla="*/ 142099 w 176478"/>
                <a:gd name="connsiteY10" fmla="*/ 446605 h 746844"/>
                <a:gd name="connsiteX11" fmla="*/ 127192 w 176478"/>
                <a:gd name="connsiteY11" fmla="*/ 492199 h 746844"/>
                <a:gd name="connsiteX12" fmla="*/ 90141 w 176478"/>
                <a:gd name="connsiteY12" fmla="*/ 580161 h 746844"/>
                <a:gd name="connsiteX13" fmla="*/ 47337 w 176478"/>
                <a:gd name="connsiteY13" fmla="*/ 664897 h 746844"/>
                <a:gd name="connsiteX14" fmla="*/ 0 w 176478"/>
                <a:gd name="connsiteY14" fmla="*/ 746844 h 746844"/>
                <a:gd name="connsiteX15" fmla="*/ 39143 w 176478"/>
                <a:gd name="connsiteY15" fmla="*/ 660887 h 746844"/>
                <a:gd name="connsiteX16" fmla="*/ 73315 w 176478"/>
                <a:gd name="connsiteY16" fmla="*/ 573274 h 746844"/>
                <a:gd name="connsiteX17" fmla="*/ 101213 w 176478"/>
                <a:gd name="connsiteY17" fmla="*/ 483917 h 746844"/>
                <a:gd name="connsiteX18" fmla="*/ 111325 w 176478"/>
                <a:gd name="connsiteY18" fmla="*/ 438497 h 746844"/>
                <a:gd name="connsiteX19" fmla="*/ 119782 w 176478"/>
                <a:gd name="connsiteY19" fmla="*/ 392991 h 746844"/>
                <a:gd name="connsiteX20" fmla="*/ 125709 w 176478"/>
                <a:gd name="connsiteY20" fmla="*/ 347309 h 746844"/>
                <a:gd name="connsiteX21" fmla="*/ 127541 w 176478"/>
                <a:gd name="connsiteY21" fmla="*/ 301716 h 746844"/>
                <a:gd name="connsiteX22" fmla="*/ 125971 w 176478"/>
                <a:gd name="connsiteY22" fmla="*/ 256645 h 746844"/>
                <a:gd name="connsiteX23" fmla="*/ 120392 w 176478"/>
                <a:gd name="connsiteY23" fmla="*/ 212446 h 746844"/>
                <a:gd name="connsiteX24" fmla="*/ 94675 w 176478"/>
                <a:gd name="connsiteY24" fmla="*/ 129976 h 746844"/>
                <a:gd name="connsiteX25" fmla="*/ 84998 w 176478"/>
                <a:gd name="connsiteY25" fmla="*/ 111320 h 746844"/>
                <a:gd name="connsiteX26" fmla="*/ 73839 w 176478"/>
                <a:gd name="connsiteY26" fmla="*/ 94059 h 746844"/>
                <a:gd name="connsiteX27" fmla="*/ 61372 w 176478"/>
                <a:gd name="connsiteY27" fmla="*/ 78715 h 746844"/>
                <a:gd name="connsiteX28" fmla="*/ 49778 w 176478"/>
                <a:gd name="connsiteY28" fmla="*/ 67557 h 746844"/>
                <a:gd name="connsiteX29" fmla="*/ 38357 w 176478"/>
                <a:gd name="connsiteY29" fmla="*/ 17081 h 746844"/>
                <a:gd name="connsiteX30" fmla="*/ 88833 w 176478"/>
                <a:gd name="connsiteY30" fmla="*/ 5660 h 746844"/>
                <a:gd name="connsiteX31" fmla="*/ 93977 w 176478"/>
                <a:gd name="connsiteY31" fmla="*/ 9583 h 746844"/>
                <a:gd name="connsiteX32" fmla="*/ 95633 w 176478"/>
                <a:gd name="connsiteY32" fmla="*/ 11153 h 74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6478" h="746844">
                  <a:moveTo>
                    <a:pt x="95808" y="11240"/>
                  </a:moveTo>
                  <a:cubicBezTo>
                    <a:pt x="105746" y="20481"/>
                    <a:pt x="110279" y="26757"/>
                    <a:pt x="116294" y="34603"/>
                  </a:cubicBezTo>
                  <a:cubicBezTo>
                    <a:pt x="121961" y="42101"/>
                    <a:pt x="126494" y="49860"/>
                    <a:pt x="131376" y="57531"/>
                  </a:cubicBezTo>
                  <a:lnTo>
                    <a:pt x="143668" y="81243"/>
                  </a:lnTo>
                  <a:lnTo>
                    <a:pt x="153432" y="105653"/>
                  </a:lnTo>
                  <a:cubicBezTo>
                    <a:pt x="164939" y="138432"/>
                    <a:pt x="172176" y="171995"/>
                    <a:pt x="174528" y="205471"/>
                  </a:cubicBezTo>
                  <a:cubicBezTo>
                    <a:pt x="175575" y="222210"/>
                    <a:pt x="177319" y="238861"/>
                    <a:pt x="176011" y="255337"/>
                  </a:cubicBezTo>
                  <a:cubicBezTo>
                    <a:pt x="174965" y="271814"/>
                    <a:pt x="175836" y="288465"/>
                    <a:pt x="172960" y="304592"/>
                  </a:cubicBezTo>
                  <a:cubicBezTo>
                    <a:pt x="170693" y="320807"/>
                    <a:pt x="168775" y="337022"/>
                    <a:pt x="166247" y="353063"/>
                  </a:cubicBezTo>
                  <a:lnTo>
                    <a:pt x="155437" y="400313"/>
                  </a:lnTo>
                  <a:cubicBezTo>
                    <a:pt x="152386" y="416180"/>
                    <a:pt x="146981" y="431349"/>
                    <a:pt x="142099" y="446605"/>
                  </a:cubicBezTo>
                  <a:cubicBezTo>
                    <a:pt x="137130" y="461861"/>
                    <a:pt x="132509" y="477204"/>
                    <a:pt x="127192" y="492199"/>
                  </a:cubicBezTo>
                  <a:cubicBezTo>
                    <a:pt x="114725" y="521577"/>
                    <a:pt x="103915" y="551567"/>
                    <a:pt x="90141" y="580161"/>
                  </a:cubicBezTo>
                  <a:cubicBezTo>
                    <a:pt x="75757" y="608494"/>
                    <a:pt x="62767" y="637349"/>
                    <a:pt x="47337" y="664897"/>
                  </a:cubicBezTo>
                  <a:lnTo>
                    <a:pt x="0" y="746844"/>
                  </a:lnTo>
                  <a:lnTo>
                    <a:pt x="39143" y="660887"/>
                  </a:lnTo>
                  <a:cubicBezTo>
                    <a:pt x="51783" y="632119"/>
                    <a:pt x="61896" y="602304"/>
                    <a:pt x="73315" y="573274"/>
                  </a:cubicBezTo>
                  <a:cubicBezTo>
                    <a:pt x="84125" y="543895"/>
                    <a:pt x="91797" y="513557"/>
                    <a:pt x="101213" y="483917"/>
                  </a:cubicBezTo>
                  <a:cubicBezTo>
                    <a:pt x="104961" y="468835"/>
                    <a:pt x="107926" y="453579"/>
                    <a:pt x="111325" y="438497"/>
                  </a:cubicBezTo>
                  <a:cubicBezTo>
                    <a:pt x="114550" y="423328"/>
                    <a:pt x="118387" y="408334"/>
                    <a:pt x="119782" y="392991"/>
                  </a:cubicBezTo>
                  <a:lnTo>
                    <a:pt x="125709" y="347309"/>
                  </a:lnTo>
                  <a:lnTo>
                    <a:pt x="127541" y="301716"/>
                  </a:lnTo>
                  <a:cubicBezTo>
                    <a:pt x="128848" y="286547"/>
                    <a:pt x="126407" y="271552"/>
                    <a:pt x="125971" y="256645"/>
                  </a:cubicBezTo>
                  <a:cubicBezTo>
                    <a:pt x="125797" y="241563"/>
                    <a:pt x="122571" y="227004"/>
                    <a:pt x="120392" y="212446"/>
                  </a:cubicBezTo>
                  <a:cubicBezTo>
                    <a:pt x="115596" y="183328"/>
                    <a:pt x="106443" y="155519"/>
                    <a:pt x="94675" y="129976"/>
                  </a:cubicBezTo>
                  <a:lnTo>
                    <a:pt x="84998" y="111320"/>
                  </a:lnTo>
                  <a:lnTo>
                    <a:pt x="73839" y="94059"/>
                  </a:lnTo>
                  <a:cubicBezTo>
                    <a:pt x="69655" y="88915"/>
                    <a:pt x="65731" y="83336"/>
                    <a:pt x="61372" y="78715"/>
                  </a:cubicBezTo>
                  <a:cubicBezTo>
                    <a:pt x="57450" y="74356"/>
                    <a:pt x="51696" y="68690"/>
                    <a:pt x="49778" y="67557"/>
                  </a:cubicBezTo>
                  <a:cubicBezTo>
                    <a:pt x="32692" y="56747"/>
                    <a:pt x="27547" y="34168"/>
                    <a:pt x="38357" y="17081"/>
                  </a:cubicBezTo>
                  <a:cubicBezTo>
                    <a:pt x="49167" y="-6"/>
                    <a:pt x="71747" y="-5150"/>
                    <a:pt x="88833" y="5660"/>
                  </a:cubicBezTo>
                  <a:cubicBezTo>
                    <a:pt x="90664" y="6881"/>
                    <a:pt x="92408" y="8189"/>
                    <a:pt x="93977" y="9583"/>
                  </a:cubicBezTo>
                  <a:lnTo>
                    <a:pt x="95633" y="11153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1" name="Freeform: Shape 2950">
              <a:extLst>
                <a:ext uri="{FF2B5EF4-FFF2-40B4-BE49-F238E27FC236}">
                  <a16:creationId xmlns:a16="http://schemas.microsoft.com/office/drawing/2014/main" id="{278CDC8D-AB87-E104-1A27-3D6DD3584EE3}"/>
                </a:ext>
              </a:extLst>
            </p:cNvPr>
            <p:cNvSpPr/>
            <p:nvPr/>
          </p:nvSpPr>
          <p:spPr>
            <a:xfrm>
              <a:off x="12786696" y="262286"/>
              <a:ext cx="623053" cy="808700"/>
            </a:xfrm>
            <a:custGeom>
              <a:avLst/>
              <a:gdLst>
                <a:gd name="connsiteX0" fmla="*/ 0 w 623053"/>
                <a:gd name="connsiteY0" fmla="*/ 0 h 808700"/>
                <a:gd name="connsiteX1" fmla="*/ 532829 w 623053"/>
                <a:gd name="connsiteY1" fmla="*/ 719128 h 808700"/>
                <a:gd name="connsiteX2" fmla="*/ 0 w 623053"/>
                <a:gd name="connsiteY2" fmla="*/ 0 h 80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3053" h="808700">
                  <a:moveTo>
                    <a:pt x="0" y="0"/>
                  </a:moveTo>
                  <a:cubicBezTo>
                    <a:pt x="0" y="0"/>
                    <a:pt x="906211" y="309480"/>
                    <a:pt x="532829" y="719128"/>
                  </a:cubicBezTo>
                  <a:cubicBezTo>
                    <a:pt x="159535" y="112886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2" name="Freeform: Shape 2951">
              <a:extLst>
                <a:ext uri="{FF2B5EF4-FFF2-40B4-BE49-F238E27FC236}">
                  <a16:creationId xmlns:a16="http://schemas.microsoft.com/office/drawing/2014/main" id="{383D70FC-2222-E3EF-F52D-A8E0C2DFAB8D}"/>
                </a:ext>
              </a:extLst>
            </p:cNvPr>
            <p:cNvSpPr/>
            <p:nvPr/>
          </p:nvSpPr>
          <p:spPr>
            <a:xfrm>
              <a:off x="12685078" y="-560582"/>
              <a:ext cx="373477" cy="820924"/>
            </a:xfrm>
            <a:custGeom>
              <a:avLst/>
              <a:gdLst>
                <a:gd name="connsiteX0" fmla="*/ 42861 w 373477"/>
                <a:gd name="connsiteY0" fmla="*/ 820689 h 820924"/>
                <a:gd name="connsiteX1" fmla="*/ 300296 w 373477"/>
                <a:gd name="connsiteY1" fmla="*/ 23276 h 820924"/>
                <a:gd name="connsiteX2" fmla="*/ 42861 w 373477"/>
                <a:gd name="connsiteY2" fmla="*/ 820689 h 82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477" h="820924">
                  <a:moveTo>
                    <a:pt x="42861" y="820689"/>
                  </a:moveTo>
                  <a:cubicBezTo>
                    <a:pt x="45912" y="835509"/>
                    <a:pt x="559824" y="147068"/>
                    <a:pt x="300296" y="23276"/>
                  </a:cubicBezTo>
                  <a:cubicBezTo>
                    <a:pt x="40769" y="-100516"/>
                    <a:pt x="-67332" y="284547"/>
                    <a:pt x="42861" y="82068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3" name="Freeform: Shape 2952">
              <a:extLst>
                <a:ext uri="{FF2B5EF4-FFF2-40B4-BE49-F238E27FC236}">
                  <a16:creationId xmlns:a16="http://schemas.microsoft.com/office/drawing/2014/main" id="{95AAD2A0-88B9-4B08-3A2B-5EA3E90A8B53}"/>
                </a:ext>
              </a:extLst>
            </p:cNvPr>
            <p:cNvSpPr/>
            <p:nvPr/>
          </p:nvSpPr>
          <p:spPr>
            <a:xfrm>
              <a:off x="12839177" y="315813"/>
              <a:ext cx="437004" cy="618422"/>
            </a:xfrm>
            <a:custGeom>
              <a:avLst/>
              <a:gdLst>
                <a:gd name="connsiteX0" fmla="*/ 364315 w 437004"/>
                <a:gd name="connsiteY0" fmla="*/ 582695 h 618422"/>
                <a:gd name="connsiteX1" fmla="*/ 362571 w 437004"/>
                <a:gd name="connsiteY1" fmla="*/ 563952 h 618422"/>
                <a:gd name="connsiteX2" fmla="*/ 359433 w 437004"/>
                <a:gd name="connsiteY2" fmla="*/ 543378 h 618422"/>
                <a:gd name="connsiteX3" fmla="*/ 350105 w 437004"/>
                <a:gd name="connsiteY3" fmla="*/ 501881 h 618422"/>
                <a:gd name="connsiteX4" fmla="*/ 322644 w 437004"/>
                <a:gd name="connsiteY4" fmla="*/ 419760 h 618422"/>
                <a:gd name="connsiteX5" fmla="*/ 240435 w 437004"/>
                <a:gd name="connsiteY5" fmla="*/ 264322 h 618422"/>
                <a:gd name="connsiteX6" fmla="*/ 215241 w 437004"/>
                <a:gd name="connsiteY6" fmla="*/ 227708 h 618422"/>
                <a:gd name="connsiteX7" fmla="*/ 188216 w 437004"/>
                <a:gd name="connsiteY7" fmla="*/ 192314 h 618422"/>
                <a:gd name="connsiteX8" fmla="*/ 130330 w 437004"/>
                <a:gd name="connsiteY8" fmla="*/ 124141 h 618422"/>
                <a:gd name="connsiteX9" fmla="*/ 67388 w 437004"/>
                <a:gd name="connsiteY9" fmla="*/ 59978 h 618422"/>
                <a:gd name="connsiteX10" fmla="*/ 0 w 437004"/>
                <a:gd name="connsiteY10" fmla="*/ 0 h 618422"/>
                <a:gd name="connsiteX11" fmla="*/ 73229 w 437004"/>
                <a:gd name="connsiteY11" fmla="*/ 53091 h 618422"/>
                <a:gd name="connsiteX12" fmla="*/ 142971 w 437004"/>
                <a:gd name="connsiteY12" fmla="*/ 111151 h 618422"/>
                <a:gd name="connsiteX13" fmla="*/ 208702 w 437004"/>
                <a:gd name="connsiteY13" fmla="*/ 174355 h 618422"/>
                <a:gd name="connsiteX14" fmla="*/ 240000 w 437004"/>
                <a:gd name="connsiteY14" fmla="*/ 207744 h 618422"/>
                <a:gd name="connsiteX15" fmla="*/ 269727 w 437004"/>
                <a:gd name="connsiteY15" fmla="*/ 242702 h 618422"/>
                <a:gd name="connsiteX16" fmla="*/ 372074 w 437004"/>
                <a:gd name="connsiteY16" fmla="*/ 396745 h 618422"/>
                <a:gd name="connsiteX17" fmla="*/ 410606 w 437004"/>
                <a:gd name="connsiteY17" fmla="*/ 482441 h 618422"/>
                <a:gd name="connsiteX18" fmla="*/ 425687 w 437004"/>
                <a:gd name="connsiteY18" fmla="*/ 527773 h 618422"/>
                <a:gd name="connsiteX19" fmla="*/ 431790 w 437004"/>
                <a:gd name="connsiteY19" fmla="*/ 551311 h 618422"/>
                <a:gd name="connsiteX20" fmla="*/ 436672 w 437004"/>
                <a:gd name="connsiteY20" fmla="*/ 577203 h 618422"/>
                <a:gd name="connsiteX21" fmla="*/ 405375 w 437004"/>
                <a:gd name="connsiteY21" fmla="*/ 618089 h 618422"/>
                <a:gd name="connsiteX22" fmla="*/ 364490 w 437004"/>
                <a:gd name="connsiteY22" fmla="*/ 586792 h 618422"/>
                <a:gd name="connsiteX23" fmla="*/ 364141 w 437004"/>
                <a:gd name="connsiteY23" fmla="*/ 582782 h 618422"/>
                <a:gd name="connsiteX24" fmla="*/ 364141 w 437004"/>
                <a:gd name="connsiteY24" fmla="*/ 582521 h 61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004" h="618422">
                  <a:moveTo>
                    <a:pt x="364315" y="582695"/>
                  </a:moveTo>
                  <a:cubicBezTo>
                    <a:pt x="364228" y="578162"/>
                    <a:pt x="363530" y="570490"/>
                    <a:pt x="362571" y="563952"/>
                  </a:cubicBezTo>
                  <a:cubicBezTo>
                    <a:pt x="361961" y="557239"/>
                    <a:pt x="360479" y="550265"/>
                    <a:pt x="359433" y="543378"/>
                  </a:cubicBezTo>
                  <a:cubicBezTo>
                    <a:pt x="356731" y="529604"/>
                    <a:pt x="354115" y="515655"/>
                    <a:pt x="350105" y="501881"/>
                  </a:cubicBezTo>
                  <a:cubicBezTo>
                    <a:pt x="343130" y="474159"/>
                    <a:pt x="333367" y="446785"/>
                    <a:pt x="322644" y="419760"/>
                  </a:cubicBezTo>
                  <a:cubicBezTo>
                    <a:pt x="300937" y="365797"/>
                    <a:pt x="272691" y="313926"/>
                    <a:pt x="240435" y="264322"/>
                  </a:cubicBezTo>
                  <a:lnTo>
                    <a:pt x="215241" y="227708"/>
                  </a:lnTo>
                  <a:cubicBezTo>
                    <a:pt x="206959" y="215416"/>
                    <a:pt x="197195" y="204170"/>
                    <a:pt x="188216" y="192314"/>
                  </a:cubicBezTo>
                  <a:cubicBezTo>
                    <a:pt x="170432" y="168340"/>
                    <a:pt x="150119" y="146546"/>
                    <a:pt x="130330" y="124141"/>
                  </a:cubicBezTo>
                  <a:cubicBezTo>
                    <a:pt x="110542" y="101736"/>
                    <a:pt x="88398" y="81511"/>
                    <a:pt x="67388" y="59978"/>
                  </a:cubicBezTo>
                  <a:cubicBezTo>
                    <a:pt x="45332" y="39666"/>
                    <a:pt x="22579" y="20051"/>
                    <a:pt x="0" y="0"/>
                  </a:cubicBezTo>
                  <a:cubicBezTo>
                    <a:pt x="24323" y="17697"/>
                    <a:pt x="49081" y="34958"/>
                    <a:pt x="73229" y="53091"/>
                  </a:cubicBezTo>
                  <a:cubicBezTo>
                    <a:pt x="96332" y="72445"/>
                    <a:pt x="120741" y="90578"/>
                    <a:pt x="142971" y="111151"/>
                  </a:cubicBezTo>
                  <a:cubicBezTo>
                    <a:pt x="165201" y="131725"/>
                    <a:pt x="188129" y="151863"/>
                    <a:pt x="208702" y="174355"/>
                  </a:cubicBezTo>
                  <a:cubicBezTo>
                    <a:pt x="219077" y="185514"/>
                    <a:pt x="230236" y="195975"/>
                    <a:pt x="240000" y="207744"/>
                  </a:cubicBezTo>
                  <a:lnTo>
                    <a:pt x="269727" y="242702"/>
                  </a:lnTo>
                  <a:cubicBezTo>
                    <a:pt x="308085" y="290476"/>
                    <a:pt x="343130" y="341562"/>
                    <a:pt x="372074" y="396745"/>
                  </a:cubicBezTo>
                  <a:cubicBezTo>
                    <a:pt x="386370" y="424380"/>
                    <a:pt x="399883" y="452713"/>
                    <a:pt x="410606" y="482441"/>
                  </a:cubicBezTo>
                  <a:cubicBezTo>
                    <a:pt x="416447" y="497087"/>
                    <a:pt x="421068" y="512343"/>
                    <a:pt x="425687" y="527773"/>
                  </a:cubicBezTo>
                  <a:cubicBezTo>
                    <a:pt x="427779" y="535619"/>
                    <a:pt x="430133" y="543204"/>
                    <a:pt x="431790" y="551311"/>
                  </a:cubicBezTo>
                  <a:cubicBezTo>
                    <a:pt x="433708" y="559593"/>
                    <a:pt x="435278" y="566829"/>
                    <a:pt x="436672" y="577203"/>
                  </a:cubicBezTo>
                  <a:cubicBezTo>
                    <a:pt x="439375" y="597166"/>
                    <a:pt x="425339" y="615474"/>
                    <a:pt x="405375" y="618089"/>
                  </a:cubicBezTo>
                  <a:cubicBezTo>
                    <a:pt x="385411" y="620792"/>
                    <a:pt x="367104" y="606756"/>
                    <a:pt x="364490" y="586792"/>
                  </a:cubicBezTo>
                  <a:cubicBezTo>
                    <a:pt x="364315" y="585485"/>
                    <a:pt x="364228" y="584090"/>
                    <a:pt x="364141" y="582782"/>
                  </a:cubicBezTo>
                  <a:lnTo>
                    <a:pt x="364141" y="582521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4" name="Freeform: Shape 2953">
              <a:extLst>
                <a:ext uri="{FF2B5EF4-FFF2-40B4-BE49-F238E27FC236}">
                  <a16:creationId xmlns:a16="http://schemas.microsoft.com/office/drawing/2014/main" id="{4368F488-4255-091C-DEFF-14AFAE055D8C}"/>
                </a:ext>
              </a:extLst>
            </p:cNvPr>
            <p:cNvSpPr/>
            <p:nvPr/>
          </p:nvSpPr>
          <p:spPr>
            <a:xfrm>
              <a:off x="12740318" y="-479053"/>
              <a:ext cx="180526" cy="668459"/>
            </a:xfrm>
            <a:custGeom>
              <a:avLst/>
              <a:gdLst>
                <a:gd name="connsiteX0" fmla="*/ 179062 w 180526"/>
                <a:gd name="connsiteY0" fmla="*/ 46535 h 668459"/>
                <a:gd name="connsiteX1" fmla="*/ 0 w 180526"/>
                <a:gd name="connsiteY1" fmla="*/ 668460 h 668459"/>
                <a:gd name="connsiteX2" fmla="*/ 108186 w 180526"/>
                <a:gd name="connsiteY2" fmla="*/ 30320 h 668459"/>
                <a:gd name="connsiteX3" fmla="*/ 150207 w 180526"/>
                <a:gd name="connsiteY3" fmla="*/ 505 h 668459"/>
                <a:gd name="connsiteX4" fmla="*/ 180022 w 180526"/>
                <a:gd name="connsiteY4" fmla="*/ 42524 h 668459"/>
                <a:gd name="connsiteX5" fmla="*/ 179149 w 180526"/>
                <a:gd name="connsiteY5" fmla="*/ 46535 h 66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526" h="668459">
                  <a:moveTo>
                    <a:pt x="179062" y="46535"/>
                  </a:moveTo>
                  <a:lnTo>
                    <a:pt x="0" y="668460"/>
                  </a:lnTo>
                  <a:lnTo>
                    <a:pt x="108186" y="30320"/>
                  </a:lnTo>
                  <a:cubicBezTo>
                    <a:pt x="111587" y="10530"/>
                    <a:pt x="130330" y="-2808"/>
                    <a:pt x="150207" y="505"/>
                  </a:cubicBezTo>
                  <a:cubicBezTo>
                    <a:pt x="169996" y="3905"/>
                    <a:pt x="183333" y="22648"/>
                    <a:pt x="180022" y="42524"/>
                  </a:cubicBezTo>
                  <a:cubicBezTo>
                    <a:pt x="179760" y="43919"/>
                    <a:pt x="179498" y="45227"/>
                    <a:pt x="179149" y="4653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5" name="Freeform: Shape 2954">
              <a:extLst>
                <a:ext uri="{FF2B5EF4-FFF2-40B4-BE49-F238E27FC236}">
                  <a16:creationId xmlns:a16="http://schemas.microsoft.com/office/drawing/2014/main" id="{3AF68F0D-97C2-C1B3-E802-039820EEAFCB}"/>
                </a:ext>
              </a:extLst>
            </p:cNvPr>
            <p:cNvSpPr/>
            <p:nvPr/>
          </p:nvSpPr>
          <p:spPr>
            <a:xfrm>
              <a:off x="14239268" y="-323660"/>
              <a:ext cx="763291" cy="488812"/>
            </a:xfrm>
            <a:custGeom>
              <a:avLst/>
              <a:gdLst>
                <a:gd name="connsiteX0" fmla="*/ 66 w 763291"/>
                <a:gd name="connsiteY0" fmla="*/ 487785 h 488812"/>
                <a:gd name="connsiteX1" fmla="*/ 756942 w 763291"/>
                <a:gd name="connsiteY1" fmla="*/ 128177 h 488812"/>
                <a:gd name="connsiteX2" fmla="*/ 66 w 763291"/>
                <a:gd name="connsiteY2" fmla="*/ 487785 h 48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3291" h="488812">
                  <a:moveTo>
                    <a:pt x="66" y="487785"/>
                  </a:moveTo>
                  <a:cubicBezTo>
                    <a:pt x="-8651" y="500164"/>
                    <a:pt x="844816" y="401915"/>
                    <a:pt x="756942" y="128177"/>
                  </a:cubicBezTo>
                  <a:cubicBezTo>
                    <a:pt x="669066" y="-145560"/>
                    <a:pt x="314602" y="39867"/>
                    <a:pt x="66" y="487785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6" name="Freeform: Shape 2955">
              <a:extLst>
                <a:ext uri="{FF2B5EF4-FFF2-40B4-BE49-F238E27FC236}">
                  <a16:creationId xmlns:a16="http://schemas.microsoft.com/office/drawing/2014/main" id="{DDE02B00-89DD-4610-A715-BEAA455A59A3}"/>
                </a:ext>
              </a:extLst>
            </p:cNvPr>
            <p:cNvSpPr/>
            <p:nvPr/>
          </p:nvSpPr>
          <p:spPr>
            <a:xfrm>
              <a:off x="14299225" y="-230805"/>
              <a:ext cx="585325" cy="355439"/>
            </a:xfrm>
            <a:custGeom>
              <a:avLst/>
              <a:gdLst>
                <a:gd name="connsiteX0" fmla="*/ 570838 w 585325"/>
                <a:gd name="connsiteY0" fmla="*/ 51364 h 355439"/>
                <a:gd name="connsiteX1" fmla="*/ 0 w 585325"/>
                <a:gd name="connsiteY1" fmla="*/ 355439 h 355439"/>
                <a:gd name="connsiteX2" fmla="*/ 543203 w 585325"/>
                <a:gd name="connsiteY2" fmla="*/ 4375 h 355439"/>
                <a:gd name="connsiteX3" fmla="*/ 580951 w 585325"/>
                <a:gd name="connsiteY3" fmla="*/ 12482 h 355439"/>
                <a:gd name="connsiteX4" fmla="*/ 572843 w 585325"/>
                <a:gd name="connsiteY4" fmla="*/ 50230 h 355439"/>
                <a:gd name="connsiteX5" fmla="*/ 570838 w 585325"/>
                <a:gd name="connsiteY5" fmla="*/ 51364 h 35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325" h="355439">
                  <a:moveTo>
                    <a:pt x="570838" y="51364"/>
                  </a:moveTo>
                  <a:lnTo>
                    <a:pt x="0" y="355439"/>
                  </a:lnTo>
                  <a:lnTo>
                    <a:pt x="543203" y="4375"/>
                  </a:lnTo>
                  <a:cubicBezTo>
                    <a:pt x="555844" y="-3820"/>
                    <a:pt x="572757" y="-158"/>
                    <a:pt x="580951" y="12482"/>
                  </a:cubicBezTo>
                  <a:cubicBezTo>
                    <a:pt x="589146" y="25123"/>
                    <a:pt x="585484" y="42036"/>
                    <a:pt x="572843" y="50230"/>
                  </a:cubicBezTo>
                  <a:cubicBezTo>
                    <a:pt x="572233" y="50666"/>
                    <a:pt x="571536" y="51015"/>
                    <a:pt x="570838" y="5136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7" name="Freeform: Shape 2956">
              <a:extLst>
                <a:ext uri="{FF2B5EF4-FFF2-40B4-BE49-F238E27FC236}">
                  <a16:creationId xmlns:a16="http://schemas.microsoft.com/office/drawing/2014/main" id="{B88FCBA5-CA32-A690-9E94-62A51B670154}"/>
                </a:ext>
              </a:extLst>
            </p:cNvPr>
            <p:cNvSpPr/>
            <p:nvPr/>
          </p:nvSpPr>
          <p:spPr>
            <a:xfrm>
              <a:off x="14147332" y="163401"/>
              <a:ext cx="631761" cy="659433"/>
            </a:xfrm>
            <a:custGeom>
              <a:avLst/>
              <a:gdLst>
                <a:gd name="connsiteX0" fmla="*/ 466 w 631761"/>
                <a:gd name="connsiteY0" fmla="*/ 26 h 659433"/>
                <a:gd name="connsiteX1" fmla="*/ 542013 w 631761"/>
                <a:gd name="connsiteY1" fmla="*/ 639473 h 659433"/>
                <a:gd name="connsiteX2" fmla="*/ 466 w 631761"/>
                <a:gd name="connsiteY2" fmla="*/ 26 h 6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761" h="659433">
                  <a:moveTo>
                    <a:pt x="466" y="26"/>
                  </a:moveTo>
                  <a:cubicBezTo>
                    <a:pt x="-13744" y="-5205"/>
                    <a:pt x="299920" y="794562"/>
                    <a:pt x="542013" y="639473"/>
                  </a:cubicBezTo>
                  <a:cubicBezTo>
                    <a:pt x="784105" y="484384"/>
                    <a:pt x="514029" y="189288"/>
                    <a:pt x="466" y="2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8" name="Freeform: Shape 2957">
              <a:extLst>
                <a:ext uri="{FF2B5EF4-FFF2-40B4-BE49-F238E27FC236}">
                  <a16:creationId xmlns:a16="http://schemas.microsoft.com/office/drawing/2014/main" id="{05697B10-82CB-9DCA-AD3C-ACB7D13E1674}"/>
                </a:ext>
              </a:extLst>
            </p:cNvPr>
            <p:cNvSpPr/>
            <p:nvPr/>
          </p:nvSpPr>
          <p:spPr>
            <a:xfrm>
              <a:off x="14201238" y="211200"/>
              <a:ext cx="487526" cy="482557"/>
            </a:xfrm>
            <a:custGeom>
              <a:avLst/>
              <a:gdLst>
                <a:gd name="connsiteX0" fmla="*/ 440246 w 487526"/>
                <a:gd name="connsiteY0" fmla="*/ 473897 h 482557"/>
                <a:gd name="connsiteX1" fmla="*/ 0 w 487526"/>
                <a:gd name="connsiteY1" fmla="*/ 0 h 482557"/>
                <a:gd name="connsiteX2" fmla="*/ 478605 w 487526"/>
                <a:gd name="connsiteY2" fmla="*/ 435103 h 482557"/>
                <a:gd name="connsiteX3" fmla="*/ 480435 w 487526"/>
                <a:gd name="connsiteY3" fmla="*/ 473636 h 482557"/>
                <a:gd name="connsiteX4" fmla="*/ 441903 w 487526"/>
                <a:gd name="connsiteY4" fmla="*/ 475466 h 482557"/>
                <a:gd name="connsiteX5" fmla="*/ 440246 w 487526"/>
                <a:gd name="connsiteY5" fmla="*/ 473810 h 4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26" h="482557">
                  <a:moveTo>
                    <a:pt x="440246" y="473897"/>
                  </a:moveTo>
                  <a:lnTo>
                    <a:pt x="0" y="0"/>
                  </a:lnTo>
                  <a:lnTo>
                    <a:pt x="478605" y="435103"/>
                  </a:lnTo>
                  <a:cubicBezTo>
                    <a:pt x="489764" y="445216"/>
                    <a:pt x="490548" y="462477"/>
                    <a:pt x="480435" y="473636"/>
                  </a:cubicBezTo>
                  <a:cubicBezTo>
                    <a:pt x="470322" y="484794"/>
                    <a:pt x="453061" y="485579"/>
                    <a:pt x="441903" y="475466"/>
                  </a:cubicBezTo>
                  <a:cubicBezTo>
                    <a:pt x="441380" y="474943"/>
                    <a:pt x="440770" y="474420"/>
                    <a:pt x="440246" y="4738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9" name="Freeform: Shape 2958">
              <a:extLst>
                <a:ext uri="{FF2B5EF4-FFF2-40B4-BE49-F238E27FC236}">
                  <a16:creationId xmlns:a16="http://schemas.microsoft.com/office/drawing/2014/main" id="{850B988A-C30E-98A8-69E4-1DFA3643ED33}"/>
                </a:ext>
              </a:extLst>
            </p:cNvPr>
            <p:cNvSpPr/>
            <p:nvPr/>
          </p:nvSpPr>
          <p:spPr>
            <a:xfrm>
              <a:off x="12754404" y="62089"/>
              <a:ext cx="348347" cy="348348"/>
            </a:xfrm>
            <a:custGeom>
              <a:avLst/>
              <a:gdLst>
                <a:gd name="connsiteX0" fmla="*/ 216149 w 348347"/>
                <a:gd name="connsiteY0" fmla="*/ 5180 h 348348"/>
                <a:gd name="connsiteX1" fmla="*/ 343168 w 348347"/>
                <a:gd name="connsiteY1" fmla="*/ 216150 h 348348"/>
                <a:gd name="connsiteX2" fmla="*/ 132197 w 348347"/>
                <a:gd name="connsiteY2" fmla="*/ 343168 h 348348"/>
                <a:gd name="connsiteX3" fmla="*/ 5180 w 348347"/>
                <a:gd name="connsiteY3" fmla="*/ 132198 h 348348"/>
                <a:gd name="connsiteX4" fmla="*/ 216149 w 348347"/>
                <a:gd name="connsiteY4" fmla="*/ 5180 h 34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347" h="348348">
                  <a:moveTo>
                    <a:pt x="216149" y="5180"/>
                  </a:moveTo>
                  <a:cubicBezTo>
                    <a:pt x="309517" y="28370"/>
                    <a:pt x="366357" y="122870"/>
                    <a:pt x="343168" y="216150"/>
                  </a:cubicBezTo>
                  <a:cubicBezTo>
                    <a:pt x="319978" y="309517"/>
                    <a:pt x="225478" y="366357"/>
                    <a:pt x="132197" y="343168"/>
                  </a:cubicBezTo>
                  <a:cubicBezTo>
                    <a:pt x="38831" y="319979"/>
                    <a:pt x="-18009" y="225478"/>
                    <a:pt x="5180" y="132198"/>
                  </a:cubicBezTo>
                  <a:cubicBezTo>
                    <a:pt x="28370" y="38831"/>
                    <a:pt x="122870" y="-18009"/>
                    <a:pt x="216149" y="518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0" name="Freeform: Shape 2959">
              <a:extLst>
                <a:ext uri="{FF2B5EF4-FFF2-40B4-BE49-F238E27FC236}">
                  <a16:creationId xmlns:a16="http://schemas.microsoft.com/office/drawing/2014/main" id="{C251994E-B990-0C91-500A-A0150CE350F5}"/>
                </a:ext>
              </a:extLst>
            </p:cNvPr>
            <p:cNvSpPr/>
            <p:nvPr/>
          </p:nvSpPr>
          <p:spPr>
            <a:xfrm>
              <a:off x="13033730" y="231363"/>
              <a:ext cx="55183" cy="109943"/>
            </a:xfrm>
            <a:custGeom>
              <a:avLst/>
              <a:gdLst>
                <a:gd name="connsiteX0" fmla="*/ 50328 w 55183"/>
                <a:gd name="connsiteY0" fmla="*/ 38769 h 109943"/>
                <a:gd name="connsiteX1" fmla="*/ 55123 w 55183"/>
                <a:gd name="connsiteY1" fmla="*/ 11133 h 109943"/>
                <a:gd name="connsiteX2" fmla="*/ 48585 w 55183"/>
                <a:gd name="connsiteY2" fmla="*/ 236 h 109943"/>
                <a:gd name="connsiteX3" fmla="*/ 37688 w 55183"/>
                <a:gd name="connsiteY3" fmla="*/ 5554 h 109943"/>
                <a:gd name="connsiteX4" fmla="*/ 23478 w 55183"/>
                <a:gd name="connsiteY4" fmla="*/ 31358 h 109943"/>
                <a:gd name="connsiteX5" fmla="*/ 20514 w 55183"/>
                <a:gd name="connsiteY5" fmla="*/ 41297 h 109943"/>
                <a:gd name="connsiteX6" fmla="*/ 20862 w 55183"/>
                <a:gd name="connsiteY6" fmla="*/ 49666 h 109943"/>
                <a:gd name="connsiteX7" fmla="*/ 10663 w 55183"/>
                <a:gd name="connsiteY7" fmla="*/ 70763 h 109943"/>
                <a:gd name="connsiteX8" fmla="*/ 1073 w 55183"/>
                <a:gd name="connsiteY8" fmla="*/ 93255 h 109943"/>
                <a:gd name="connsiteX9" fmla="*/ 3252 w 55183"/>
                <a:gd name="connsiteY9" fmla="*/ 108336 h 109943"/>
                <a:gd name="connsiteX10" fmla="*/ 13017 w 55183"/>
                <a:gd name="connsiteY10" fmla="*/ 108859 h 109943"/>
                <a:gd name="connsiteX11" fmla="*/ 20514 w 55183"/>
                <a:gd name="connsiteY11" fmla="*/ 101885 h 109943"/>
                <a:gd name="connsiteX12" fmla="*/ 38123 w 55183"/>
                <a:gd name="connsiteY12" fmla="*/ 72070 h 109943"/>
                <a:gd name="connsiteX13" fmla="*/ 46056 w 55183"/>
                <a:gd name="connsiteY13" fmla="*/ 59691 h 109943"/>
                <a:gd name="connsiteX14" fmla="*/ 50241 w 55183"/>
                <a:gd name="connsiteY14" fmla="*/ 38769 h 10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183" h="109943">
                  <a:moveTo>
                    <a:pt x="50328" y="38769"/>
                  </a:moveTo>
                  <a:cubicBezTo>
                    <a:pt x="52682" y="29702"/>
                    <a:pt x="55646" y="20461"/>
                    <a:pt x="55123" y="11133"/>
                  </a:cubicBezTo>
                  <a:cubicBezTo>
                    <a:pt x="54861" y="6600"/>
                    <a:pt x="52944" y="1369"/>
                    <a:pt x="48585" y="236"/>
                  </a:cubicBezTo>
                  <a:cubicBezTo>
                    <a:pt x="44488" y="-897"/>
                    <a:pt x="40390" y="2241"/>
                    <a:pt x="37688" y="5554"/>
                  </a:cubicBezTo>
                  <a:cubicBezTo>
                    <a:pt x="31324" y="13051"/>
                    <a:pt x="27313" y="22292"/>
                    <a:pt x="23478" y="31358"/>
                  </a:cubicBezTo>
                  <a:cubicBezTo>
                    <a:pt x="22083" y="34584"/>
                    <a:pt x="20687" y="37810"/>
                    <a:pt x="20514" y="41297"/>
                  </a:cubicBezTo>
                  <a:cubicBezTo>
                    <a:pt x="20339" y="44086"/>
                    <a:pt x="20949" y="46876"/>
                    <a:pt x="20862" y="49666"/>
                  </a:cubicBezTo>
                  <a:cubicBezTo>
                    <a:pt x="20601" y="57599"/>
                    <a:pt x="14935" y="64050"/>
                    <a:pt x="10663" y="70763"/>
                  </a:cubicBezTo>
                  <a:cubicBezTo>
                    <a:pt x="6304" y="77650"/>
                    <a:pt x="3252" y="85409"/>
                    <a:pt x="1073" y="93255"/>
                  </a:cubicBezTo>
                  <a:cubicBezTo>
                    <a:pt x="-322" y="98485"/>
                    <a:pt x="-1020" y="105023"/>
                    <a:pt x="3252" y="108336"/>
                  </a:cubicBezTo>
                  <a:cubicBezTo>
                    <a:pt x="5955" y="110429"/>
                    <a:pt x="9965" y="110341"/>
                    <a:pt x="13017" y="108859"/>
                  </a:cubicBezTo>
                  <a:cubicBezTo>
                    <a:pt x="16155" y="107377"/>
                    <a:pt x="18508" y="104675"/>
                    <a:pt x="20514" y="101885"/>
                  </a:cubicBezTo>
                  <a:cubicBezTo>
                    <a:pt x="27400" y="92557"/>
                    <a:pt x="31237" y="81398"/>
                    <a:pt x="38123" y="72070"/>
                  </a:cubicBezTo>
                  <a:cubicBezTo>
                    <a:pt x="41436" y="67537"/>
                    <a:pt x="45185" y="65358"/>
                    <a:pt x="46056" y="59691"/>
                  </a:cubicBezTo>
                  <a:cubicBezTo>
                    <a:pt x="47102" y="52630"/>
                    <a:pt x="48498" y="45656"/>
                    <a:pt x="50241" y="38769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1" name="Freeform: Shape 2960">
              <a:extLst>
                <a:ext uri="{FF2B5EF4-FFF2-40B4-BE49-F238E27FC236}">
                  <a16:creationId xmlns:a16="http://schemas.microsoft.com/office/drawing/2014/main" id="{E6413AD5-7C03-B0F8-79CC-7268AB482B59}"/>
                </a:ext>
              </a:extLst>
            </p:cNvPr>
            <p:cNvSpPr/>
            <p:nvPr/>
          </p:nvSpPr>
          <p:spPr>
            <a:xfrm>
              <a:off x="13041723" y="241832"/>
              <a:ext cx="42442" cy="90010"/>
            </a:xfrm>
            <a:custGeom>
              <a:avLst/>
              <a:gdLst>
                <a:gd name="connsiteX0" fmla="*/ 38413 w 42442"/>
                <a:gd name="connsiteY0" fmla="*/ 31351 h 90010"/>
                <a:gd name="connsiteX1" fmla="*/ 42423 w 42442"/>
                <a:gd name="connsiteY1" fmla="*/ 8859 h 90010"/>
                <a:gd name="connsiteX2" fmla="*/ 37802 w 42442"/>
                <a:gd name="connsiteY2" fmla="*/ 141 h 90010"/>
                <a:gd name="connsiteX3" fmla="*/ 29608 w 42442"/>
                <a:gd name="connsiteY3" fmla="*/ 4675 h 90010"/>
                <a:gd name="connsiteX4" fmla="*/ 18624 w 42442"/>
                <a:gd name="connsiteY4" fmla="*/ 25859 h 90010"/>
                <a:gd name="connsiteX5" fmla="*/ 16270 w 42442"/>
                <a:gd name="connsiteY5" fmla="*/ 33966 h 90010"/>
                <a:gd name="connsiteX6" fmla="*/ 16357 w 42442"/>
                <a:gd name="connsiteY6" fmla="*/ 40766 h 90010"/>
                <a:gd name="connsiteX7" fmla="*/ 8423 w 42442"/>
                <a:gd name="connsiteY7" fmla="*/ 58114 h 90010"/>
                <a:gd name="connsiteX8" fmla="*/ 926 w 42442"/>
                <a:gd name="connsiteY8" fmla="*/ 76596 h 90010"/>
                <a:gd name="connsiteX9" fmla="*/ 2234 w 42442"/>
                <a:gd name="connsiteY9" fmla="*/ 88801 h 90010"/>
                <a:gd name="connsiteX10" fmla="*/ 9470 w 42442"/>
                <a:gd name="connsiteY10" fmla="*/ 89063 h 90010"/>
                <a:gd name="connsiteX11" fmla="*/ 15136 w 42442"/>
                <a:gd name="connsiteY11" fmla="*/ 83309 h 90010"/>
                <a:gd name="connsiteX12" fmla="*/ 28737 w 42442"/>
                <a:gd name="connsiteY12" fmla="*/ 58812 h 90010"/>
                <a:gd name="connsiteX13" fmla="*/ 34839 w 42442"/>
                <a:gd name="connsiteY13" fmla="*/ 48612 h 90010"/>
                <a:gd name="connsiteX14" fmla="*/ 38326 w 42442"/>
                <a:gd name="connsiteY14" fmla="*/ 31525 h 9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442" h="90010">
                  <a:moveTo>
                    <a:pt x="38413" y="31351"/>
                  </a:moveTo>
                  <a:cubicBezTo>
                    <a:pt x="40331" y="23941"/>
                    <a:pt x="42685" y="16444"/>
                    <a:pt x="42423" y="8859"/>
                  </a:cubicBezTo>
                  <a:cubicBezTo>
                    <a:pt x="42248" y="5198"/>
                    <a:pt x="41028" y="1013"/>
                    <a:pt x="37802" y="141"/>
                  </a:cubicBezTo>
                  <a:cubicBezTo>
                    <a:pt x="34751" y="-643"/>
                    <a:pt x="31700" y="1972"/>
                    <a:pt x="29608" y="4675"/>
                  </a:cubicBezTo>
                  <a:cubicBezTo>
                    <a:pt x="24726" y="10864"/>
                    <a:pt x="21587" y="18449"/>
                    <a:pt x="18624" y="25859"/>
                  </a:cubicBezTo>
                  <a:cubicBezTo>
                    <a:pt x="17578" y="28474"/>
                    <a:pt x="16444" y="31177"/>
                    <a:pt x="16270" y="33966"/>
                  </a:cubicBezTo>
                  <a:cubicBezTo>
                    <a:pt x="16095" y="36233"/>
                    <a:pt x="16531" y="38499"/>
                    <a:pt x="16357" y="40766"/>
                  </a:cubicBezTo>
                  <a:cubicBezTo>
                    <a:pt x="16008" y="47217"/>
                    <a:pt x="11649" y="52535"/>
                    <a:pt x="8423" y="58114"/>
                  </a:cubicBezTo>
                  <a:cubicBezTo>
                    <a:pt x="5025" y="63781"/>
                    <a:pt x="2671" y="70145"/>
                    <a:pt x="926" y="76596"/>
                  </a:cubicBezTo>
                  <a:cubicBezTo>
                    <a:pt x="-207" y="80868"/>
                    <a:pt x="-817" y="86186"/>
                    <a:pt x="2234" y="88801"/>
                  </a:cubicBezTo>
                  <a:cubicBezTo>
                    <a:pt x="4239" y="90457"/>
                    <a:pt x="7117" y="90283"/>
                    <a:pt x="9470" y="89063"/>
                  </a:cubicBezTo>
                  <a:cubicBezTo>
                    <a:pt x="11824" y="87755"/>
                    <a:pt x="13655" y="85575"/>
                    <a:pt x="15136" y="83309"/>
                  </a:cubicBezTo>
                  <a:cubicBezTo>
                    <a:pt x="20367" y="75637"/>
                    <a:pt x="23506" y="66484"/>
                    <a:pt x="28737" y="58812"/>
                  </a:cubicBezTo>
                  <a:cubicBezTo>
                    <a:pt x="31264" y="55063"/>
                    <a:pt x="34141" y="53233"/>
                    <a:pt x="34839" y="48612"/>
                  </a:cubicBezTo>
                  <a:cubicBezTo>
                    <a:pt x="35710" y="42858"/>
                    <a:pt x="36931" y="37192"/>
                    <a:pt x="38326" y="3152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2" name="Freeform: Shape 2961">
              <a:extLst>
                <a:ext uri="{FF2B5EF4-FFF2-40B4-BE49-F238E27FC236}">
                  <a16:creationId xmlns:a16="http://schemas.microsoft.com/office/drawing/2014/main" id="{100F1528-FD02-956B-1F03-BA8B17ACE0BB}"/>
                </a:ext>
              </a:extLst>
            </p:cNvPr>
            <p:cNvSpPr/>
            <p:nvPr/>
          </p:nvSpPr>
          <p:spPr>
            <a:xfrm>
              <a:off x="13047032" y="302246"/>
              <a:ext cx="67630" cy="87498"/>
            </a:xfrm>
            <a:custGeom>
              <a:avLst/>
              <a:gdLst>
                <a:gd name="connsiteX0" fmla="*/ 150 w 67630"/>
                <a:gd name="connsiteY0" fmla="*/ 7901 h 87498"/>
                <a:gd name="connsiteX1" fmla="*/ 238 w 67630"/>
                <a:gd name="connsiteY1" fmla="*/ 7552 h 87498"/>
                <a:gd name="connsiteX2" fmla="*/ 13227 w 67630"/>
                <a:gd name="connsiteY2" fmla="*/ 403 h 87498"/>
                <a:gd name="connsiteX3" fmla="*/ 28134 w 67630"/>
                <a:gd name="connsiteY3" fmla="*/ 10255 h 87498"/>
                <a:gd name="connsiteX4" fmla="*/ 53503 w 67630"/>
                <a:gd name="connsiteY4" fmla="*/ 38064 h 87498"/>
                <a:gd name="connsiteX5" fmla="*/ 67626 w 67630"/>
                <a:gd name="connsiteY5" fmla="*/ 76684 h 87498"/>
                <a:gd name="connsiteX6" fmla="*/ 57513 w 67630"/>
                <a:gd name="connsiteY6" fmla="*/ 87494 h 87498"/>
                <a:gd name="connsiteX7" fmla="*/ 46703 w 67630"/>
                <a:gd name="connsiteY7" fmla="*/ 77381 h 87498"/>
                <a:gd name="connsiteX8" fmla="*/ 36416 w 67630"/>
                <a:gd name="connsiteY8" fmla="*/ 50095 h 87498"/>
                <a:gd name="connsiteX9" fmla="*/ 13751 w 67630"/>
                <a:gd name="connsiteY9" fmla="*/ 25336 h 87498"/>
                <a:gd name="connsiteX10" fmla="*/ 7560 w 67630"/>
                <a:gd name="connsiteY10" fmla="*/ 20541 h 87498"/>
                <a:gd name="connsiteX11" fmla="*/ 325 w 67630"/>
                <a:gd name="connsiteY11" fmla="*/ 7988 h 8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630" h="87498">
                  <a:moveTo>
                    <a:pt x="150" y="7901"/>
                  </a:moveTo>
                  <a:cubicBezTo>
                    <a:pt x="150" y="7901"/>
                    <a:pt x="150" y="7639"/>
                    <a:pt x="238" y="7552"/>
                  </a:cubicBezTo>
                  <a:cubicBezTo>
                    <a:pt x="1807" y="1973"/>
                    <a:pt x="7647" y="-1166"/>
                    <a:pt x="13227" y="403"/>
                  </a:cubicBezTo>
                  <a:cubicBezTo>
                    <a:pt x="19940" y="2321"/>
                    <a:pt x="24648" y="6855"/>
                    <a:pt x="28134" y="10255"/>
                  </a:cubicBezTo>
                  <a:cubicBezTo>
                    <a:pt x="36939" y="18711"/>
                    <a:pt x="46006" y="27429"/>
                    <a:pt x="53503" y="38064"/>
                  </a:cubicBezTo>
                  <a:cubicBezTo>
                    <a:pt x="62308" y="50618"/>
                    <a:pt x="67190" y="63956"/>
                    <a:pt x="67626" y="76684"/>
                  </a:cubicBezTo>
                  <a:cubicBezTo>
                    <a:pt x="67800" y="82525"/>
                    <a:pt x="63267" y="87320"/>
                    <a:pt x="57513" y="87494"/>
                  </a:cubicBezTo>
                  <a:cubicBezTo>
                    <a:pt x="51760" y="87668"/>
                    <a:pt x="46877" y="83135"/>
                    <a:pt x="46703" y="77381"/>
                  </a:cubicBezTo>
                  <a:cubicBezTo>
                    <a:pt x="46442" y="68751"/>
                    <a:pt x="42868" y="59336"/>
                    <a:pt x="36416" y="50095"/>
                  </a:cubicBezTo>
                  <a:cubicBezTo>
                    <a:pt x="30140" y="41115"/>
                    <a:pt x="21770" y="33095"/>
                    <a:pt x="13751" y="25336"/>
                  </a:cubicBezTo>
                  <a:cubicBezTo>
                    <a:pt x="11658" y="23331"/>
                    <a:pt x="9304" y="21064"/>
                    <a:pt x="7560" y="20541"/>
                  </a:cubicBezTo>
                  <a:cubicBezTo>
                    <a:pt x="2155" y="18972"/>
                    <a:pt x="-1070" y="13393"/>
                    <a:pt x="325" y="79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3" name="Freeform: Shape 2962">
              <a:extLst>
                <a:ext uri="{FF2B5EF4-FFF2-40B4-BE49-F238E27FC236}">
                  <a16:creationId xmlns:a16="http://schemas.microsoft.com/office/drawing/2014/main" id="{E89BDB57-F8D4-5663-7AF6-7507AB7C72A2}"/>
                </a:ext>
              </a:extLst>
            </p:cNvPr>
            <p:cNvSpPr/>
            <p:nvPr/>
          </p:nvSpPr>
          <p:spPr>
            <a:xfrm>
              <a:off x="13068665" y="221062"/>
              <a:ext cx="103582" cy="52842"/>
            </a:xfrm>
            <a:custGeom>
              <a:avLst/>
              <a:gdLst>
                <a:gd name="connsiteX0" fmla="*/ 224 w 103582"/>
                <a:gd name="connsiteY0" fmla="*/ 34599 h 52842"/>
                <a:gd name="connsiteX1" fmla="*/ 748 w 103582"/>
                <a:gd name="connsiteY1" fmla="*/ 32942 h 52842"/>
                <a:gd name="connsiteX2" fmla="*/ 14521 w 103582"/>
                <a:gd name="connsiteY2" fmla="*/ 27450 h 52842"/>
                <a:gd name="connsiteX3" fmla="*/ 53490 w 103582"/>
                <a:gd name="connsiteY3" fmla="*/ 29281 h 52842"/>
                <a:gd name="connsiteX4" fmla="*/ 84089 w 103582"/>
                <a:gd name="connsiteY4" fmla="*/ 5045 h 52842"/>
                <a:gd name="connsiteX5" fmla="*/ 98473 w 103582"/>
                <a:gd name="connsiteY5" fmla="*/ 1558 h 52842"/>
                <a:gd name="connsiteX6" fmla="*/ 102048 w 103582"/>
                <a:gd name="connsiteY6" fmla="*/ 15943 h 52842"/>
                <a:gd name="connsiteX7" fmla="*/ 59941 w 103582"/>
                <a:gd name="connsiteY7" fmla="*/ 49244 h 52842"/>
                <a:gd name="connsiteX8" fmla="*/ 6327 w 103582"/>
                <a:gd name="connsiteY8" fmla="*/ 46716 h 52842"/>
                <a:gd name="connsiteX9" fmla="*/ 311 w 103582"/>
                <a:gd name="connsiteY9" fmla="*/ 34599 h 52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582" h="52842">
                  <a:moveTo>
                    <a:pt x="224" y="34599"/>
                  </a:moveTo>
                  <a:cubicBezTo>
                    <a:pt x="399" y="34076"/>
                    <a:pt x="573" y="33552"/>
                    <a:pt x="748" y="32942"/>
                  </a:cubicBezTo>
                  <a:cubicBezTo>
                    <a:pt x="3015" y="27624"/>
                    <a:pt x="9204" y="25183"/>
                    <a:pt x="14521" y="27450"/>
                  </a:cubicBezTo>
                  <a:cubicBezTo>
                    <a:pt x="26639" y="32681"/>
                    <a:pt x="40849" y="33291"/>
                    <a:pt x="53490" y="29281"/>
                  </a:cubicBezTo>
                  <a:cubicBezTo>
                    <a:pt x="66131" y="25183"/>
                    <a:pt x="77203" y="16378"/>
                    <a:pt x="84089" y="5045"/>
                  </a:cubicBezTo>
                  <a:cubicBezTo>
                    <a:pt x="87054" y="76"/>
                    <a:pt x="93505" y="-1493"/>
                    <a:pt x="98473" y="1558"/>
                  </a:cubicBezTo>
                  <a:cubicBezTo>
                    <a:pt x="103442" y="4522"/>
                    <a:pt x="105099" y="10886"/>
                    <a:pt x="102048" y="15943"/>
                  </a:cubicBezTo>
                  <a:cubicBezTo>
                    <a:pt x="92632" y="31547"/>
                    <a:pt x="77289" y="43665"/>
                    <a:pt x="59941" y="49244"/>
                  </a:cubicBezTo>
                  <a:cubicBezTo>
                    <a:pt x="42592" y="54824"/>
                    <a:pt x="23065" y="53865"/>
                    <a:pt x="6327" y="46716"/>
                  </a:cubicBezTo>
                  <a:cubicBezTo>
                    <a:pt x="1532" y="44624"/>
                    <a:pt x="-909" y="39480"/>
                    <a:pt x="311" y="3459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4" name="Freeform: Shape 2963">
              <a:extLst>
                <a:ext uri="{FF2B5EF4-FFF2-40B4-BE49-F238E27FC236}">
                  <a16:creationId xmlns:a16="http://schemas.microsoft.com/office/drawing/2014/main" id="{B314BA41-D740-9012-5470-6D147B04FDCF}"/>
                </a:ext>
              </a:extLst>
            </p:cNvPr>
            <p:cNvSpPr/>
            <p:nvPr/>
          </p:nvSpPr>
          <p:spPr>
            <a:xfrm>
              <a:off x="13067357" y="275125"/>
              <a:ext cx="95550" cy="47789"/>
            </a:xfrm>
            <a:custGeom>
              <a:avLst/>
              <a:gdLst>
                <a:gd name="connsiteX0" fmla="*/ 312 w 95550"/>
                <a:gd name="connsiteY0" fmla="*/ 7997 h 47789"/>
                <a:gd name="connsiteX1" fmla="*/ 1271 w 95550"/>
                <a:gd name="connsiteY1" fmla="*/ 5469 h 47789"/>
                <a:gd name="connsiteX2" fmla="*/ 15481 w 95550"/>
                <a:gd name="connsiteY2" fmla="*/ 1284 h 47789"/>
                <a:gd name="connsiteX3" fmla="*/ 47563 w 95550"/>
                <a:gd name="connsiteY3" fmla="*/ 12007 h 47789"/>
                <a:gd name="connsiteX4" fmla="*/ 91064 w 95550"/>
                <a:gd name="connsiteY4" fmla="*/ 28745 h 47789"/>
                <a:gd name="connsiteX5" fmla="*/ 93680 w 95550"/>
                <a:gd name="connsiteY5" fmla="*/ 43304 h 47789"/>
                <a:gd name="connsiteX6" fmla="*/ 79121 w 95550"/>
                <a:gd name="connsiteY6" fmla="*/ 45919 h 47789"/>
                <a:gd name="connsiteX7" fmla="*/ 42594 w 95550"/>
                <a:gd name="connsiteY7" fmla="*/ 32406 h 47789"/>
                <a:gd name="connsiteX8" fmla="*/ 5456 w 95550"/>
                <a:gd name="connsiteY8" fmla="*/ 19679 h 47789"/>
                <a:gd name="connsiteX9" fmla="*/ 312 w 95550"/>
                <a:gd name="connsiteY9" fmla="*/ 7997 h 4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550" h="47789">
                  <a:moveTo>
                    <a:pt x="312" y="7997"/>
                  </a:moveTo>
                  <a:cubicBezTo>
                    <a:pt x="487" y="7125"/>
                    <a:pt x="836" y="6340"/>
                    <a:pt x="1271" y="5469"/>
                  </a:cubicBezTo>
                  <a:cubicBezTo>
                    <a:pt x="4061" y="412"/>
                    <a:pt x="10425" y="-1506"/>
                    <a:pt x="15481" y="1284"/>
                  </a:cubicBezTo>
                  <a:cubicBezTo>
                    <a:pt x="24984" y="6428"/>
                    <a:pt x="35881" y="9130"/>
                    <a:pt x="47563" y="12007"/>
                  </a:cubicBezTo>
                  <a:cubicBezTo>
                    <a:pt x="62383" y="15581"/>
                    <a:pt x="77639" y="19417"/>
                    <a:pt x="91064" y="28745"/>
                  </a:cubicBezTo>
                  <a:cubicBezTo>
                    <a:pt x="95772" y="32058"/>
                    <a:pt x="96993" y="38596"/>
                    <a:pt x="93680" y="43304"/>
                  </a:cubicBezTo>
                  <a:cubicBezTo>
                    <a:pt x="90367" y="48011"/>
                    <a:pt x="83829" y="49232"/>
                    <a:pt x="79121" y="45919"/>
                  </a:cubicBezTo>
                  <a:cubicBezTo>
                    <a:pt x="68921" y="38770"/>
                    <a:pt x="56106" y="35719"/>
                    <a:pt x="42594" y="32406"/>
                  </a:cubicBezTo>
                  <a:cubicBezTo>
                    <a:pt x="30215" y="29355"/>
                    <a:pt x="17312" y="26217"/>
                    <a:pt x="5456" y="19679"/>
                  </a:cubicBezTo>
                  <a:cubicBezTo>
                    <a:pt x="1185" y="17325"/>
                    <a:pt x="-821" y="12443"/>
                    <a:pt x="312" y="799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5" name="Freeform: Shape 2964">
              <a:extLst>
                <a:ext uri="{FF2B5EF4-FFF2-40B4-BE49-F238E27FC236}">
                  <a16:creationId xmlns:a16="http://schemas.microsoft.com/office/drawing/2014/main" id="{7BE31ECC-F7BD-7C45-A441-4B0989F4B6EC}"/>
                </a:ext>
              </a:extLst>
            </p:cNvPr>
            <p:cNvSpPr/>
            <p:nvPr/>
          </p:nvSpPr>
          <p:spPr>
            <a:xfrm>
              <a:off x="12860797" y="95376"/>
              <a:ext cx="193531" cy="94986"/>
            </a:xfrm>
            <a:custGeom>
              <a:avLst/>
              <a:gdLst>
                <a:gd name="connsiteX0" fmla="*/ 172786 w 193531"/>
                <a:gd name="connsiteY0" fmla="*/ 86620 h 94986"/>
                <a:gd name="connsiteX1" fmla="*/ 147417 w 193531"/>
                <a:gd name="connsiteY1" fmla="*/ 44775 h 94986"/>
                <a:gd name="connsiteX2" fmla="*/ 105137 w 193531"/>
                <a:gd name="connsiteY2" fmla="*/ 16268 h 94986"/>
                <a:gd name="connsiteX3" fmla="*/ 53702 w 193531"/>
                <a:gd name="connsiteY3" fmla="*/ 5283 h 94986"/>
                <a:gd name="connsiteX4" fmla="*/ 26851 w 193531"/>
                <a:gd name="connsiteY4" fmla="*/ 5283 h 94986"/>
                <a:gd name="connsiteX5" fmla="*/ 0 w 193531"/>
                <a:gd name="connsiteY5" fmla="*/ 8247 h 94986"/>
                <a:gd name="connsiteX6" fmla="*/ 26590 w 193531"/>
                <a:gd name="connsiteY6" fmla="*/ 2668 h 94986"/>
                <a:gd name="connsiteX7" fmla="*/ 53789 w 193531"/>
                <a:gd name="connsiteY7" fmla="*/ 52 h 94986"/>
                <a:gd name="connsiteX8" fmla="*/ 108623 w 193531"/>
                <a:gd name="connsiteY8" fmla="*/ 6417 h 94986"/>
                <a:gd name="connsiteX9" fmla="*/ 158227 w 193531"/>
                <a:gd name="connsiteY9" fmla="*/ 33442 h 94986"/>
                <a:gd name="connsiteX10" fmla="*/ 192749 w 193531"/>
                <a:gd name="connsiteY10" fmla="*/ 80517 h 94986"/>
                <a:gd name="connsiteX11" fmla="*/ 187083 w 193531"/>
                <a:gd name="connsiteY11" fmla="*/ 94204 h 94986"/>
                <a:gd name="connsiteX12" fmla="*/ 173396 w 193531"/>
                <a:gd name="connsiteY12" fmla="*/ 88538 h 94986"/>
                <a:gd name="connsiteX13" fmla="*/ 173047 w 193531"/>
                <a:gd name="connsiteY13" fmla="*/ 87579 h 94986"/>
                <a:gd name="connsiteX14" fmla="*/ 172786 w 193531"/>
                <a:gd name="connsiteY14" fmla="*/ 86707 h 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531" h="94986">
                  <a:moveTo>
                    <a:pt x="172786" y="86620"/>
                  </a:moveTo>
                  <a:cubicBezTo>
                    <a:pt x="168427" y="72236"/>
                    <a:pt x="159012" y="56718"/>
                    <a:pt x="147417" y="44775"/>
                  </a:cubicBezTo>
                  <a:cubicBezTo>
                    <a:pt x="135736" y="32483"/>
                    <a:pt x="121177" y="22980"/>
                    <a:pt x="105137" y="16268"/>
                  </a:cubicBezTo>
                  <a:cubicBezTo>
                    <a:pt x="89008" y="9642"/>
                    <a:pt x="71399" y="6591"/>
                    <a:pt x="53702" y="5283"/>
                  </a:cubicBezTo>
                  <a:cubicBezTo>
                    <a:pt x="44809" y="4760"/>
                    <a:pt x="35830" y="5283"/>
                    <a:pt x="26851" y="5283"/>
                  </a:cubicBezTo>
                  <a:lnTo>
                    <a:pt x="0" y="8247"/>
                  </a:lnTo>
                  <a:lnTo>
                    <a:pt x="26590" y="2668"/>
                  </a:lnTo>
                  <a:cubicBezTo>
                    <a:pt x="35569" y="1796"/>
                    <a:pt x="44635" y="401"/>
                    <a:pt x="53789" y="52"/>
                  </a:cubicBezTo>
                  <a:cubicBezTo>
                    <a:pt x="72009" y="-296"/>
                    <a:pt x="90665" y="1011"/>
                    <a:pt x="108623" y="6417"/>
                  </a:cubicBezTo>
                  <a:cubicBezTo>
                    <a:pt x="126495" y="11909"/>
                    <a:pt x="143668" y="20888"/>
                    <a:pt x="158227" y="33442"/>
                  </a:cubicBezTo>
                  <a:cubicBezTo>
                    <a:pt x="172874" y="46257"/>
                    <a:pt x="184730" y="60990"/>
                    <a:pt x="192749" y="80517"/>
                  </a:cubicBezTo>
                  <a:cubicBezTo>
                    <a:pt x="194929" y="85835"/>
                    <a:pt x="192401" y="92025"/>
                    <a:pt x="187083" y="94204"/>
                  </a:cubicBezTo>
                  <a:cubicBezTo>
                    <a:pt x="181765" y="96384"/>
                    <a:pt x="175576" y="93856"/>
                    <a:pt x="173396" y="88538"/>
                  </a:cubicBezTo>
                  <a:cubicBezTo>
                    <a:pt x="173222" y="88189"/>
                    <a:pt x="173134" y="87928"/>
                    <a:pt x="173047" y="87579"/>
                  </a:cubicBezTo>
                  <a:lnTo>
                    <a:pt x="172786" y="8670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6" name="Freeform: Shape 2965">
              <a:extLst>
                <a:ext uri="{FF2B5EF4-FFF2-40B4-BE49-F238E27FC236}">
                  <a16:creationId xmlns:a16="http://schemas.microsoft.com/office/drawing/2014/main" id="{71321C8A-43B1-E725-DB7F-0370EE8AEA35}"/>
                </a:ext>
              </a:extLst>
            </p:cNvPr>
            <p:cNvSpPr/>
            <p:nvPr/>
          </p:nvSpPr>
          <p:spPr>
            <a:xfrm rot="17987399">
              <a:off x="13903961" y="120130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6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7" name="Freeform: Shape 2966">
              <a:extLst>
                <a:ext uri="{FF2B5EF4-FFF2-40B4-BE49-F238E27FC236}">
                  <a16:creationId xmlns:a16="http://schemas.microsoft.com/office/drawing/2014/main" id="{FF907EDF-008E-B3A0-A55B-EF10B66865C4}"/>
                </a:ext>
              </a:extLst>
            </p:cNvPr>
            <p:cNvSpPr/>
            <p:nvPr/>
          </p:nvSpPr>
          <p:spPr>
            <a:xfrm>
              <a:off x="14040138" y="417788"/>
              <a:ext cx="116761" cy="35721"/>
            </a:xfrm>
            <a:custGeom>
              <a:avLst/>
              <a:gdLst>
                <a:gd name="connsiteX0" fmla="*/ 83773 w 116761"/>
                <a:gd name="connsiteY0" fmla="*/ 28442 h 35721"/>
                <a:gd name="connsiteX1" fmla="*/ 110188 w 116761"/>
                <a:gd name="connsiteY1" fmla="*/ 19114 h 35721"/>
                <a:gd name="connsiteX2" fmla="*/ 116552 w 116761"/>
                <a:gd name="connsiteY2" fmla="*/ 8043 h 35721"/>
                <a:gd name="connsiteX3" fmla="*/ 106614 w 116761"/>
                <a:gd name="connsiteY3" fmla="*/ 1069 h 35721"/>
                <a:gd name="connsiteX4" fmla="*/ 77148 w 116761"/>
                <a:gd name="connsiteY4" fmla="*/ 1243 h 35721"/>
                <a:gd name="connsiteX5" fmla="*/ 67035 w 116761"/>
                <a:gd name="connsiteY5" fmla="*/ 3510 h 35721"/>
                <a:gd name="connsiteX6" fmla="*/ 59887 w 116761"/>
                <a:gd name="connsiteY6" fmla="*/ 7956 h 35721"/>
                <a:gd name="connsiteX7" fmla="*/ 36523 w 116761"/>
                <a:gd name="connsiteY7" fmla="*/ 9350 h 35721"/>
                <a:gd name="connsiteX8" fmla="*/ 12201 w 116761"/>
                <a:gd name="connsiteY8" fmla="*/ 11966 h 35721"/>
                <a:gd name="connsiteX9" fmla="*/ 83 w 116761"/>
                <a:gd name="connsiteY9" fmla="*/ 21207 h 35721"/>
                <a:gd name="connsiteX10" fmla="*/ 4442 w 116761"/>
                <a:gd name="connsiteY10" fmla="*/ 30012 h 35721"/>
                <a:gd name="connsiteX11" fmla="*/ 14206 w 116761"/>
                <a:gd name="connsiteY11" fmla="*/ 33237 h 35721"/>
                <a:gd name="connsiteX12" fmla="*/ 48815 w 116761"/>
                <a:gd name="connsiteY12" fmla="*/ 34022 h 35721"/>
                <a:gd name="connsiteX13" fmla="*/ 63461 w 116761"/>
                <a:gd name="connsiteY13" fmla="*/ 34894 h 35721"/>
                <a:gd name="connsiteX14" fmla="*/ 83861 w 116761"/>
                <a:gd name="connsiteY14" fmla="*/ 28355 h 3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761" h="35721">
                  <a:moveTo>
                    <a:pt x="83773" y="28442"/>
                  </a:moveTo>
                  <a:cubicBezTo>
                    <a:pt x="92840" y="26089"/>
                    <a:pt x="102342" y="24258"/>
                    <a:pt x="110188" y="19114"/>
                  </a:cubicBezTo>
                  <a:cubicBezTo>
                    <a:pt x="114024" y="16673"/>
                    <a:pt x="117686" y="12489"/>
                    <a:pt x="116552" y="8043"/>
                  </a:cubicBezTo>
                  <a:cubicBezTo>
                    <a:pt x="115506" y="3858"/>
                    <a:pt x="110798" y="1940"/>
                    <a:pt x="106614" y="1069"/>
                  </a:cubicBezTo>
                  <a:cubicBezTo>
                    <a:pt x="96937" y="-849"/>
                    <a:pt x="86999" y="197"/>
                    <a:pt x="77148" y="1243"/>
                  </a:cubicBezTo>
                  <a:cubicBezTo>
                    <a:pt x="73661" y="1592"/>
                    <a:pt x="70174" y="2028"/>
                    <a:pt x="67035" y="3510"/>
                  </a:cubicBezTo>
                  <a:cubicBezTo>
                    <a:pt x="64508" y="4730"/>
                    <a:pt x="62328" y="6648"/>
                    <a:pt x="59887" y="7956"/>
                  </a:cubicBezTo>
                  <a:cubicBezTo>
                    <a:pt x="52825" y="11617"/>
                    <a:pt x="44369" y="9786"/>
                    <a:pt x="36523" y="9350"/>
                  </a:cubicBezTo>
                  <a:cubicBezTo>
                    <a:pt x="28329" y="8915"/>
                    <a:pt x="20133" y="10048"/>
                    <a:pt x="12201" y="11966"/>
                  </a:cubicBezTo>
                  <a:cubicBezTo>
                    <a:pt x="6971" y="13273"/>
                    <a:pt x="868" y="15889"/>
                    <a:pt x="83" y="21207"/>
                  </a:cubicBezTo>
                  <a:cubicBezTo>
                    <a:pt x="-440" y="24607"/>
                    <a:pt x="1565" y="28006"/>
                    <a:pt x="4442" y="30012"/>
                  </a:cubicBezTo>
                  <a:cubicBezTo>
                    <a:pt x="7231" y="32017"/>
                    <a:pt x="10719" y="32801"/>
                    <a:pt x="14206" y="33237"/>
                  </a:cubicBezTo>
                  <a:cubicBezTo>
                    <a:pt x="25713" y="34632"/>
                    <a:pt x="37308" y="32627"/>
                    <a:pt x="48815" y="34022"/>
                  </a:cubicBezTo>
                  <a:cubicBezTo>
                    <a:pt x="54395" y="34719"/>
                    <a:pt x="58144" y="36899"/>
                    <a:pt x="63461" y="34894"/>
                  </a:cubicBezTo>
                  <a:cubicBezTo>
                    <a:pt x="70174" y="32365"/>
                    <a:pt x="76886" y="30186"/>
                    <a:pt x="83861" y="28355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8" name="Freeform: Shape 2967">
              <a:extLst>
                <a:ext uri="{FF2B5EF4-FFF2-40B4-BE49-F238E27FC236}">
                  <a16:creationId xmlns:a16="http://schemas.microsoft.com/office/drawing/2014/main" id="{F792E4D8-B65B-6213-B8E3-BC3611AACC74}"/>
                </a:ext>
              </a:extLst>
            </p:cNvPr>
            <p:cNvSpPr/>
            <p:nvPr/>
          </p:nvSpPr>
          <p:spPr>
            <a:xfrm>
              <a:off x="14051453" y="423077"/>
              <a:ext cx="95074" cy="27296"/>
            </a:xfrm>
            <a:custGeom>
              <a:avLst/>
              <a:gdLst>
                <a:gd name="connsiteX0" fmla="*/ 67925 w 95074"/>
                <a:gd name="connsiteY0" fmla="*/ 21236 h 27296"/>
                <a:gd name="connsiteX1" fmla="*/ 89545 w 95074"/>
                <a:gd name="connsiteY1" fmla="*/ 13826 h 27296"/>
                <a:gd name="connsiteX2" fmla="*/ 94950 w 95074"/>
                <a:gd name="connsiteY2" fmla="*/ 5544 h 27296"/>
                <a:gd name="connsiteX3" fmla="*/ 87018 w 95074"/>
                <a:gd name="connsiteY3" fmla="*/ 575 h 27296"/>
                <a:gd name="connsiteX4" fmla="*/ 63131 w 95074"/>
                <a:gd name="connsiteY4" fmla="*/ 1272 h 27296"/>
                <a:gd name="connsiteX5" fmla="*/ 54849 w 95074"/>
                <a:gd name="connsiteY5" fmla="*/ 3190 h 27296"/>
                <a:gd name="connsiteX6" fmla="*/ 48921 w 95074"/>
                <a:gd name="connsiteY6" fmla="*/ 6590 h 27296"/>
                <a:gd name="connsiteX7" fmla="*/ 29916 w 95074"/>
                <a:gd name="connsiteY7" fmla="*/ 8072 h 27296"/>
                <a:gd name="connsiteX8" fmla="*/ 10126 w 95074"/>
                <a:gd name="connsiteY8" fmla="*/ 10513 h 27296"/>
                <a:gd name="connsiteX9" fmla="*/ 101 w 95074"/>
                <a:gd name="connsiteY9" fmla="*/ 17662 h 27296"/>
                <a:gd name="connsiteX10" fmla="*/ 3414 w 95074"/>
                <a:gd name="connsiteY10" fmla="*/ 24113 h 27296"/>
                <a:gd name="connsiteX11" fmla="*/ 11260 w 95074"/>
                <a:gd name="connsiteY11" fmla="*/ 26292 h 27296"/>
                <a:gd name="connsiteX12" fmla="*/ 39331 w 95074"/>
                <a:gd name="connsiteY12" fmla="*/ 26205 h 27296"/>
                <a:gd name="connsiteX13" fmla="*/ 51188 w 95074"/>
                <a:gd name="connsiteY13" fmla="*/ 26554 h 27296"/>
                <a:gd name="connsiteX14" fmla="*/ 67838 w 95074"/>
                <a:gd name="connsiteY14" fmla="*/ 21323 h 2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4" h="27296">
                  <a:moveTo>
                    <a:pt x="67925" y="21236"/>
                  </a:moveTo>
                  <a:cubicBezTo>
                    <a:pt x="75335" y="19318"/>
                    <a:pt x="83094" y="17749"/>
                    <a:pt x="89545" y="13826"/>
                  </a:cubicBezTo>
                  <a:cubicBezTo>
                    <a:pt x="92683" y="11908"/>
                    <a:pt x="95735" y="8769"/>
                    <a:pt x="94950" y="5544"/>
                  </a:cubicBezTo>
                  <a:cubicBezTo>
                    <a:pt x="94166" y="2493"/>
                    <a:pt x="90418" y="1098"/>
                    <a:pt x="87018" y="575"/>
                  </a:cubicBezTo>
                  <a:cubicBezTo>
                    <a:pt x="79171" y="-646"/>
                    <a:pt x="71063" y="313"/>
                    <a:pt x="63131" y="1272"/>
                  </a:cubicBezTo>
                  <a:cubicBezTo>
                    <a:pt x="60341" y="1621"/>
                    <a:pt x="57464" y="1970"/>
                    <a:pt x="54849" y="3190"/>
                  </a:cubicBezTo>
                  <a:cubicBezTo>
                    <a:pt x="52756" y="4149"/>
                    <a:pt x="51013" y="5631"/>
                    <a:pt x="48921" y="6590"/>
                  </a:cubicBezTo>
                  <a:cubicBezTo>
                    <a:pt x="43167" y="9467"/>
                    <a:pt x="36367" y="8246"/>
                    <a:pt x="29916" y="8072"/>
                  </a:cubicBezTo>
                  <a:cubicBezTo>
                    <a:pt x="23290" y="7898"/>
                    <a:pt x="16577" y="8857"/>
                    <a:pt x="10126" y="10513"/>
                  </a:cubicBezTo>
                  <a:cubicBezTo>
                    <a:pt x="5855" y="11559"/>
                    <a:pt x="886" y="13651"/>
                    <a:pt x="101" y="17662"/>
                  </a:cubicBezTo>
                  <a:cubicBezTo>
                    <a:pt x="-422" y="20190"/>
                    <a:pt x="1147" y="22718"/>
                    <a:pt x="3414" y="24113"/>
                  </a:cubicBezTo>
                  <a:cubicBezTo>
                    <a:pt x="5680" y="25508"/>
                    <a:pt x="8471" y="26031"/>
                    <a:pt x="11260" y="26292"/>
                  </a:cubicBezTo>
                  <a:cubicBezTo>
                    <a:pt x="20588" y="27164"/>
                    <a:pt x="30003" y="25333"/>
                    <a:pt x="39331" y="26205"/>
                  </a:cubicBezTo>
                  <a:cubicBezTo>
                    <a:pt x="43864" y="26641"/>
                    <a:pt x="46829" y="28210"/>
                    <a:pt x="51188" y="26554"/>
                  </a:cubicBezTo>
                  <a:cubicBezTo>
                    <a:pt x="56680" y="24549"/>
                    <a:pt x="62171" y="22805"/>
                    <a:pt x="67838" y="2132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9" name="Freeform: Shape 2968">
              <a:extLst>
                <a:ext uri="{FF2B5EF4-FFF2-40B4-BE49-F238E27FC236}">
                  <a16:creationId xmlns:a16="http://schemas.microsoft.com/office/drawing/2014/main" id="{D5908865-219C-3498-F099-DA373795E11B}"/>
                </a:ext>
              </a:extLst>
            </p:cNvPr>
            <p:cNvSpPr/>
            <p:nvPr/>
          </p:nvSpPr>
          <p:spPr>
            <a:xfrm>
              <a:off x="14027915" y="433228"/>
              <a:ext cx="56622" cy="94178"/>
            </a:xfrm>
            <a:custGeom>
              <a:avLst/>
              <a:gdLst>
                <a:gd name="connsiteX0" fmla="*/ 43080 w 56622"/>
                <a:gd name="connsiteY0" fmla="*/ 362 h 94178"/>
                <a:gd name="connsiteX1" fmla="*/ 43428 w 56622"/>
                <a:gd name="connsiteY1" fmla="*/ 275 h 94178"/>
                <a:gd name="connsiteX2" fmla="*/ 55982 w 56622"/>
                <a:gd name="connsiteY2" fmla="*/ 8120 h 94178"/>
                <a:gd name="connsiteX3" fmla="*/ 54674 w 56622"/>
                <a:gd name="connsiteY3" fmla="*/ 25905 h 94178"/>
                <a:gd name="connsiteX4" fmla="*/ 42731 w 56622"/>
                <a:gd name="connsiteY4" fmla="*/ 61560 h 94178"/>
                <a:gd name="connsiteX5" fmla="*/ 15881 w 56622"/>
                <a:gd name="connsiteY5" fmla="*/ 92683 h 94178"/>
                <a:gd name="connsiteX6" fmla="*/ 1496 w 56622"/>
                <a:gd name="connsiteY6" fmla="*/ 89108 h 94178"/>
                <a:gd name="connsiteX7" fmla="*/ 5070 w 56622"/>
                <a:gd name="connsiteY7" fmla="*/ 74724 h 94178"/>
                <a:gd name="connsiteX8" fmla="*/ 23813 w 56622"/>
                <a:gd name="connsiteY8" fmla="*/ 52407 h 94178"/>
                <a:gd name="connsiteX9" fmla="*/ 34362 w 56622"/>
                <a:gd name="connsiteY9" fmla="*/ 20500 h 94178"/>
                <a:gd name="connsiteX10" fmla="*/ 35496 w 56622"/>
                <a:gd name="connsiteY10" fmla="*/ 12741 h 94178"/>
                <a:gd name="connsiteX11" fmla="*/ 42993 w 56622"/>
                <a:gd name="connsiteY11" fmla="*/ 275 h 9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622" h="94178">
                  <a:moveTo>
                    <a:pt x="43080" y="362"/>
                  </a:moveTo>
                  <a:cubicBezTo>
                    <a:pt x="43080" y="362"/>
                    <a:pt x="43341" y="362"/>
                    <a:pt x="43428" y="275"/>
                  </a:cubicBezTo>
                  <a:cubicBezTo>
                    <a:pt x="49095" y="-1033"/>
                    <a:pt x="54674" y="2454"/>
                    <a:pt x="55982" y="8120"/>
                  </a:cubicBezTo>
                  <a:cubicBezTo>
                    <a:pt x="57551" y="14920"/>
                    <a:pt x="55895" y="21284"/>
                    <a:pt x="54674" y="25905"/>
                  </a:cubicBezTo>
                  <a:cubicBezTo>
                    <a:pt x="51536" y="37674"/>
                    <a:pt x="48398" y="49878"/>
                    <a:pt x="42731" y="61560"/>
                  </a:cubicBezTo>
                  <a:cubicBezTo>
                    <a:pt x="36105" y="75334"/>
                    <a:pt x="26778" y="86144"/>
                    <a:pt x="15881" y="92683"/>
                  </a:cubicBezTo>
                  <a:cubicBezTo>
                    <a:pt x="10911" y="95647"/>
                    <a:pt x="4460" y="94078"/>
                    <a:pt x="1496" y="89108"/>
                  </a:cubicBezTo>
                  <a:cubicBezTo>
                    <a:pt x="-1469" y="84139"/>
                    <a:pt x="101" y="77688"/>
                    <a:pt x="5070" y="74724"/>
                  </a:cubicBezTo>
                  <a:cubicBezTo>
                    <a:pt x="12481" y="70278"/>
                    <a:pt x="19019" y="62519"/>
                    <a:pt x="23813" y="52407"/>
                  </a:cubicBezTo>
                  <a:cubicBezTo>
                    <a:pt x="28608" y="42556"/>
                    <a:pt x="31485" y="31310"/>
                    <a:pt x="34362" y="20500"/>
                  </a:cubicBezTo>
                  <a:cubicBezTo>
                    <a:pt x="35147" y="17710"/>
                    <a:pt x="35931" y="14484"/>
                    <a:pt x="35496" y="12741"/>
                  </a:cubicBezTo>
                  <a:cubicBezTo>
                    <a:pt x="34188" y="7249"/>
                    <a:pt x="37588" y="1757"/>
                    <a:pt x="42993" y="27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0" name="Freeform: Shape 2969">
              <a:extLst>
                <a:ext uri="{FF2B5EF4-FFF2-40B4-BE49-F238E27FC236}">
                  <a16:creationId xmlns:a16="http://schemas.microsoft.com/office/drawing/2014/main" id="{2579746A-8FF0-D8CD-994F-7CC0400F8B4D}"/>
                </a:ext>
              </a:extLst>
            </p:cNvPr>
            <p:cNvSpPr/>
            <p:nvPr/>
          </p:nvSpPr>
          <p:spPr>
            <a:xfrm>
              <a:off x="14121504" y="425511"/>
              <a:ext cx="84447" cy="80180"/>
            </a:xfrm>
            <a:custGeom>
              <a:avLst/>
              <a:gdLst>
                <a:gd name="connsiteX0" fmla="*/ 7639 w 84447"/>
                <a:gd name="connsiteY0" fmla="*/ 408 h 80180"/>
                <a:gd name="connsiteX1" fmla="*/ 9295 w 84447"/>
                <a:gd name="connsiteY1" fmla="*/ 59 h 80180"/>
                <a:gd name="connsiteX2" fmla="*/ 20802 w 84447"/>
                <a:gd name="connsiteY2" fmla="*/ 9387 h 80180"/>
                <a:gd name="connsiteX3" fmla="*/ 38238 w 84447"/>
                <a:gd name="connsiteY3" fmla="*/ 44345 h 80180"/>
                <a:gd name="connsiteX4" fmla="*/ 74330 w 84447"/>
                <a:gd name="connsiteY4" fmla="*/ 59253 h 80180"/>
                <a:gd name="connsiteX5" fmla="*/ 84442 w 84447"/>
                <a:gd name="connsiteY5" fmla="*/ 70063 h 80180"/>
                <a:gd name="connsiteX6" fmla="*/ 73632 w 84447"/>
                <a:gd name="connsiteY6" fmla="*/ 80175 h 80180"/>
                <a:gd name="connsiteX7" fmla="*/ 24028 w 84447"/>
                <a:gd name="connsiteY7" fmla="*/ 59601 h 80180"/>
                <a:gd name="connsiteX8" fmla="*/ 54 w 84447"/>
                <a:gd name="connsiteY8" fmla="*/ 11566 h 80180"/>
                <a:gd name="connsiteX9" fmla="*/ 7726 w 84447"/>
                <a:gd name="connsiteY9" fmla="*/ 408 h 8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447" h="80180">
                  <a:moveTo>
                    <a:pt x="7639" y="408"/>
                  </a:moveTo>
                  <a:cubicBezTo>
                    <a:pt x="8162" y="233"/>
                    <a:pt x="8772" y="146"/>
                    <a:pt x="9295" y="59"/>
                  </a:cubicBezTo>
                  <a:cubicBezTo>
                    <a:pt x="15048" y="-551"/>
                    <a:pt x="20193" y="3633"/>
                    <a:pt x="20802" y="9387"/>
                  </a:cubicBezTo>
                  <a:cubicBezTo>
                    <a:pt x="22198" y="22551"/>
                    <a:pt x="28474" y="35279"/>
                    <a:pt x="38238" y="44345"/>
                  </a:cubicBezTo>
                  <a:cubicBezTo>
                    <a:pt x="47914" y="53412"/>
                    <a:pt x="61078" y="58817"/>
                    <a:pt x="74330" y="59253"/>
                  </a:cubicBezTo>
                  <a:cubicBezTo>
                    <a:pt x="80084" y="59427"/>
                    <a:pt x="84617" y="64309"/>
                    <a:pt x="84442" y="70063"/>
                  </a:cubicBezTo>
                  <a:cubicBezTo>
                    <a:pt x="84268" y="75816"/>
                    <a:pt x="79560" y="80350"/>
                    <a:pt x="73632" y="80175"/>
                  </a:cubicBezTo>
                  <a:cubicBezTo>
                    <a:pt x="55412" y="79565"/>
                    <a:pt x="37366" y="72068"/>
                    <a:pt x="24028" y="59601"/>
                  </a:cubicBezTo>
                  <a:cubicBezTo>
                    <a:pt x="10690" y="47135"/>
                    <a:pt x="1972" y="29612"/>
                    <a:pt x="54" y="11566"/>
                  </a:cubicBezTo>
                  <a:cubicBezTo>
                    <a:pt x="-468" y="6423"/>
                    <a:pt x="2844" y="1716"/>
                    <a:pt x="7726" y="40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1" name="Freeform: Shape 2970">
              <a:extLst>
                <a:ext uri="{FF2B5EF4-FFF2-40B4-BE49-F238E27FC236}">
                  <a16:creationId xmlns:a16="http://schemas.microsoft.com/office/drawing/2014/main" id="{9BF71FA2-FCC8-41E0-17D8-AE450CED82F9}"/>
                </a:ext>
              </a:extLst>
            </p:cNvPr>
            <p:cNvSpPr/>
            <p:nvPr/>
          </p:nvSpPr>
          <p:spPr>
            <a:xfrm>
              <a:off x="14096974" y="437949"/>
              <a:ext cx="33992" cy="99165"/>
            </a:xfrm>
            <a:custGeom>
              <a:avLst/>
              <a:gdLst>
                <a:gd name="connsiteX0" fmla="*/ 7584 w 33992"/>
                <a:gd name="connsiteY0" fmla="*/ 349 h 99165"/>
                <a:gd name="connsiteX1" fmla="*/ 10199 w 33992"/>
                <a:gd name="connsiteY1" fmla="*/ 0 h 99165"/>
                <a:gd name="connsiteX2" fmla="*/ 20748 w 33992"/>
                <a:gd name="connsiteY2" fmla="*/ 10374 h 99165"/>
                <a:gd name="connsiteX3" fmla="*/ 27025 w 33992"/>
                <a:gd name="connsiteY3" fmla="*/ 43589 h 99165"/>
                <a:gd name="connsiteX4" fmla="*/ 33650 w 33992"/>
                <a:gd name="connsiteY4" fmla="*/ 89706 h 99165"/>
                <a:gd name="connsiteX5" fmla="*/ 22230 w 33992"/>
                <a:gd name="connsiteY5" fmla="*/ 99121 h 99165"/>
                <a:gd name="connsiteX6" fmla="*/ 12902 w 33992"/>
                <a:gd name="connsiteY6" fmla="*/ 87614 h 99165"/>
                <a:gd name="connsiteX7" fmla="*/ 6974 w 33992"/>
                <a:gd name="connsiteY7" fmla="*/ 49168 h 99165"/>
                <a:gd name="connsiteX8" fmla="*/ 0 w 33992"/>
                <a:gd name="connsiteY8" fmla="*/ 10548 h 99165"/>
                <a:gd name="connsiteX9" fmla="*/ 7759 w 33992"/>
                <a:gd name="connsiteY9" fmla="*/ 349 h 9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92" h="99165">
                  <a:moveTo>
                    <a:pt x="7584" y="349"/>
                  </a:moveTo>
                  <a:cubicBezTo>
                    <a:pt x="8456" y="87"/>
                    <a:pt x="9328" y="0"/>
                    <a:pt x="10199" y="0"/>
                  </a:cubicBezTo>
                  <a:cubicBezTo>
                    <a:pt x="15953" y="0"/>
                    <a:pt x="20748" y="4620"/>
                    <a:pt x="20748" y="10374"/>
                  </a:cubicBezTo>
                  <a:cubicBezTo>
                    <a:pt x="20836" y="21184"/>
                    <a:pt x="23887" y="32081"/>
                    <a:pt x="27025" y="43589"/>
                  </a:cubicBezTo>
                  <a:cubicBezTo>
                    <a:pt x="31122" y="58235"/>
                    <a:pt x="35219" y="73404"/>
                    <a:pt x="33650" y="89706"/>
                  </a:cubicBezTo>
                  <a:cubicBezTo>
                    <a:pt x="33040" y="95459"/>
                    <a:pt x="27896" y="99644"/>
                    <a:pt x="22230" y="99121"/>
                  </a:cubicBezTo>
                  <a:cubicBezTo>
                    <a:pt x="16477" y="98511"/>
                    <a:pt x="12291" y="93454"/>
                    <a:pt x="12902" y="87614"/>
                  </a:cubicBezTo>
                  <a:cubicBezTo>
                    <a:pt x="14123" y="75234"/>
                    <a:pt x="10635" y="62593"/>
                    <a:pt x="6974" y="49168"/>
                  </a:cubicBezTo>
                  <a:cubicBezTo>
                    <a:pt x="3574" y="36876"/>
                    <a:pt x="87" y="24061"/>
                    <a:pt x="0" y="10548"/>
                  </a:cubicBezTo>
                  <a:cubicBezTo>
                    <a:pt x="0" y="5666"/>
                    <a:pt x="3226" y="1569"/>
                    <a:pt x="7759" y="34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3" name="Freeform: Shape 2972">
              <a:extLst>
                <a:ext uri="{FF2B5EF4-FFF2-40B4-BE49-F238E27FC236}">
                  <a16:creationId xmlns:a16="http://schemas.microsoft.com/office/drawing/2014/main" id="{CBB53B16-5C4F-D2AF-D77F-2ACFE534D84B}"/>
                </a:ext>
              </a:extLst>
            </p:cNvPr>
            <p:cNvSpPr/>
            <p:nvPr/>
          </p:nvSpPr>
          <p:spPr>
            <a:xfrm>
              <a:off x="14160613" y="170139"/>
              <a:ext cx="57716" cy="207545"/>
            </a:xfrm>
            <a:custGeom>
              <a:avLst/>
              <a:gdLst>
                <a:gd name="connsiteX0" fmla="*/ 15605 w 57716"/>
                <a:gd name="connsiteY0" fmla="*/ 189088 h 207545"/>
                <a:gd name="connsiteX1" fmla="*/ 39841 w 57716"/>
                <a:gd name="connsiteY1" fmla="*/ 146546 h 207545"/>
                <a:gd name="connsiteX2" fmla="*/ 44200 w 57716"/>
                <a:gd name="connsiteY2" fmla="*/ 95721 h 207545"/>
                <a:gd name="connsiteX3" fmla="*/ 28769 w 57716"/>
                <a:gd name="connsiteY3" fmla="*/ 45420 h 207545"/>
                <a:gd name="connsiteX4" fmla="*/ 15692 w 57716"/>
                <a:gd name="connsiteY4" fmla="*/ 21969 h 207545"/>
                <a:gd name="connsiteX5" fmla="*/ 0 w 57716"/>
                <a:gd name="connsiteY5" fmla="*/ 0 h 207545"/>
                <a:gd name="connsiteX6" fmla="*/ 17785 w 57716"/>
                <a:gd name="connsiteY6" fmla="*/ 20487 h 207545"/>
                <a:gd name="connsiteX7" fmla="*/ 33302 w 57716"/>
                <a:gd name="connsiteY7" fmla="*/ 42978 h 207545"/>
                <a:gd name="connsiteX8" fmla="*/ 54486 w 57716"/>
                <a:gd name="connsiteY8" fmla="*/ 93977 h 207545"/>
                <a:gd name="connsiteX9" fmla="*/ 55097 w 57716"/>
                <a:gd name="connsiteY9" fmla="*/ 150468 h 207545"/>
                <a:gd name="connsiteX10" fmla="*/ 30861 w 57716"/>
                <a:gd name="connsiteY10" fmla="*/ 203560 h 207545"/>
                <a:gd name="connsiteX11" fmla="*/ 16129 w 57716"/>
                <a:gd name="connsiteY11" fmla="*/ 205303 h 207545"/>
                <a:gd name="connsiteX12" fmla="*/ 14384 w 57716"/>
                <a:gd name="connsiteY12" fmla="*/ 190570 h 207545"/>
                <a:gd name="connsiteX13" fmla="*/ 15083 w 57716"/>
                <a:gd name="connsiteY13" fmla="*/ 189786 h 207545"/>
                <a:gd name="connsiteX14" fmla="*/ 15692 w 57716"/>
                <a:gd name="connsiteY14" fmla="*/ 189088 h 20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716" h="207545">
                  <a:moveTo>
                    <a:pt x="15605" y="189088"/>
                  </a:moveTo>
                  <a:cubicBezTo>
                    <a:pt x="26066" y="178278"/>
                    <a:pt x="35046" y="162499"/>
                    <a:pt x="39841" y="146546"/>
                  </a:cubicBezTo>
                  <a:cubicBezTo>
                    <a:pt x="44897" y="130418"/>
                    <a:pt x="46117" y="112982"/>
                    <a:pt x="44200" y="95721"/>
                  </a:cubicBezTo>
                  <a:cubicBezTo>
                    <a:pt x="42107" y="78373"/>
                    <a:pt x="36179" y="61547"/>
                    <a:pt x="28769" y="45420"/>
                  </a:cubicBezTo>
                  <a:cubicBezTo>
                    <a:pt x="24933" y="37399"/>
                    <a:pt x="20051" y="29815"/>
                    <a:pt x="15692" y="21969"/>
                  </a:cubicBezTo>
                  <a:lnTo>
                    <a:pt x="0" y="0"/>
                  </a:lnTo>
                  <a:lnTo>
                    <a:pt x="17785" y="20487"/>
                  </a:lnTo>
                  <a:cubicBezTo>
                    <a:pt x="22928" y="27984"/>
                    <a:pt x="28507" y="35133"/>
                    <a:pt x="33302" y="42978"/>
                  </a:cubicBezTo>
                  <a:cubicBezTo>
                    <a:pt x="42543" y="58758"/>
                    <a:pt x="50389" y="75670"/>
                    <a:pt x="54486" y="93977"/>
                  </a:cubicBezTo>
                  <a:cubicBezTo>
                    <a:pt x="58410" y="112285"/>
                    <a:pt x="58932" y="131638"/>
                    <a:pt x="55097" y="150468"/>
                  </a:cubicBezTo>
                  <a:cubicBezTo>
                    <a:pt x="51086" y="169473"/>
                    <a:pt x="43938" y="186996"/>
                    <a:pt x="30861" y="203560"/>
                  </a:cubicBezTo>
                  <a:cubicBezTo>
                    <a:pt x="27287" y="208093"/>
                    <a:pt x="20661" y="208878"/>
                    <a:pt x="16129" y="205303"/>
                  </a:cubicBezTo>
                  <a:cubicBezTo>
                    <a:pt x="11595" y="201729"/>
                    <a:pt x="10810" y="195103"/>
                    <a:pt x="14384" y="190570"/>
                  </a:cubicBezTo>
                  <a:cubicBezTo>
                    <a:pt x="14559" y="190309"/>
                    <a:pt x="14821" y="190047"/>
                    <a:pt x="15083" y="189786"/>
                  </a:cubicBezTo>
                  <a:lnTo>
                    <a:pt x="15692" y="1890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8460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2" name="Group 2021">
            <a:extLst>
              <a:ext uri="{FF2B5EF4-FFF2-40B4-BE49-F238E27FC236}">
                <a16:creationId xmlns:a16="http://schemas.microsoft.com/office/drawing/2014/main" id="{F7210D62-FDE9-112D-6E34-F0B929B1A110}"/>
              </a:ext>
            </a:extLst>
          </p:cNvPr>
          <p:cNvGrpSpPr/>
          <p:nvPr/>
        </p:nvGrpSpPr>
        <p:grpSpPr>
          <a:xfrm>
            <a:off x="2457042" y="-36862"/>
            <a:ext cx="10351185" cy="6957616"/>
            <a:chOff x="2480488" y="-36862"/>
            <a:chExt cx="10351185" cy="6957616"/>
          </a:xfrm>
        </p:grpSpPr>
        <p:pic>
          <p:nvPicPr>
            <p:cNvPr id="2020" name="Picture 2019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F86DEF96-3218-7EB9-44EE-9A32EF17B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480488" y="-36862"/>
              <a:ext cx="5186404" cy="6957616"/>
            </a:xfrm>
            <a:prstGeom prst="rect">
              <a:avLst/>
            </a:prstGeom>
          </p:spPr>
        </p:pic>
        <p:pic>
          <p:nvPicPr>
            <p:cNvPr id="2021" name="Picture 2020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7A9FE11A-B1AF-037C-BB62-2B4EC08672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645269" y="-36862"/>
              <a:ext cx="5186404" cy="695761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8362823-8434-4122-5C9E-654EDB393900}"/>
              </a:ext>
            </a:extLst>
          </p:cNvPr>
          <p:cNvSpPr/>
          <p:nvPr/>
        </p:nvSpPr>
        <p:spPr>
          <a:xfrm>
            <a:off x="451870" y="1080914"/>
            <a:ext cx="845369" cy="1959549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4" name="!!Rectangle 2023">
            <a:extLst>
              <a:ext uri="{FF2B5EF4-FFF2-40B4-BE49-F238E27FC236}">
                <a16:creationId xmlns:a16="http://schemas.microsoft.com/office/drawing/2014/main" id="{6F0CE677-8099-B5CC-6F33-BC034B061BB1}"/>
              </a:ext>
            </a:extLst>
          </p:cNvPr>
          <p:cNvSpPr/>
          <p:nvPr/>
        </p:nvSpPr>
        <p:spPr>
          <a:xfrm>
            <a:off x="-34688" y="-36862"/>
            <a:ext cx="12801600" cy="7060678"/>
          </a:xfrm>
          <a:prstGeom prst="rect">
            <a:avLst/>
          </a:prstGeom>
          <a:solidFill>
            <a:srgbClr val="C8BC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37" name="Group 2036">
            <a:extLst>
              <a:ext uri="{FF2B5EF4-FFF2-40B4-BE49-F238E27FC236}">
                <a16:creationId xmlns:a16="http://schemas.microsoft.com/office/drawing/2014/main" id="{55D7F533-C8AD-E7C1-F69F-37E96989E32F}"/>
              </a:ext>
            </a:extLst>
          </p:cNvPr>
          <p:cNvGrpSpPr/>
          <p:nvPr/>
        </p:nvGrpSpPr>
        <p:grpSpPr>
          <a:xfrm>
            <a:off x="-3235570" y="-5686550"/>
            <a:ext cx="18663140" cy="12544550"/>
            <a:chOff x="2480488" y="-36862"/>
            <a:chExt cx="10351185" cy="6957616"/>
          </a:xfrm>
        </p:grpSpPr>
        <p:pic>
          <p:nvPicPr>
            <p:cNvPr id="2038" name="Picture 2037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DF1B6B75-9350-2918-70A9-4E7A50329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480488" y="-36862"/>
              <a:ext cx="5186404" cy="6957616"/>
            </a:xfrm>
            <a:prstGeom prst="rect">
              <a:avLst/>
            </a:prstGeom>
          </p:spPr>
        </p:pic>
        <p:pic>
          <p:nvPicPr>
            <p:cNvPr id="2039" name="Picture 2038" descr="A video game of a fireplace with a wreath and a frame above it&#10;&#10;Description automatically generated">
              <a:extLst>
                <a:ext uri="{FF2B5EF4-FFF2-40B4-BE49-F238E27FC236}">
                  <a16:creationId xmlns:a16="http://schemas.microsoft.com/office/drawing/2014/main" id="{B4EAA243-9AD6-5EA7-DE33-1310D505E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645269" y="-36862"/>
              <a:ext cx="5186404" cy="6957616"/>
            </a:xfrm>
            <a:prstGeom prst="rect">
              <a:avLst/>
            </a:prstGeom>
          </p:spPr>
        </p:pic>
      </p:grpSp>
      <p:sp>
        <p:nvSpPr>
          <p:cNvPr id="2972" name="Oval 2971">
            <a:extLst>
              <a:ext uri="{FF2B5EF4-FFF2-40B4-BE49-F238E27FC236}">
                <a16:creationId xmlns:a16="http://schemas.microsoft.com/office/drawing/2014/main" id="{B2C814B0-1432-B1BE-FDD5-32EE92A707B5}"/>
              </a:ext>
            </a:extLst>
          </p:cNvPr>
          <p:cNvSpPr/>
          <p:nvPr/>
        </p:nvSpPr>
        <p:spPr>
          <a:xfrm>
            <a:off x="2596176" y="6138149"/>
            <a:ext cx="6070138" cy="425628"/>
          </a:xfrm>
          <a:prstGeom prst="ellipse">
            <a:avLst/>
          </a:prstGeom>
          <a:solidFill>
            <a:srgbClr val="59445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32" name="Graphic 2031">
            <a:extLst>
              <a:ext uri="{FF2B5EF4-FFF2-40B4-BE49-F238E27FC236}">
                <a16:creationId xmlns:a16="http://schemas.microsoft.com/office/drawing/2014/main" id="{1D16E0BC-2C93-3945-C25E-C9CEBFF2A2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0507" y="3788855"/>
            <a:ext cx="1270170" cy="1021374"/>
          </a:xfrm>
          <a:prstGeom prst="rect">
            <a:avLst/>
          </a:prstGeom>
        </p:spPr>
      </p:pic>
      <p:pic>
        <p:nvPicPr>
          <p:cNvPr id="2036" name="Graphic 2035">
            <a:extLst>
              <a:ext uri="{FF2B5EF4-FFF2-40B4-BE49-F238E27FC236}">
                <a16:creationId xmlns:a16="http://schemas.microsoft.com/office/drawing/2014/main" id="{BC7D827D-BBD1-232A-EA14-C92DC95BC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6569" y="1291320"/>
            <a:ext cx="5135242" cy="6593772"/>
          </a:xfrm>
          <a:prstGeom prst="rect">
            <a:avLst/>
          </a:prstGeom>
        </p:spPr>
      </p:pic>
      <p:pic>
        <p:nvPicPr>
          <p:cNvPr id="16" name="!!Graphic 2981">
            <a:extLst>
              <a:ext uri="{FF2B5EF4-FFF2-40B4-BE49-F238E27FC236}">
                <a16:creationId xmlns:a16="http://schemas.microsoft.com/office/drawing/2014/main" id="{FA04E256-DB5A-CD34-5492-ADF19878F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0206" y="3391008"/>
            <a:ext cx="4351662" cy="2456493"/>
          </a:xfrm>
          <a:prstGeom prst="rect">
            <a:avLst/>
          </a:prstGeom>
          <a:effectLst>
            <a:glow rad="609600">
              <a:srgbClr val="FFDE8F">
                <a:alpha val="38000"/>
              </a:srgbClr>
            </a:glow>
          </a:effectLst>
        </p:spPr>
      </p:pic>
      <p:sp>
        <p:nvSpPr>
          <p:cNvPr id="3241" name="Star: 4 Points 3240">
            <a:extLst>
              <a:ext uri="{FF2B5EF4-FFF2-40B4-BE49-F238E27FC236}">
                <a16:creationId xmlns:a16="http://schemas.microsoft.com/office/drawing/2014/main" id="{3A5A5828-C343-793C-4F93-ABF209228691}"/>
              </a:ext>
            </a:extLst>
          </p:cNvPr>
          <p:cNvSpPr/>
          <p:nvPr/>
        </p:nvSpPr>
        <p:spPr>
          <a:xfrm>
            <a:off x="3629209" y="1828078"/>
            <a:ext cx="811123" cy="1235999"/>
          </a:xfrm>
          <a:prstGeom prst="star4">
            <a:avLst>
              <a:gd name="adj" fmla="val 68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2" name="Star: 4 Points 3241">
            <a:extLst>
              <a:ext uri="{FF2B5EF4-FFF2-40B4-BE49-F238E27FC236}">
                <a16:creationId xmlns:a16="http://schemas.microsoft.com/office/drawing/2014/main" id="{65DCA67D-7F8F-3687-3546-7BFD1F726957}"/>
              </a:ext>
            </a:extLst>
          </p:cNvPr>
          <p:cNvSpPr/>
          <p:nvPr/>
        </p:nvSpPr>
        <p:spPr>
          <a:xfrm>
            <a:off x="6759646" y="1224047"/>
            <a:ext cx="811123" cy="1235999"/>
          </a:xfrm>
          <a:prstGeom prst="star4">
            <a:avLst>
              <a:gd name="adj" fmla="val 59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3" name="Star: 4 Points 3242">
            <a:extLst>
              <a:ext uri="{FF2B5EF4-FFF2-40B4-BE49-F238E27FC236}">
                <a16:creationId xmlns:a16="http://schemas.microsoft.com/office/drawing/2014/main" id="{8825B3E3-DDD5-17CD-0880-A2EDB9AFA84D}"/>
              </a:ext>
            </a:extLst>
          </p:cNvPr>
          <p:cNvSpPr/>
          <p:nvPr/>
        </p:nvSpPr>
        <p:spPr>
          <a:xfrm flipH="1">
            <a:off x="7454190" y="5267001"/>
            <a:ext cx="561438" cy="855524"/>
          </a:xfrm>
          <a:prstGeom prst="star4">
            <a:avLst>
              <a:gd name="adj" fmla="val 43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4" name="Star: 4 Points 3243">
            <a:extLst>
              <a:ext uri="{FF2B5EF4-FFF2-40B4-BE49-F238E27FC236}">
                <a16:creationId xmlns:a16="http://schemas.microsoft.com/office/drawing/2014/main" id="{B1F094B1-4552-7A18-AE58-C9E6EC476C0E}"/>
              </a:ext>
            </a:extLst>
          </p:cNvPr>
          <p:cNvSpPr/>
          <p:nvPr/>
        </p:nvSpPr>
        <p:spPr>
          <a:xfrm flipH="1">
            <a:off x="2498357" y="4618853"/>
            <a:ext cx="561438" cy="855524"/>
          </a:xfrm>
          <a:prstGeom prst="star4">
            <a:avLst>
              <a:gd name="adj" fmla="val 70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5" name="Star: 4 Points 3244">
            <a:extLst>
              <a:ext uri="{FF2B5EF4-FFF2-40B4-BE49-F238E27FC236}">
                <a16:creationId xmlns:a16="http://schemas.microsoft.com/office/drawing/2014/main" id="{02E162DD-A720-CEDE-EB06-EC668575BE88}"/>
              </a:ext>
            </a:extLst>
          </p:cNvPr>
          <p:cNvSpPr/>
          <p:nvPr/>
        </p:nvSpPr>
        <p:spPr>
          <a:xfrm flipH="1">
            <a:off x="7290050" y="2271012"/>
            <a:ext cx="561438" cy="855524"/>
          </a:xfrm>
          <a:prstGeom prst="star4">
            <a:avLst>
              <a:gd name="adj" fmla="val 70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6" name="Star: 4 Points 3245">
            <a:extLst>
              <a:ext uri="{FF2B5EF4-FFF2-40B4-BE49-F238E27FC236}">
                <a16:creationId xmlns:a16="http://schemas.microsoft.com/office/drawing/2014/main" id="{438B0687-0469-4C85-3C1D-2B2732AC4968}"/>
              </a:ext>
            </a:extLst>
          </p:cNvPr>
          <p:cNvSpPr/>
          <p:nvPr/>
        </p:nvSpPr>
        <p:spPr>
          <a:xfrm flipH="1">
            <a:off x="3133062" y="1577519"/>
            <a:ext cx="561438" cy="855524"/>
          </a:xfrm>
          <a:prstGeom prst="star4">
            <a:avLst>
              <a:gd name="adj" fmla="val 57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7" name="Oval 3246">
            <a:extLst>
              <a:ext uri="{FF2B5EF4-FFF2-40B4-BE49-F238E27FC236}">
                <a16:creationId xmlns:a16="http://schemas.microsoft.com/office/drawing/2014/main" id="{7636081D-3BD7-1A46-5614-3CA1A51206B2}"/>
              </a:ext>
            </a:extLst>
          </p:cNvPr>
          <p:cNvSpPr/>
          <p:nvPr/>
        </p:nvSpPr>
        <p:spPr>
          <a:xfrm>
            <a:off x="3269285" y="2638533"/>
            <a:ext cx="205879" cy="2058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8" name="Oval 3247">
            <a:extLst>
              <a:ext uri="{FF2B5EF4-FFF2-40B4-BE49-F238E27FC236}">
                <a16:creationId xmlns:a16="http://schemas.microsoft.com/office/drawing/2014/main" id="{53A8093B-F1AB-E1E6-F492-0120495B7860}"/>
              </a:ext>
            </a:extLst>
          </p:cNvPr>
          <p:cNvSpPr/>
          <p:nvPr/>
        </p:nvSpPr>
        <p:spPr>
          <a:xfrm>
            <a:off x="6912700" y="2484186"/>
            <a:ext cx="205879" cy="2058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9" name="Oval 3248">
            <a:extLst>
              <a:ext uri="{FF2B5EF4-FFF2-40B4-BE49-F238E27FC236}">
                <a16:creationId xmlns:a16="http://schemas.microsoft.com/office/drawing/2014/main" id="{B5A50224-B252-D6D1-8B3D-E7862741C12E}"/>
              </a:ext>
            </a:extLst>
          </p:cNvPr>
          <p:cNvSpPr/>
          <p:nvPr/>
        </p:nvSpPr>
        <p:spPr>
          <a:xfrm>
            <a:off x="2282577" y="4718832"/>
            <a:ext cx="205879" cy="2058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01" name="Group 1200">
            <a:extLst>
              <a:ext uri="{FF2B5EF4-FFF2-40B4-BE49-F238E27FC236}">
                <a16:creationId xmlns:a16="http://schemas.microsoft.com/office/drawing/2014/main" id="{31004FEC-F929-BF7A-A978-A4186ACF1277}"/>
              </a:ext>
            </a:extLst>
          </p:cNvPr>
          <p:cNvGrpSpPr/>
          <p:nvPr/>
        </p:nvGrpSpPr>
        <p:grpSpPr>
          <a:xfrm>
            <a:off x="-2813524" y="-1262761"/>
            <a:ext cx="17816083" cy="2601130"/>
            <a:chOff x="-2813524" y="-1262761"/>
            <a:chExt cx="17816083" cy="260113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E18A9B-67CE-5671-423E-50FDCE4E9519}"/>
                </a:ext>
              </a:extLst>
            </p:cNvPr>
            <p:cNvSpPr/>
            <p:nvPr/>
          </p:nvSpPr>
          <p:spPr>
            <a:xfrm>
              <a:off x="-2206621" y="-288152"/>
              <a:ext cx="16440300" cy="833866"/>
            </a:xfrm>
            <a:custGeom>
              <a:avLst/>
              <a:gdLst>
                <a:gd name="connsiteX0" fmla="*/ 8220151 w 16440300"/>
                <a:gd name="connsiteY0" fmla="*/ 0 h 833866"/>
                <a:gd name="connsiteX1" fmla="*/ 71934 w 16440300"/>
                <a:gd name="connsiteY1" fmla="*/ 663334 h 833866"/>
                <a:gd name="connsiteX2" fmla="*/ 1146 w 16440300"/>
                <a:gd name="connsiteY2" fmla="*/ 761932 h 833866"/>
                <a:gd name="connsiteX3" fmla="*/ 99744 w 16440300"/>
                <a:gd name="connsiteY3" fmla="*/ 832720 h 833866"/>
                <a:gd name="connsiteX4" fmla="*/ 8220151 w 16440300"/>
                <a:gd name="connsiteY4" fmla="*/ 171653 h 833866"/>
                <a:gd name="connsiteX5" fmla="*/ 16340559 w 16440300"/>
                <a:gd name="connsiteY5" fmla="*/ 832720 h 833866"/>
                <a:gd name="connsiteX6" fmla="*/ 16439156 w 16440300"/>
                <a:gd name="connsiteY6" fmla="*/ 761932 h 833866"/>
                <a:gd name="connsiteX7" fmla="*/ 16368368 w 16440300"/>
                <a:gd name="connsiteY7" fmla="*/ 663334 h 833866"/>
                <a:gd name="connsiteX8" fmla="*/ 8220151 w 16440300"/>
                <a:gd name="connsiteY8" fmla="*/ 0 h 8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40300" h="833866">
                  <a:moveTo>
                    <a:pt x="8220151" y="0"/>
                  </a:moveTo>
                  <a:cubicBezTo>
                    <a:pt x="4164568" y="0"/>
                    <a:pt x="112385" y="656622"/>
                    <a:pt x="71934" y="663334"/>
                  </a:cubicBezTo>
                  <a:cubicBezTo>
                    <a:pt x="25120" y="671006"/>
                    <a:pt x="-6525" y="715118"/>
                    <a:pt x="1146" y="761932"/>
                  </a:cubicBezTo>
                  <a:cubicBezTo>
                    <a:pt x="8818" y="808746"/>
                    <a:pt x="53017" y="840392"/>
                    <a:pt x="99744" y="832720"/>
                  </a:cubicBezTo>
                  <a:cubicBezTo>
                    <a:pt x="140107" y="826095"/>
                    <a:pt x="4179040" y="171653"/>
                    <a:pt x="8220151" y="171653"/>
                  </a:cubicBezTo>
                  <a:cubicBezTo>
                    <a:pt x="12261263" y="171653"/>
                    <a:pt x="16300283" y="826095"/>
                    <a:pt x="16340559" y="832720"/>
                  </a:cubicBezTo>
                  <a:cubicBezTo>
                    <a:pt x="16387286" y="840392"/>
                    <a:pt x="16431485" y="808659"/>
                    <a:pt x="16439156" y="761932"/>
                  </a:cubicBezTo>
                  <a:cubicBezTo>
                    <a:pt x="16446828" y="715118"/>
                    <a:pt x="16415095" y="671006"/>
                    <a:pt x="16368368" y="663334"/>
                  </a:cubicBezTo>
                  <a:cubicBezTo>
                    <a:pt x="16327918" y="656709"/>
                    <a:pt x="12275735" y="0"/>
                    <a:pt x="8220151" y="0"/>
                  </a:cubicBezTo>
                  <a:close/>
                </a:path>
              </a:pathLst>
            </a:custGeom>
            <a:solidFill>
              <a:srgbClr val="351C1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0EDCE53-AD61-E283-9EA4-8436C9A6A36E}"/>
                </a:ext>
              </a:extLst>
            </p:cNvPr>
            <p:cNvSpPr/>
            <p:nvPr/>
          </p:nvSpPr>
          <p:spPr>
            <a:xfrm>
              <a:off x="-2303724" y="218166"/>
              <a:ext cx="2266875" cy="321170"/>
            </a:xfrm>
            <a:custGeom>
              <a:avLst/>
              <a:gdLst>
                <a:gd name="connsiteX0" fmla="*/ 0 w 2266875"/>
                <a:gd name="connsiteY0" fmla="*/ 108980 h 321170"/>
                <a:gd name="connsiteX1" fmla="*/ 572669 w 2266875"/>
                <a:gd name="connsiteY1" fmla="*/ 107760 h 321170"/>
                <a:gd name="connsiteX2" fmla="*/ 856519 w 2266875"/>
                <a:gd name="connsiteY2" fmla="*/ 121185 h 321170"/>
                <a:gd name="connsiteX3" fmla="*/ 998095 w 2266875"/>
                <a:gd name="connsiteY3" fmla="*/ 131036 h 321170"/>
                <a:gd name="connsiteX4" fmla="*/ 1139322 w 2266875"/>
                <a:gd name="connsiteY4" fmla="*/ 144287 h 321170"/>
                <a:gd name="connsiteX5" fmla="*/ 1702315 w 2266875"/>
                <a:gd name="connsiteY5" fmla="*/ 218911 h 321170"/>
                <a:gd name="connsiteX6" fmla="*/ 1983636 w 2266875"/>
                <a:gd name="connsiteY6" fmla="*/ 267992 h 321170"/>
                <a:gd name="connsiteX7" fmla="*/ 2266876 w 2266875"/>
                <a:gd name="connsiteY7" fmla="*/ 321170 h 321170"/>
                <a:gd name="connsiteX8" fmla="*/ 2134889 w 2266875"/>
                <a:gd name="connsiteY8" fmla="*/ 261628 h 321170"/>
                <a:gd name="connsiteX9" fmla="*/ 2000287 w 2266875"/>
                <a:gd name="connsiteY9" fmla="*/ 207752 h 321170"/>
                <a:gd name="connsiteX10" fmla="*/ 1723412 w 2266875"/>
                <a:gd name="connsiteY10" fmla="*/ 121098 h 321170"/>
                <a:gd name="connsiteX11" fmla="*/ 1151876 w 2266875"/>
                <a:gd name="connsiteY11" fmla="*/ 17705 h 321170"/>
                <a:gd name="connsiteX12" fmla="*/ 1006900 w 2266875"/>
                <a:gd name="connsiteY12" fmla="*/ 5849 h 321170"/>
                <a:gd name="connsiteX13" fmla="*/ 861575 w 2266875"/>
                <a:gd name="connsiteY13" fmla="*/ 793 h 321170"/>
                <a:gd name="connsiteX14" fmla="*/ 716163 w 2266875"/>
                <a:gd name="connsiteY14" fmla="*/ 1403 h 321170"/>
                <a:gd name="connsiteX15" fmla="*/ 570925 w 2266875"/>
                <a:gd name="connsiteY15" fmla="*/ 8028 h 321170"/>
                <a:gd name="connsiteX16" fmla="*/ 174 w 2266875"/>
                <a:gd name="connsiteY16" fmla="*/ 108893 h 3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6875" h="321170">
                  <a:moveTo>
                    <a:pt x="0" y="108980"/>
                  </a:moveTo>
                  <a:cubicBezTo>
                    <a:pt x="192837" y="101134"/>
                    <a:pt x="382884" y="101832"/>
                    <a:pt x="572669" y="107760"/>
                  </a:cubicBezTo>
                  <a:cubicBezTo>
                    <a:pt x="667431" y="110288"/>
                    <a:pt x="762105" y="115431"/>
                    <a:pt x="856519" y="121185"/>
                  </a:cubicBezTo>
                  <a:lnTo>
                    <a:pt x="998095" y="131036"/>
                  </a:lnTo>
                  <a:lnTo>
                    <a:pt x="1139322" y="144287"/>
                  </a:lnTo>
                  <a:cubicBezTo>
                    <a:pt x="1327277" y="164338"/>
                    <a:pt x="1515319" y="186219"/>
                    <a:pt x="1702315" y="218911"/>
                  </a:cubicBezTo>
                  <a:cubicBezTo>
                    <a:pt x="1796553" y="231988"/>
                    <a:pt x="1889310" y="252126"/>
                    <a:pt x="1983636" y="267992"/>
                  </a:cubicBezTo>
                  <a:cubicBezTo>
                    <a:pt x="2077875" y="284294"/>
                    <a:pt x="2170719" y="306699"/>
                    <a:pt x="2266876" y="321170"/>
                  </a:cubicBezTo>
                  <a:cubicBezTo>
                    <a:pt x="2223374" y="300248"/>
                    <a:pt x="2179263" y="280807"/>
                    <a:pt x="2134889" y="261628"/>
                  </a:cubicBezTo>
                  <a:cubicBezTo>
                    <a:pt x="2090429" y="242623"/>
                    <a:pt x="2046055" y="222834"/>
                    <a:pt x="2000287" y="207752"/>
                  </a:cubicBezTo>
                  <a:cubicBezTo>
                    <a:pt x="1909100" y="176194"/>
                    <a:pt x="1817389" y="144113"/>
                    <a:pt x="1723412" y="121098"/>
                  </a:cubicBezTo>
                  <a:cubicBezTo>
                    <a:pt x="1536590" y="69401"/>
                    <a:pt x="1344625" y="38017"/>
                    <a:pt x="1151876" y="17705"/>
                  </a:cubicBezTo>
                  <a:lnTo>
                    <a:pt x="1006900" y="5849"/>
                  </a:lnTo>
                  <a:cubicBezTo>
                    <a:pt x="958429" y="4018"/>
                    <a:pt x="909959" y="2013"/>
                    <a:pt x="861575" y="793"/>
                  </a:cubicBezTo>
                  <a:cubicBezTo>
                    <a:pt x="813191" y="-1038"/>
                    <a:pt x="764634" y="793"/>
                    <a:pt x="716163" y="1403"/>
                  </a:cubicBezTo>
                  <a:cubicBezTo>
                    <a:pt x="667692" y="1403"/>
                    <a:pt x="619309" y="5064"/>
                    <a:pt x="570925" y="8028"/>
                  </a:cubicBezTo>
                  <a:cubicBezTo>
                    <a:pt x="377914" y="21802"/>
                    <a:pt x="184555" y="49002"/>
                    <a:pt x="174" y="108893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38DA6E9-F504-080D-AB45-8C56E1746113}"/>
                </a:ext>
              </a:extLst>
            </p:cNvPr>
            <p:cNvSpPr/>
            <p:nvPr/>
          </p:nvSpPr>
          <p:spPr>
            <a:xfrm>
              <a:off x="-2064432" y="324792"/>
              <a:ext cx="746598" cy="1013499"/>
            </a:xfrm>
            <a:custGeom>
              <a:avLst/>
              <a:gdLst>
                <a:gd name="connsiteX0" fmla="*/ 746598 w 746598"/>
                <a:gd name="connsiteY0" fmla="*/ 0 h 1013499"/>
                <a:gd name="connsiteX1" fmla="*/ 161724 w 746598"/>
                <a:gd name="connsiteY1" fmla="*/ 967933 h 1013499"/>
                <a:gd name="connsiteX2" fmla="*/ 746598 w 746598"/>
                <a:gd name="connsiteY2" fmla="*/ 0 h 101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598" h="1013499">
                  <a:moveTo>
                    <a:pt x="746598" y="0"/>
                  </a:moveTo>
                  <a:cubicBezTo>
                    <a:pt x="746598" y="0"/>
                    <a:pt x="-417831" y="669350"/>
                    <a:pt x="161724" y="967933"/>
                  </a:cubicBezTo>
                  <a:cubicBezTo>
                    <a:pt x="741280" y="1266516"/>
                    <a:pt x="746598" y="0"/>
                    <a:pt x="746598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E41D73-AEF0-20E0-8133-168924A306E3}"/>
                </a:ext>
              </a:extLst>
            </p:cNvPr>
            <p:cNvSpPr/>
            <p:nvPr/>
          </p:nvSpPr>
          <p:spPr>
            <a:xfrm>
              <a:off x="-1820517" y="477440"/>
              <a:ext cx="412019" cy="690617"/>
            </a:xfrm>
            <a:custGeom>
              <a:avLst/>
              <a:gdLst>
                <a:gd name="connsiteX0" fmla="*/ 86499 w 412019"/>
                <a:gd name="connsiteY0" fmla="*/ 665078 h 690617"/>
                <a:gd name="connsiteX1" fmla="*/ 412019 w 412019"/>
                <a:gd name="connsiteY1" fmla="*/ 0 h 690617"/>
                <a:gd name="connsiteX2" fmla="*/ 7429 w 412019"/>
                <a:gd name="connsiteY2" fmla="*/ 620181 h 690617"/>
                <a:gd name="connsiteX3" fmla="*/ 20680 w 412019"/>
                <a:gd name="connsiteY3" fmla="*/ 683211 h 690617"/>
                <a:gd name="connsiteX4" fmla="*/ 83709 w 412019"/>
                <a:gd name="connsiteY4" fmla="*/ 669960 h 690617"/>
                <a:gd name="connsiteX5" fmla="*/ 86499 w 412019"/>
                <a:gd name="connsiteY5" fmla="*/ 665078 h 6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019" h="690617">
                  <a:moveTo>
                    <a:pt x="86499" y="665078"/>
                  </a:moveTo>
                  <a:lnTo>
                    <a:pt x="412019" y="0"/>
                  </a:lnTo>
                  <a:lnTo>
                    <a:pt x="7429" y="620181"/>
                  </a:lnTo>
                  <a:cubicBezTo>
                    <a:pt x="-6345" y="641278"/>
                    <a:pt x="-417" y="669437"/>
                    <a:pt x="20680" y="683211"/>
                  </a:cubicBezTo>
                  <a:cubicBezTo>
                    <a:pt x="41689" y="696985"/>
                    <a:pt x="69935" y="690970"/>
                    <a:pt x="83709" y="669960"/>
                  </a:cubicBezTo>
                  <a:cubicBezTo>
                    <a:pt x="84668" y="668478"/>
                    <a:pt x="85714" y="666647"/>
                    <a:pt x="86499" y="66507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761373-6F58-195B-14A2-82B9E62A1AA1}"/>
                </a:ext>
              </a:extLst>
            </p:cNvPr>
            <p:cNvSpPr/>
            <p:nvPr/>
          </p:nvSpPr>
          <p:spPr>
            <a:xfrm>
              <a:off x="-1711063" y="-731551"/>
              <a:ext cx="502532" cy="988084"/>
            </a:xfrm>
            <a:custGeom>
              <a:avLst/>
              <a:gdLst>
                <a:gd name="connsiteX0" fmla="*/ 445187 w 502532"/>
                <a:gd name="connsiteY0" fmla="*/ 988084 h 988084"/>
                <a:gd name="connsiteX1" fmla="*/ 174414 w 502532"/>
                <a:gd name="connsiteY1" fmla="*/ 84053 h 988084"/>
                <a:gd name="connsiteX2" fmla="*/ 445187 w 502532"/>
                <a:gd name="connsiteY2" fmla="*/ 988084 h 98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532" h="988084">
                  <a:moveTo>
                    <a:pt x="445187" y="988084"/>
                  </a:moveTo>
                  <a:cubicBezTo>
                    <a:pt x="445187" y="988084"/>
                    <a:pt x="687977" y="-341635"/>
                    <a:pt x="174414" y="84053"/>
                  </a:cubicBezTo>
                  <a:cubicBezTo>
                    <a:pt x="-339236" y="509741"/>
                    <a:pt x="445187" y="988084"/>
                    <a:pt x="445187" y="988084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4AC40C-FBBC-C35F-EED1-877825935D41}"/>
                </a:ext>
              </a:extLst>
            </p:cNvPr>
            <p:cNvSpPr/>
            <p:nvPr/>
          </p:nvSpPr>
          <p:spPr>
            <a:xfrm>
              <a:off x="-2280740" y="-394174"/>
              <a:ext cx="529111" cy="629436"/>
            </a:xfrm>
            <a:custGeom>
              <a:avLst/>
              <a:gdLst>
                <a:gd name="connsiteX0" fmla="*/ 529112 w 529111"/>
                <a:gd name="connsiteY0" fmla="*/ 629436 h 629436"/>
                <a:gd name="connsiteX1" fmla="*/ 54169 w 529111"/>
                <a:gd name="connsiteY1" fmla="*/ 49618 h 629436"/>
                <a:gd name="connsiteX2" fmla="*/ 529112 w 529111"/>
                <a:gd name="connsiteY2" fmla="*/ 629436 h 6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9111" h="629436">
                  <a:moveTo>
                    <a:pt x="529112" y="629436"/>
                  </a:moveTo>
                  <a:cubicBezTo>
                    <a:pt x="529112" y="629436"/>
                    <a:pt x="-201174" y="257711"/>
                    <a:pt x="54169" y="49618"/>
                  </a:cubicBezTo>
                  <a:cubicBezTo>
                    <a:pt x="309512" y="-158388"/>
                    <a:pt x="511676" y="336519"/>
                    <a:pt x="529112" y="62943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69CB914-F1E8-94E0-1803-BB9CAEF90A3C}"/>
                </a:ext>
              </a:extLst>
            </p:cNvPr>
            <p:cNvSpPr/>
            <p:nvPr/>
          </p:nvSpPr>
          <p:spPr>
            <a:xfrm>
              <a:off x="-2168449" y="-270044"/>
              <a:ext cx="372010" cy="442014"/>
            </a:xfrm>
            <a:custGeom>
              <a:avLst/>
              <a:gdLst>
                <a:gd name="connsiteX0" fmla="*/ 6999 w 372010"/>
                <a:gd name="connsiteY0" fmla="*/ 57910 h 442014"/>
                <a:gd name="connsiteX1" fmla="*/ 91038 w 372010"/>
                <a:gd name="connsiteY1" fmla="*/ 162959 h 442014"/>
                <a:gd name="connsiteX2" fmla="*/ 180307 w 372010"/>
                <a:gd name="connsiteY2" fmla="*/ 261034 h 442014"/>
                <a:gd name="connsiteX3" fmla="*/ 274198 w 372010"/>
                <a:gd name="connsiteY3" fmla="*/ 353965 h 442014"/>
                <a:gd name="connsiteX4" fmla="*/ 372011 w 372010"/>
                <a:gd name="connsiteY4" fmla="*/ 442015 h 442014"/>
                <a:gd name="connsiteX5" fmla="*/ 287536 w 372010"/>
                <a:gd name="connsiteY5" fmla="*/ 341586 h 442014"/>
                <a:gd name="connsiteX6" fmla="*/ 208204 w 372010"/>
                <a:gd name="connsiteY6" fmla="*/ 237671 h 442014"/>
                <a:gd name="connsiteX7" fmla="*/ 134714 w 372010"/>
                <a:gd name="connsiteY7" fmla="*/ 130268 h 442014"/>
                <a:gd name="connsiteX8" fmla="*/ 69069 w 372010"/>
                <a:gd name="connsiteY8" fmla="*/ 20075 h 442014"/>
                <a:gd name="connsiteX9" fmla="*/ 68720 w 372010"/>
                <a:gd name="connsiteY9" fmla="*/ 19378 h 442014"/>
                <a:gd name="connsiteX10" fmla="*/ 19378 w 372010"/>
                <a:gd name="connsiteY10" fmla="*/ 4296 h 442014"/>
                <a:gd name="connsiteX11" fmla="*/ 4296 w 372010"/>
                <a:gd name="connsiteY11" fmla="*/ 53639 h 442014"/>
                <a:gd name="connsiteX12" fmla="*/ 6999 w 372010"/>
                <a:gd name="connsiteY12" fmla="*/ 57910 h 4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2010" h="442014">
                  <a:moveTo>
                    <a:pt x="6999" y="57910"/>
                  </a:moveTo>
                  <a:cubicBezTo>
                    <a:pt x="34285" y="95484"/>
                    <a:pt x="62008" y="129047"/>
                    <a:pt x="91038" y="162959"/>
                  </a:cubicBezTo>
                  <a:cubicBezTo>
                    <a:pt x="119981" y="196523"/>
                    <a:pt x="149795" y="229214"/>
                    <a:pt x="180307" y="261034"/>
                  </a:cubicBezTo>
                  <a:cubicBezTo>
                    <a:pt x="211081" y="292680"/>
                    <a:pt x="242029" y="323976"/>
                    <a:pt x="274198" y="353965"/>
                  </a:cubicBezTo>
                  <a:cubicBezTo>
                    <a:pt x="306017" y="384216"/>
                    <a:pt x="338883" y="413333"/>
                    <a:pt x="372011" y="442015"/>
                  </a:cubicBezTo>
                  <a:cubicBezTo>
                    <a:pt x="343155" y="408974"/>
                    <a:pt x="314822" y="375760"/>
                    <a:pt x="287536" y="341586"/>
                  </a:cubicBezTo>
                  <a:cubicBezTo>
                    <a:pt x="259988" y="307674"/>
                    <a:pt x="233922" y="272716"/>
                    <a:pt x="208204" y="237671"/>
                  </a:cubicBezTo>
                  <a:cubicBezTo>
                    <a:pt x="182748" y="202451"/>
                    <a:pt x="158164" y="166621"/>
                    <a:pt x="134714" y="130268"/>
                  </a:cubicBezTo>
                  <a:cubicBezTo>
                    <a:pt x="111524" y="94089"/>
                    <a:pt x="88422" y="56516"/>
                    <a:pt x="69069" y="20075"/>
                  </a:cubicBezTo>
                  <a:lnTo>
                    <a:pt x="68720" y="19378"/>
                  </a:lnTo>
                  <a:cubicBezTo>
                    <a:pt x="59305" y="1594"/>
                    <a:pt x="37162" y="-5206"/>
                    <a:pt x="19378" y="4296"/>
                  </a:cubicBezTo>
                  <a:cubicBezTo>
                    <a:pt x="1594" y="13711"/>
                    <a:pt x="-5206" y="35854"/>
                    <a:pt x="4296" y="53639"/>
                  </a:cubicBezTo>
                  <a:cubicBezTo>
                    <a:pt x="5081" y="55121"/>
                    <a:pt x="6040" y="56603"/>
                    <a:pt x="6999" y="579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F8EAF06-54EB-4A86-958D-A722F558EEF3}"/>
                </a:ext>
              </a:extLst>
            </p:cNvPr>
            <p:cNvSpPr/>
            <p:nvPr/>
          </p:nvSpPr>
          <p:spPr>
            <a:xfrm>
              <a:off x="-1499428" y="-587492"/>
              <a:ext cx="183163" cy="745862"/>
            </a:xfrm>
            <a:custGeom>
              <a:avLst/>
              <a:gdLst>
                <a:gd name="connsiteX0" fmla="*/ 77591 w 183163"/>
                <a:gd name="connsiteY0" fmla="*/ 11566 h 745862"/>
                <a:gd name="connsiteX1" fmla="*/ 57453 w 183163"/>
                <a:gd name="connsiteY1" fmla="*/ 35191 h 745862"/>
                <a:gd name="connsiteX2" fmla="*/ 42633 w 183163"/>
                <a:gd name="connsiteY2" fmla="*/ 58293 h 745862"/>
                <a:gd name="connsiteX3" fmla="*/ 30690 w 183163"/>
                <a:gd name="connsiteY3" fmla="*/ 82180 h 745862"/>
                <a:gd name="connsiteX4" fmla="*/ 21187 w 183163"/>
                <a:gd name="connsiteY4" fmla="*/ 106677 h 745862"/>
                <a:gd name="connsiteX5" fmla="*/ 1485 w 183163"/>
                <a:gd name="connsiteY5" fmla="*/ 206757 h 745862"/>
                <a:gd name="connsiteX6" fmla="*/ 614 w 183163"/>
                <a:gd name="connsiteY6" fmla="*/ 256622 h 745862"/>
                <a:gd name="connsiteX7" fmla="*/ 4362 w 183163"/>
                <a:gd name="connsiteY7" fmla="*/ 305790 h 745862"/>
                <a:gd name="connsiteX8" fmla="*/ 11685 w 183163"/>
                <a:gd name="connsiteY8" fmla="*/ 354174 h 745862"/>
                <a:gd name="connsiteX9" fmla="*/ 23192 w 183163"/>
                <a:gd name="connsiteY9" fmla="*/ 401337 h 745862"/>
                <a:gd name="connsiteX10" fmla="*/ 37141 w 183163"/>
                <a:gd name="connsiteY10" fmla="*/ 447454 h 745862"/>
                <a:gd name="connsiteX11" fmla="*/ 52659 w 183163"/>
                <a:gd name="connsiteY11" fmla="*/ 492874 h 745862"/>
                <a:gd name="connsiteX12" fmla="*/ 90842 w 183163"/>
                <a:gd name="connsiteY12" fmla="*/ 580313 h 745862"/>
                <a:gd name="connsiteX13" fmla="*/ 134780 w 183163"/>
                <a:gd name="connsiteY13" fmla="*/ 664526 h 745862"/>
                <a:gd name="connsiteX14" fmla="*/ 183163 w 183163"/>
                <a:gd name="connsiteY14" fmla="*/ 745863 h 745862"/>
                <a:gd name="connsiteX15" fmla="*/ 142887 w 183163"/>
                <a:gd name="connsiteY15" fmla="*/ 660429 h 745862"/>
                <a:gd name="connsiteX16" fmla="*/ 107493 w 183163"/>
                <a:gd name="connsiteY16" fmla="*/ 573251 h 745862"/>
                <a:gd name="connsiteX17" fmla="*/ 78463 w 183163"/>
                <a:gd name="connsiteY17" fmla="*/ 484330 h 745862"/>
                <a:gd name="connsiteX18" fmla="*/ 67740 w 183163"/>
                <a:gd name="connsiteY18" fmla="*/ 439085 h 745862"/>
                <a:gd name="connsiteX19" fmla="*/ 58674 w 183163"/>
                <a:gd name="connsiteY19" fmla="*/ 393753 h 745862"/>
                <a:gd name="connsiteX20" fmla="*/ 52135 w 183163"/>
                <a:gd name="connsiteY20" fmla="*/ 348159 h 745862"/>
                <a:gd name="connsiteX21" fmla="*/ 49694 w 183163"/>
                <a:gd name="connsiteY21" fmla="*/ 302565 h 745862"/>
                <a:gd name="connsiteX22" fmla="*/ 50653 w 183163"/>
                <a:gd name="connsiteY22" fmla="*/ 257407 h 745862"/>
                <a:gd name="connsiteX23" fmla="*/ 55623 w 183163"/>
                <a:gd name="connsiteY23" fmla="*/ 213121 h 745862"/>
                <a:gd name="connsiteX24" fmla="*/ 80294 w 183163"/>
                <a:gd name="connsiteY24" fmla="*/ 130302 h 745862"/>
                <a:gd name="connsiteX25" fmla="*/ 89709 w 183163"/>
                <a:gd name="connsiteY25" fmla="*/ 111559 h 745862"/>
                <a:gd name="connsiteX26" fmla="*/ 100693 w 183163"/>
                <a:gd name="connsiteY26" fmla="*/ 94123 h 745862"/>
                <a:gd name="connsiteX27" fmla="*/ 112985 w 183163"/>
                <a:gd name="connsiteY27" fmla="*/ 78606 h 745862"/>
                <a:gd name="connsiteX28" fmla="*/ 124406 w 183163"/>
                <a:gd name="connsiteY28" fmla="*/ 67273 h 745862"/>
                <a:gd name="connsiteX29" fmla="*/ 135128 w 183163"/>
                <a:gd name="connsiteY29" fmla="*/ 16622 h 745862"/>
                <a:gd name="connsiteX30" fmla="*/ 84478 w 183163"/>
                <a:gd name="connsiteY30" fmla="*/ 5899 h 745862"/>
                <a:gd name="connsiteX31" fmla="*/ 79335 w 183163"/>
                <a:gd name="connsiteY31" fmla="*/ 9910 h 745862"/>
                <a:gd name="connsiteX32" fmla="*/ 77678 w 183163"/>
                <a:gd name="connsiteY32" fmla="*/ 11479 h 74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3163" h="745862">
                  <a:moveTo>
                    <a:pt x="77591" y="11566"/>
                  </a:moveTo>
                  <a:cubicBezTo>
                    <a:pt x="67740" y="20894"/>
                    <a:pt x="63294" y="27258"/>
                    <a:pt x="57453" y="35191"/>
                  </a:cubicBezTo>
                  <a:cubicBezTo>
                    <a:pt x="51874" y="42776"/>
                    <a:pt x="47515" y="50622"/>
                    <a:pt x="42633" y="58293"/>
                  </a:cubicBezTo>
                  <a:lnTo>
                    <a:pt x="30690" y="82180"/>
                  </a:lnTo>
                  <a:lnTo>
                    <a:pt x="21187" y="106677"/>
                  </a:lnTo>
                  <a:cubicBezTo>
                    <a:pt x="10116" y="139630"/>
                    <a:pt x="3316" y="173281"/>
                    <a:pt x="1485" y="206757"/>
                  </a:cubicBezTo>
                  <a:cubicBezTo>
                    <a:pt x="701" y="223495"/>
                    <a:pt x="-868" y="240146"/>
                    <a:pt x="614" y="256622"/>
                  </a:cubicBezTo>
                  <a:cubicBezTo>
                    <a:pt x="1834" y="273099"/>
                    <a:pt x="1224" y="289750"/>
                    <a:pt x="4362" y="305790"/>
                  </a:cubicBezTo>
                  <a:cubicBezTo>
                    <a:pt x="6803" y="321918"/>
                    <a:pt x="8983" y="338133"/>
                    <a:pt x="11685" y="354174"/>
                  </a:cubicBezTo>
                  <a:lnTo>
                    <a:pt x="23192" y="401337"/>
                  </a:lnTo>
                  <a:cubicBezTo>
                    <a:pt x="26505" y="417203"/>
                    <a:pt x="32085" y="432285"/>
                    <a:pt x="37141" y="447454"/>
                  </a:cubicBezTo>
                  <a:cubicBezTo>
                    <a:pt x="42372" y="462623"/>
                    <a:pt x="47166" y="477879"/>
                    <a:pt x="52659" y="492874"/>
                  </a:cubicBezTo>
                  <a:cubicBezTo>
                    <a:pt x="65561" y="522078"/>
                    <a:pt x="76719" y="551893"/>
                    <a:pt x="90842" y="580313"/>
                  </a:cubicBezTo>
                  <a:cubicBezTo>
                    <a:pt x="105575" y="608471"/>
                    <a:pt x="119001" y="637152"/>
                    <a:pt x="134780" y="664526"/>
                  </a:cubicBezTo>
                  <a:lnTo>
                    <a:pt x="183163" y="745863"/>
                  </a:lnTo>
                  <a:lnTo>
                    <a:pt x="142887" y="660429"/>
                  </a:lnTo>
                  <a:cubicBezTo>
                    <a:pt x="129898" y="631835"/>
                    <a:pt x="119349" y="602194"/>
                    <a:pt x="107493" y="573251"/>
                  </a:cubicBezTo>
                  <a:cubicBezTo>
                    <a:pt x="96334" y="544047"/>
                    <a:pt x="88140" y="513796"/>
                    <a:pt x="78463" y="484330"/>
                  </a:cubicBezTo>
                  <a:cubicBezTo>
                    <a:pt x="74540" y="469336"/>
                    <a:pt x="71314" y="454079"/>
                    <a:pt x="67740" y="439085"/>
                  </a:cubicBezTo>
                  <a:cubicBezTo>
                    <a:pt x="64340" y="424003"/>
                    <a:pt x="60243" y="409009"/>
                    <a:pt x="58674" y="393753"/>
                  </a:cubicBezTo>
                  <a:lnTo>
                    <a:pt x="52135" y="348159"/>
                  </a:lnTo>
                  <a:lnTo>
                    <a:pt x="49694" y="302565"/>
                  </a:lnTo>
                  <a:cubicBezTo>
                    <a:pt x="48125" y="287396"/>
                    <a:pt x="50392" y="272401"/>
                    <a:pt x="50653" y="257407"/>
                  </a:cubicBezTo>
                  <a:cubicBezTo>
                    <a:pt x="50653" y="242325"/>
                    <a:pt x="53617" y="227766"/>
                    <a:pt x="55623" y="213121"/>
                  </a:cubicBezTo>
                  <a:cubicBezTo>
                    <a:pt x="60069" y="183916"/>
                    <a:pt x="68786" y="156019"/>
                    <a:pt x="80294" y="130302"/>
                  </a:cubicBezTo>
                  <a:lnTo>
                    <a:pt x="89709" y="111559"/>
                  </a:lnTo>
                  <a:lnTo>
                    <a:pt x="100693" y="94123"/>
                  </a:lnTo>
                  <a:cubicBezTo>
                    <a:pt x="104878" y="88980"/>
                    <a:pt x="108714" y="83313"/>
                    <a:pt x="112985" y="78606"/>
                  </a:cubicBezTo>
                  <a:cubicBezTo>
                    <a:pt x="116821" y="74160"/>
                    <a:pt x="122575" y="68493"/>
                    <a:pt x="124406" y="67273"/>
                  </a:cubicBezTo>
                  <a:cubicBezTo>
                    <a:pt x="141318" y="56288"/>
                    <a:pt x="146113" y="33622"/>
                    <a:pt x="135128" y="16622"/>
                  </a:cubicBezTo>
                  <a:cubicBezTo>
                    <a:pt x="124144" y="-290"/>
                    <a:pt x="101478" y="-5085"/>
                    <a:pt x="84478" y="5899"/>
                  </a:cubicBezTo>
                  <a:cubicBezTo>
                    <a:pt x="82648" y="7120"/>
                    <a:pt x="80904" y="8428"/>
                    <a:pt x="79335" y="9910"/>
                  </a:cubicBezTo>
                  <a:lnTo>
                    <a:pt x="77678" y="11479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771FE23-A769-BF9F-DF76-2E50F16B1AF4}"/>
                </a:ext>
              </a:extLst>
            </p:cNvPr>
            <p:cNvSpPr/>
            <p:nvPr/>
          </p:nvSpPr>
          <p:spPr>
            <a:xfrm>
              <a:off x="-1208307" y="368991"/>
              <a:ext cx="616051" cy="813708"/>
            </a:xfrm>
            <a:custGeom>
              <a:avLst/>
              <a:gdLst>
                <a:gd name="connsiteX0" fmla="*/ 616052 w 616051"/>
                <a:gd name="connsiteY0" fmla="*/ 0 h 813708"/>
                <a:gd name="connsiteX1" fmla="*/ 92900 w 616051"/>
                <a:gd name="connsiteY1" fmla="*/ 726277 h 813708"/>
                <a:gd name="connsiteX2" fmla="*/ 616052 w 616051"/>
                <a:gd name="connsiteY2" fmla="*/ 0 h 81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6051" h="813708">
                  <a:moveTo>
                    <a:pt x="616052" y="0"/>
                  </a:moveTo>
                  <a:cubicBezTo>
                    <a:pt x="616052" y="0"/>
                    <a:pt x="-285887" y="321598"/>
                    <a:pt x="92900" y="726277"/>
                  </a:cubicBezTo>
                  <a:cubicBezTo>
                    <a:pt x="471686" y="1130868"/>
                    <a:pt x="616052" y="0"/>
                    <a:pt x="61605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214632-9FB9-8285-CEAD-BF27C5861BAF}"/>
                </a:ext>
              </a:extLst>
            </p:cNvPr>
            <p:cNvSpPr/>
            <p:nvPr/>
          </p:nvSpPr>
          <p:spPr>
            <a:xfrm>
              <a:off x="-873042" y="-452334"/>
              <a:ext cx="377331" cy="818602"/>
            </a:xfrm>
            <a:custGeom>
              <a:avLst/>
              <a:gdLst>
                <a:gd name="connsiteX0" fmla="*/ 339544 w 377331"/>
                <a:gd name="connsiteY0" fmla="*/ 818362 h 818602"/>
                <a:gd name="connsiteX1" fmla="*/ 71386 w 377331"/>
                <a:gd name="connsiteY1" fmla="*/ 24523 h 818602"/>
                <a:gd name="connsiteX2" fmla="*/ 339544 w 377331"/>
                <a:gd name="connsiteY2" fmla="*/ 818362 h 81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331" h="818602">
                  <a:moveTo>
                    <a:pt x="339544" y="818362"/>
                  </a:moveTo>
                  <a:cubicBezTo>
                    <a:pt x="336667" y="833269"/>
                    <a:pt x="-186398" y="151802"/>
                    <a:pt x="71386" y="24523"/>
                  </a:cubicBezTo>
                  <a:cubicBezTo>
                    <a:pt x="329170" y="-102756"/>
                    <a:pt x="442500" y="280825"/>
                    <a:pt x="339544" y="818362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BE1B6E-4D70-7626-DD64-D398E1058119}"/>
                </a:ext>
              </a:extLst>
            </p:cNvPr>
            <p:cNvSpPr/>
            <p:nvPr/>
          </p:nvSpPr>
          <p:spPr>
            <a:xfrm>
              <a:off x="-1073381" y="423477"/>
              <a:ext cx="429255" cy="623748"/>
            </a:xfrm>
            <a:custGeom>
              <a:avLst/>
              <a:gdLst>
                <a:gd name="connsiteX0" fmla="*/ 72961 w 429255"/>
                <a:gd name="connsiteY0" fmla="*/ 587316 h 623748"/>
                <a:gd name="connsiteX1" fmla="*/ 74443 w 429255"/>
                <a:gd name="connsiteY1" fmla="*/ 568572 h 623748"/>
                <a:gd name="connsiteX2" fmla="*/ 77320 w 429255"/>
                <a:gd name="connsiteY2" fmla="*/ 547998 h 623748"/>
                <a:gd name="connsiteX3" fmla="*/ 86037 w 429255"/>
                <a:gd name="connsiteY3" fmla="*/ 506327 h 623748"/>
                <a:gd name="connsiteX4" fmla="*/ 112365 w 429255"/>
                <a:gd name="connsiteY4" fmla="*/ 423857 h 623748"/>
                <a:gd name="connsiteX5" fmla="*/ 192394 w 429255"/>
                <a:gd name="connsiteY5" fmla="*/ 267374 h 623748"/>
                <a:gd name="connsiteX6" fmla="*/ 217153 w 429255"/>
                <a:gd name="connsiteY6" fmla="*/ 230498 h 623748"/>
                <a:gd name="connsiteX7" fmla="*/ 243742 w 429255"/>
                <a:gd name="connsiteY7" fmla="*/ 194755 h 623748"/>
                <a:gd name="connsiteX8" fmla="*/ 300669 w 429255"/>
                <a:gd name="connsiteY8" fmla="*/ 125797 h 623748"/>
                <a:gd name="connsiteX9" fmla="*/ 362739 w 429255"/>
                <a:gd name="connsiteY9" fmla="*/ 60850 h 623748"/>
                <a:gd name="connsiteX10" fmla="*/ 429255 w 429255"/>
                <a:gd name="connsiteY10" fmla="*/ 0 h 623748"/>
                <a:gd name="connsiteX11" fmla="*/ 356724 w 429255"/>
                <a:gd name="connsiteY11" fmla="*/ 54050 h 623748"/>
                <a:gd name="connsiteX12" fmla="*/ 287766 w 429255"/>
                <a:gd name="connsiteY12" fmla="*/ 113069 h 623748"/>
                <a:gd name="connsiteX13" fmla="*/ 222906 w 429255"/>
                <a:gd name="connsiteY13" fmla="*/ 177145 h 623748"/>
                <a:gd name="connsiteX14" fmla="*/ 192045 w 429255"/>
                <a:gd name="connsiteY14" fmla="*/ 210970 h 623748"/>
                <a:gd name="connsiteX15" fmla="*/ 162754 w 429255"/>
                <a:gd name="connsiteY15" fmla="*/ 246364 h 623748"/>
                <a:gd name="connsiteX16" fmla="*/ 62500 w 429255"/>
                <a:gd name="connsiteY16" fmla="*/ 401714 h 623748"/>
                <a:gd name="connsiteX17" fmla="*/ 25101 w 429255"/>
                <a:gd name="connsiteY17" fmla="*/ 487933 h 623748"/>
                <a:gd name="connsiteX18" fmla="*/ 10629 w 429255"/>
                <a:gd name="connsiteY18" fmla="*/ 533440 h 623748"/>
                <a:gd name="connsiteX19" fmla="*/ 4788 w 429255"/>
                <a:gd name="connsiteY19" fmla="*/ 557065 h 623748"/>
                <a:gd name="connsiteX20" fmla="*/ 255 w 429255"/>
                <a:gd name="connsiteY20" fmla="*/ 583044 h 623748"/>
                <a:gd name="connsiteX21" fmla="*/ 32075 w 429255"/>
                <a:gd name="connsiteY21" fmla="*/ 623494 h 623748"/>
                <a:gd name="connsiteX22" fmla="*/ 72525 w 429255"/>
                <a:gd name="connsiteY22" fmla="*/ 591674 h 623748"/>
                <a:gd name="connsiteX23" fmla="*/ 72787 w 429255"/>
                <a:gd name="connsiteY23" fmla="*/ 587664 h 623748"/>
                <a:gd name="connsiteX24" fmla="*/ 72787 w 429255"/>
                <a:gd name="connsiteY24" fmla="*/ 587403 h 62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9255" h="623748">
                  <a:moveTo>
                    <a:pt x="72961" y="587316"/>
                  </a:moveTo>
                  <a:cubicBezTo>
                    <a:pt x="72961" y="582782"/>
                    <a:pt x="73658" y="575111"/>
                    <a:pt x="74443" y="568572"/>
                  </a:cubicBezTo>
                  <a:cubicBezTo>
                    <a:pt x="74966" y="561860"/>
                    <a:pt x="76361" y="554885"/>
                    <a:pt x="77320" y="547998"/>
                  </a:cubicBezTo>
                  <a:cubicBezTo>
                    <a:pt x="79848" y="534224"/>
                    <a:pt x="82289" y="520189"/>
                    <a:pt x="86037" y="506327"/>
                  </a:cubicBezTo>
                  <a:cubicBezTo>
                    <a:pt x="92663" y="478518"/>
                    <a:pt x="101991" y="450970"/>
                    <a:pt x="112365" y="423857"/>
                  </a:cubicBezTo>
                  <a:cubicBezTo>
                    <a:pt x="133375" y="369546"/>
                    <a:pt x="160923" y="317414"/>
                    <a:pt x="192394" y="267374"/>
                  </a:cubicBezTo>
                  <a:lnTo>
                    <a:pt x="217153" y="230498"/>
                  </a:lnTo>
                  <a:cubicBezTo>
                    <a:pt x="225260" y="218031"/>
                    <a:pt x="234937" y="206698"/>
                    <a:pt x="243742" y="194755"/>
                  </a:cubicBezTo>
                  <a:cubicBezTo>
                    <a:pt x="261177" y="170607"/>
                    <a:pt x="281228" y="148551"/>
                    <a:pt x="300669" y="125797"/>
                  </a:cubicBezTo>
                  <a:cubicBezTo>
                    <a:pt x="320196" y="103131"/>
                    <a:pt x="342078" y="82644"/>
                    <a:pt x="362739" y="60850"/>
                  </a:cubicBezTo>
                  <a:cubicBezTo>
                    <a:pt x="384533" y="40276"/>
                    <a:pt x="407025" y="20312"/>
                    <a:pt x="429255" y="0"/>
                  </a:cubicBezTo>
                  <a:cubicBezTo>
                    <a:pt x="405194" y="17959"/>
                    <a:pt x="380697" y="35656"/>
                    <a:pt x="356724" y="54050"/>
                  </a:cubicBezTo>
                  <a:cubicBezTo>
                    <a:pt x="333883" y="73752"/>
                    <a:pt x="309735" y="92234"/>
                    <a:pt x="287766" y="113069"/>
                  </a:cubicBezTo>
                  <a:cubicBezTo>
                    <a:pt x="265798" y="133992"/>
                    <a:pt x="243131" y="154392"/>
                    <a:pt x="222906" y="177145"/>
                  </a:cubicBezTo>
                  <a:cubicBezTo>
                    <a:pt x="212706" y="188391"/>
                    <a:pt x="201635" y="199114"/>
                    <a:pt x="192045" y="210970"/>
                  </a:cubicBezTo>
                  <a:lnTo>
                    <a:pt x="162754" y="246364"/>
                  </a:lnTo>
                  <a:cubicBezTo>
                    <a:pt x="125093" y="294660"/>
                    <a:pt x="90658" y="346182"/>
                    <a:pt x="62500" y="401714"/>
                  </a:cubicBezTo>
                  <a:cubicBezTo>
                    <a:pt x="48551" y="429524"/>
                    <a:pt x="35475" y="458031"/>
                    <a:pt x="25101" y="487933"/>
                  </a:cubicBezTo>
                  <a:cubicBezTo>
                    <a:pt x="19434" y="502666"/>
                    <a:pt x="15075" y="518009"/>
                    <a:pt x="10629" y="533440"/>
                  </a:cubicBezTo>
                  <a:cubicBezTo>
                    <a:pt x="8624" y="541286"/>
                    <a:pt x="6445" y="548957"/>
                    <a:pt x="4788" y="557065"/>
                  </a:cubicBezTo>
                  <a:cubicBezTo>
                    <a:pt x="3045" y="565347"/>
                    <a:pt x="1475" y="572582"/>
                    <a:pt x="255" y="583044"/>
                  </a:cubicBezTo>
                  <a:cubicBezTo>
                    <a:pt x="-2099" y="603007"/>
                    <a:pt x="12111" y="621140"/>
                    <a:pt x="32075" y="623494"/>
                  </a:cubicBezTo>
                  <a:cubicBezTo>
                    <a:pt x="52038" y="625848"/>
                    <a:pt x="70171" y="611638"/>
                    <a:pt x="72525" y="591674"/>
                  </a:cubicBezTo>
                  <a:cubicBezTo>
                    <a:pt x="72699" y="590367"/>
                    <a:pt x="72787" y="588972"/>
                    <a:pt x="72787" y="587664"/>
                  </a:cubicBezTo>
                  <a:lnTo>
                    <a:pt x="72787" y="587403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B67F79-77F8-AD88-DA8D-A9278A617618}"/>
                </a:ext>
              </a:extLst>
            </p:cNvPr>
            <p:cNvSpPr/>
            <p:nvPr/>
          </p:nvSpPr>
          <p:spPr>
            <a:xfrm>
              <a:off x="-735841" y="-370801"/>
              <a:ext cx="189005" cy="666389"/>
            </a:xfrm>
            <a:custGeom>
              <a:avLst/>
              <a:gdLst>
                <a:gd name="connsiteX0" fmla="*/ 1573 w 189005"/>
                <a:gd name="connsiteY0" fmla="*/ 46906 h 666389"/>
                <a:gd name="connsiteX1" fmla="*/ 189005 w 189005"/>
                <a:gd name="connsiteY1" fmla="*/ 666390 h 666389"/>
                <a:gd name="connsiteX2" fmla="*/ 72187 w 189005"/>
                <a:gd name="connsiteY2" fmla="*/ 29819 h 666389"/>
                <a:gd name="connsiteX3" fmla="*/ 29819 w 189005"/>
                <a:gd name="connsiteY3" fmla="*/ 615 h 666389"/>
                <a:gd name="connsiteX4" fmla="*/ 615 w 189005"/>
                <a:gd name="connsiteY4" fmla="*/ 42983 h 666389"/>
                <a:gd name="connsiteX5" fmla="*/ 1573 w 189005"/>
                <a:gd name="connsiteY5" fmla="*/ 46993 h 6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005" h="666389">
                  <a:moveTo>
                    <a:pt x="1573" y="46906"/>
                  </a:moveTo>
                  <a:lnTo>
                    <a:pt x="189005" y="666390"/>
                  </a:lnTo>
                  <a:lnTo>
                    <a:pt x="72187" y="29819"/>
                  </a:lnTo>
                  <a:cubicBezTo>
                    <a:pt x="68526" y="10030"/>
                    <a:pt x="49608" y="-3047"/>
                    <a:pt x="29819" y="615"/>
                  </a:cubicBezTo>
                  <a:cubicBezTo>
                    <a:pt x="10030" y="4276"/>
                    <a:pt x="-3047" y="23194"/>
                    <a:pt x="615" y="42983"/>
                  </a:cubicBezTo>
                  <a:cubicBezTo>
                    <a:pt x="876" y="44291"/>
                    <a:pt x="1225" y="45685"/>
                    <a:pt x="1573" y="46993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A63ED35-3A87-4A64-8075-3572F1C36EFF}"/>
                </a:ext>
              </a:extLst>
            </p:cNvPr>
            <p:cNvSpPr/>
            <p:nvPr/>
          </p:nvSpPr>
          <p:spPr>
            <a:xfrm>
              <a:off x="-2813524" y="-189168"/>
              <a:ext cx="767565" cy="480736"/>
            </a:xfrm>
            <a:custGeom>
              <a:avLst/>
              <a:gdLst>
                <a:gd name="connsiteX0" fmla="*/ 767497 w 767565"/>
                <a:gd name="connsiteY0" fmla="*/ 479613 h 480736"/>
                <a:gd name="connsiteX1" fmla="*/ 5827 w 767565"/>
                <a:gd name="connsiteY1" fmla="*/ 130292 h 480736"/>
                <a:gd name="connsiteX2" fmla="*/ 767497 w 767565"/>
                <a:gd name="connsiteY2" fmla="*/ 479613 h 48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7565" h="480736">
                  <a:moveTo>
                    <a:pt x="767497" y="479613"/>
                  </a:moveTo>
                  <a:cubicBezTo>
                    <a:pt x="776389" y="491905"/>
                    <a:pt x="-78299" y="405163"/>
                    <a:pt x="5827" y="130292"/>
                  </a:cubicBezTo>
                  <a:cubicBezTo>
                    <a:pt x="90041" y="-144579"/>
                    <a:pt x="446945" y="35966"/>
                    <a:pt x="767497" y="479613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9EDE6C6-6888-6C48-8282-D990D6CD407F}"/>
                </a:ext>
              </a:extLst>
            </p:cNvPr>
            <p:cNvSpPr/>
            <p:nvPr/>
          </p:nvSpPr>
          <p:spPr>
            <a:xfrm>
              <a:off x="-2696200" y="-96103"/>
              <a:ext cx="589671" cy="347929"/>
            </a:xfrm>
            <a:custGeom>
              <a:avLst/>
              <a:gdLst>
                <a:gd name="connsiteX0" fmla="*/ 14824 w 589671"/>
                <a:gd name="connsiteY0" fmla="*/ 51525 h 347929"/>
                <a:gd name="connsiteX1" fmla="*/ 589672 w 589671"/>
                <a:gd name="connsiteY1" fmla="*/ 347929 h 347929"/>
                <a:gd name="connsiteX2" fmla="*/ 41761 w 589671"/>
                <a:gd name="connsiteY2" fmla="*/ 4188 h 347929"/>
                <a:gd name="connsiteX3" fmla="*/ 4188 w 589671"/>
                <a:gd name="connsiteY3" fmla="*/ 12818 h 347929"/>
                <a:gd name="connsiteX4" fmla="*/ 12819 w 589671"/>
                <a:gd name="connsiteY4" fmla="*/ 50392 h 347929"/>
                <a:gd name="connsiteX5" fmla="*/ 14824 w 589671"/>
                <a:gd name="connsiteY5" fmla="*/ 51525 h 34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671" h="347929">
                  <a:moveTo>
                    <a:pt x="14824" y="51525"/>
                  </a:moveTo>
                  <a:lnTo>
                    <a:pt x="589672" y="347929"/>
                  </a:lnTo>
                  <a:lnTo>
                    <a:pt x="41761" y="4188"/>
                  </a:lnTo>
                  <a:cubicBezTo>
                    <a:pt x="29034" y="-3832"/>
                    <a:pt x="12121" y="3"/>
                    <a:pt x="4188" y="12818"/>
                  </a:cubicBezTo>
                  <a:cubicBezTo>
                    <a:pt x="-3832" y="25546"/>
                    <a:pt x="3" y="42459"/>
                    <a:pt x="12819" y="50392"/>
                  </a:cubicBezTo>
                  <a:cubicBezTo>
                    <a:pt x="13429" y="50828"/>
                    <a:pt x="14126" y="51177"/>
                    <a:pt x="14824" y="5152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5BAE2D-730B-7AF9-3B56-F2D6684E4CC8}"/>
                </a:ext>
              </a:extLst>
            </p:cNvPr>
            <p:cNvSpPr/>
            <p:nvPr/>
          </p:nvSpPr>
          <p:spPr>
            <a:xfrm>
              <a:off x="-2579036" y="288499"/>
              <a:ext cx="624934" cy="665806"/>
            </a:xfrm>
            <a:custGeom>
              <a:avLst/>
              <a:gdLst>
                <a:gd name="connsiteX0" fmla="*/ 624458 w 624934"/>
                <a:gd name="connsiteY0" fmla="*/ 27 h 665806"/>
                <a:gd name="connsiteX1" fmla="*/ 91629 w 624934"/>
                <a:gd name="connsiteY1" fmla="*/ 646710 h 665806"/>
                <a:gd name="connsiteX2" fmla="*/ 624458 w 624934"/>
                <a:gd name="connsiteY2" fmla="*/ 27 h 66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934" h="665806">
                  <a:moveTo>
                    <a:pt x="624458" y="27"/>
                  </a:moveTo>
                  <a:cubicBezTo>
                    <a:pt x="638581" y="-5378"/>
                    <a:pt x="335726" y="798574"/>
                    <a:pt x="91629" y="646710"/>
                  </a:cubicBezTo>
                  <a:cubicBezTo>
                    <a:pt x="-152467" y="494847"/>
                    <a:pt x="113511" y="196177"/>
                    <a:pt x="624458" y="2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74062B2-3F44-E483-ADC7-11DD33066678}"/>
                </a:ext>
              </a:extLst>
            </p:cNvPr>
            <p:cNvSpPr/>
            <p:nvPr/>
          </p:nvSpPr>
          <p:spPr>
            <a:xfrm>
              <a:off x="-2488730" y="337084"/>
              <a:ext cx="481323" cy="488733"/>
            </a:xfrm>
            <a:custGeom>
              <a:avLst/>
              <a:gdLst>
                <a:gd name="connsiteX0" fmla="*/ 47528 w 481323"/>
                <a:gd name="connsiteY0" fmla="*/ 479738 h 488733"/>
                <a:gd name="connsiteX1" fmla="*/ 481323 w 481323"/>
                <a:gd name="connsiteY1" fmla="*/ 0 h 488733"/>
                <a:gd name="connsiteX2" fmla="*/ 8647 w 481323"/>
                <a:gd name="connsiteY2" fmla="*/ 441555 h 488733"/>
                <a:gd name="connsiteX3" fmla="*/ 7339 w 481323"/>
                <a:gd name="connsiteY3" fmla="*/ 480087 h 488733"/>
                <a:gd name="connsiteX4" fmla="*/ 45872 w 481323"/>
                <a:gd name="connsiteY4" fmla="*/ 481395 h 488733"/>
                <a:gd name="connsiteX5" fmla="*/ 47528 w 481323"/>
                <a:gd name="connsiteY5" fmla="*/ 479738 h 48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323" h="488733">
                  <a:moveTo>
                    <a:pt x="47528" y="479738"/>
                  </a:moveTo>
                  <a:lnTo>
                    <a:pt x="481323" y="0"/>
                  </a:lnTo>
                  <a:lnTo>
                    <a:pt x="8647" y="441555"/>
                  </a:lnTo>
                  <a:cubicBezTo>
                    <a:pt x="-2338" y="451841"/>
                    <a:pt x="-2948" y="469103"/>
                    <a:pt x="7339" y="480087"/>
                  </a:cubicBezTo>
                  <a:cubicBezTo>
                    <a:pt x="17626" y="491071"/>
                    <a:pt x="34887" y="491682"/>
                    <a:pt x="45872" y="481395"/>
                  </a:cubicBezTo>
                  <a:cubicBezTo>
                    <a:pt x="46395" y="480872"/>
                    <a:pt x="47005" y="480261"/>
                    <a:pt x="47528" y="479738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D354244-1B79-20C8-047B-6516F10EEC0E}"/>
                </a:ext>
              </a:extLst>
            </p:cNvPr>
            <p:cNvSpPr/>
            <p:nvPr/>
          </p:nvSpPr>
          <p:spPr>
            <a:xfrm rot="20071802">
              <a:off x="-908494" y="17072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C737701-248D-DDC5-2C07-0030FE2FD69B}"/>
                </a:ext>
              </a:extLst>
            </p:cNvPr>
            <p:cNvSpPr/>
            <p:nvPr/>
          </p:nvSpPr>
          <p:spPr>
            <a:xfrm>
              <a:off x="-894628" y="342074"/>
              <a:ext cx="56229" cy="109503"/>
            </a:xfrm>
            <a:custGeom>
              <a:avLst/>
              <a:gdLst>
                <a:gd name="connsiteX0" fmla="*/ 5184 w 56229"/>
                <a:gd name="connsiteY0" fmla="*/ 38774 h 109503"/>
                <a:gd name="connsiteX1" fmla="*/ 41 w 56229"/>
                <a:gd name="connsiteY1" fmla="*/ 11226 h 109503"/>
                <a:gd name="connsiteX2" fmla="*/ 6405 w 56229"/>
                <a:gd name="connsiteY2" fmla="*/ 241 h 109503"/>
                <a:gd name="connsiteX3" fmla="*/ 17389 w 56229"/>
                <a:gd name="connsiteY3" fmla="*/ 5385 h 109503"/>
                <a:gd name="connsiteX4" fmla="*/ 31948 w 56229"/>
                <a:gd name="connsiteY4" fmla="*/ 31015 h 109503"/>
                <a:gd name="connsiteX5" fmla="*/ 34999 w 56229"/>
                <a:gd name="connsiteY5" fmla="*/ 40953 h 109503"/>
                <a:gd name="connsiteX6" fmla="*/ 34738 w 56229"/>
                <a:gd name="connsiteY6" fmla="*/ 49322 h 109503"/>
                <a:gd name="connsiteX7" fmla="*/ 45199 w 56229"/>
                <a:gd name="connsiteY7" fmla="*/ 70332 h 109503"/>
                <a:gd name="connsiteX8" fmla="*/ 55050 w 56229"/>
                <a:gd name="connsiteY8" fmla="*/ 92737 h 109503"/>
                <a:gd name="connsiteX9" fmla="*/ 53045 w 56229"/>
                <a:gd name="connsiteY9" fmla="*/ 107818 h 109503"/>
                <a:gd name="connsiteX10" fmla="*/ 43281 w 56229"/>
                <a:gd name="connsiteY10" fmla="*/ 108429 h 109503"/>
                <a:gd name="connsiteX11" fmla="*/ 35697 w 56229"/>
                <a:gd name="connsiteY11" fmla="*/ 101629 h 109503"/>
                <a:gd name="connsiteX12" fmla="*/ 17738 w 56229"/>
                <a:gd name="connsiteY12" fmla="*/ 72076 h 109503"/>
                <a:gd name="connsiteX13" fmla="*/ 9630 w 56229"/>
                <a:gd name="connsiteY13" fmla="*/ 59784 h 109503"/>
                <a:gd name="connsiteX14" fmla="*/ 5097 w 56229"/>
                <a:gd name="connsiteY14" fmla="*/ 38861 h 109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29" h="109503">
                  <a:moveTo>
                    <a:pt x="5184" y="38774"/>
                  </a:moveTo>
                  <a:cubicBezTo>
                    <a:pt x="2743" y="29707"/>
                    <a:pt x="-395" y="20554"/>
                    <a:pt x="41" y="11226"/>
                  </a:cubicBezTo>
                  <a:cubicBezTo>
                    <a:pt x="302" y="6692"/>
                    <a:pt x="2046" y="1462"/>
                    <a:pt x="6405" y="241"/>
                  </a:cubicBezTo>
                  <a:cubicBezTo>
                    <a:pt x="10502" y="-892"/>
                    <a:pt x="14599" y="2159"/>
                    <a:pt x="17389" y="5385"/>
                  </a:cubicBezTo>
                  <a:cubicBezTo>
                    <a:pt x="23840" y="12795"/>
                    <a:pt x="27938" y="21949"/>
                    <a:pt x="31948" y="31015"/>
                  </a:cubicBezTo>
                  <a:cubicBezTo>
                    <a:pt x="33343" y="34153"/>
                    <a:pt x="34825" y="37466"/>
                    <a:pt x="34999" y="40953"/>
                  </a:cubicBezTo>
                  <a:cubicBezTo>
                    <a:pt x="35173" y="43743"/>
                    <a:pt x="34650" y="46533"/>
                    <a:pt x="34738" y="49322"/>
                  </a:cubicBezTo>
                  <a:cubicBezTo>
                    <a:pt x="35086" y="57255"/>
                    <a:pt x="40840" y="63619"/>
                    <a:pt x="45199" y="70332"/>
                  </a:cubicBezTo>
                  <a:cubicBezTo>
                    <a:pt x="49645" y="77219"/>
                    <a:pt x="52783" y="84891"/>
                    <a:pt x="55050" y="92737"/>
                  </a:cubicBezTo>
                  <a:cubicBezTo>
                    <a:pt x="56532" y="97967"/>
                    <a:pt x="57317" y="104506"/>
                    <a:pt x="53045" y="107818"/>
                  </a:cubicBezTo>
                  <a:cubicBezTo>
                    <a:pt x="50342" y="109998"/>
                    <a:pt x="46332" y="109911"/>
                    <a:pt x="43281" y="108429"/>
                  </a:cubicBezTo>
                  <a:cubicBezTo>
                    <a:pt x="40230" y="106947"/>
                    <a:pt x="37702" y="104331"/>
                    <a:pt x="35697" y="101629"/>
                  </a:cubicBezTo>
                  <a:cubicBezTo>
                    <a:pt x="28722" y="92388"/>
                    <a:pt x="24712" y="81316"/>
                    <a:pt x="17738" y="72076"/>
                  </a:cubicBezTo>
                  <a:cubicBezTo>
                    <a:pt x="14338" y="67630"/>
                    <a:pt x="10589" y="65450"/>
                    <a:pt x="9630" y="59784"/>
                  </a:cubicBezTo>
                  <a:cubicBezTo>
                    <a:pt x="8497" y="52722"/>
                    <a:pt x="7015" y="45748"/>
                    <a:pt x="5097" y="3886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9DB5AB-F750-7F44-0259-A2A85A7B1138}"/>
                </a:ext>
              </a:extLst>
            </p:cNvPr>
            <p:cNvSpPr/>
            <p:nvPr/>
          </p:nvSpPr>
          <p:spPr>
            <a:xfrm>
              <a:off x="-889888" y="352431"/>
              <a:ext cx="43590" cy="89562"/>
            </a:xfrm>
            <a:custGeom>
              <a:avLst/>
              <a:gdLst>
                <a:gd name="connsiteX0" fmla="*/ 4367 w 43590"/>
                <a:gd name="connsiteY0" fmla="*/ 31468 h 89562"/>
                <a:gd name="connsiteX1" fmla="*/ 9 w 43590"/>
                <a:gd name="connsiteY1" fmla="*/ 8976 h 89562"/>
                <a:gd name="connsiteX2" fmla="*/ 4542 w 43590"/>
                <a:gd name="connsiteY2" fmla="*/ 171 h 89562"/>
                <a:gd name="connsiteX3" fmla="*/ 12824 w 43590"/>
                <a:gd name="connsiteY3" fmla="*/ 4530 h 89562"/>
                <a:gd name="connsiteX4" fmla="*/ 24157 w 43590"/>
                <a:gd name="connsiteY4" fmla="*/ 25627 h 89562"/>
                <a:gd name="connsiteX5" fmla="*/ 26598 w 43590"/>
                <a:gd name="connsiteY5" fmla="*/ 33734 h 89562"/>
                <a:gd name="connsiteX6" fmla="*/ 26598 w 43590"/>
                <a:gd name="connsiteY6" fmla="*/ 40534 h 89562"/>
                <a:gd name="connsiteX7" fmla="*/ 34792 w 43590"/>
                <a:gd name="connsiteY7" fmla="*/ 57708 h 89562"/>
                <a:gd name="connsiteX8" fmla="*/ 42551 w 43590"/>
                <a:gd name="connsiteY8" fmla="*/ 76103 h 89562"/>
                <a:gd name="connsiteX9" fmla="*/ 41418 w 43590"/>
                <a:gd name="connsiteY9" fmla="*/ 88308 h 89562"/>
                <a:gd name="connsiteX10" fmla="*/ 34182 w 43590"/>
                <a:gd name="connsiteY10" fmla="*/ 88656 h 89562"/>
                <a:gd name="connsiteX11" fmla="*/ 28428 w 43590"/>
                <a:gd name="connsiteY11" fmla="*/ 82990 h 89562"/>
                <a:gd name="connsiteX12" fmla="*/ 14480 w 43590"/>
                <a:gd name="connsiteY12" fmla="*/ 58667 h 89562"/>
                <a:gd name="connsiteX13" fmla="*/ 8203 w 43590"/>
                <a:gd name="connsiteY13" fmla="*/ 48555 h 89562"/>
                <a:gd name="connsiteX14" fmla="*/ 4455 w 43590"/>
                <a:gd name="connsiteY14" fmla="*/ 31555 h 8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590" h="89562">
                  <a:moveTo>
                    <a:pt x="4367" y="31468"/>
                  </a:moveTo>
                  <a:cubicBezTo>
                    <a:pt x="2362" y="24058"/>
                    <a:pt x="-166" y="16560"/>
                    <a:pt x="9" y="8976"/>
                  </a:cubicBezTo>
                  <a:cubicBezTo>
                    <a:pt x="9" y="5315"/>
                    <a:pt x="1316" y="1043"/>
                    <a:pt x="4542" y="171"/>
                  </a:cubicBezTo>
                  <a:cubicBezTo>
                    <a:pt x="7593" y="-701"/>
                    <a:pt x="10644" y="1915"/>
                    <a:pt x="12824" y="4530"/>
                  </a:cubicBezTo>
                  <a:cubicBezTo>
                    <a:pt x="17793" y="10720"/>
                    <a:pt x="21018" y="18217"/>
                    <a:pt x="24157" y="25627"/>
                  </a:cubicBezTo>
                  <a:cubicBezTo>
                    <a:pt x="25290" y="28242"/>
                    <a:pt x="26423" y="30945"/>
                    <a:pt x="26598" y="33734"/>
                  </a:cubicBezTo>
                  <a:cubicBezTo>
                    <a:pt x="26772" y="36001"/>
                    <a:pt x="26423" y="38268"/>
                    <a:pt x="26598" y="40534"/>
                  </a:cubicBezTo>
                  <a:cubicBezTo>
                    <a:pt x="27033" y="46985"/>
                    <a:pt x="31392" y="52303"/>
                    <a:pt x="34792" y="57708"/>
                  </a:cubicBezTo>
                  <a:cubicBezTo>
                    <a:pt x="38279" y="63375"/>
                    <a:pt x="40720" y="69652"/>
                    <a:pt x="42551" y="76103"/>
                  </a:cubicBezTo>
                  <a:cubicBezTo>
                    <a:pt x="43772" y="80374"/>
                    <a:pt x="44469" y="85692"/>
                    <a:pt x="41418" y="88308"/>
                  </a:cubicBezTo>
                  <a:cubicBezTo>
                    <a:pt x="39500" y="89964"/>
                    <a:pt x="36536" y="89877"/>
                    <a:pt x="34182" y="88656"/>
                  </a:cubicBezTo>
                  <a:cubicBezTo>
                    <a:pt x="31828" y="87436"/>
                    <a:pt x="29998" y="85256"/>
                    <a:pt x="28428" y="82990"/>
                  </a:cubicBezTo>
                  <a:cubicBezTo>
                    <a:pt x="23111" y="75318"/>
                    <a:pt x="19885" y="66252"/>
                    <a:pt x="14480" y="58667"/>
                  </a:cubicBezTo>
                  <a:cubicBezTo>
                    <a:pt x="11865" y="55006"/>
                    <a:pt x="8988" y="53175"/>
                    <a:pt x="8203" y="48555"/>
                  </a:cubicBezTo>
                  <a:cubicBezTo>
                    <a:pt x="7244" y="42801"/>
                    <a:pt x="5937" y="37134"/>
                    <a:pt x="4455" y="3155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9D7BDD-034F-43A1-7314-C558F86DD403}"/>
                </a:ext>
              </a:extLst>
            </p:cNvPr>
            <p:cNvSpPr/>
            <p:nvPr/>
          </p:nvSpPr>
          <p:spPr>
            <a:xfrm>
              <a:off x="-918561" y="412566"/>
              <a:ext cx="66883" cy="88064"/>
            </a:xfrm>
            <a:custGeom>
              <a:avLst/>
              <a:gdLst>
                <a:gd name="connsiteX0" fmla="*/ 66429 w 66883"/>
                <a:gd name="connsiteY0" fmla="*/ 7773 h 88064"/>
                <a:gd name="connsiteX1" fmla="*/ 66342 w 66883"/>
                <a:gd name="connsiteY1" fmla="*/ 7424 h 88064"/>
                <a:gd name="connsiteX2" fmla="*/ 53265 w 66883"/>
                <a:gd name="connsiteY2" fmla="*/ 450 h 88064"/>
                <a:gd name="connsiteX3" fmla="*/ 38532 w 66883"/>
                <a:gd name="connsiteY3" fmla="*/ 10475 h 88064"/>
                <a:gd name="connsiteX4" fmla="*/ 13600 w 66883"/>
                <a:gd name="connsiteY4" fmla="*/ 38634 h 88064"/>
                <a:gd name="connsiteX5" fmla="*/ 0 w 66883"/>
                <a:gd name="connsiteY5" fmla="*/ 77428 h 88064"/>
                <a:gd name="connsiteX6" fmla="*/ 10287 w 66883"/>
                <a:gd name="connsiteY6" fmla="*/ 88063 h 88064"/>
                <a:gd name="connsiteX7" fmla="*/ 20923 w 66883"/>
                <a:gd name="connsiteY7" fmla="*/ 77776 h 88064"/>
                <a:gd name="connsiteX8" fmla="*/ 30861 w 66883"/>
                <a:gd name="connsiteY8" fmla="*/ 50402 h 88064"/>
                <a:gd name="connsiteX9" fmla="*/ 53265 w 66883"/>
                <a:gd name="connsiteY9" fmla="*/ 25295 h 88064"/>
                <a:gd name="connsiteX10" fmla="*/ 59455 w 66883"/>
                <a:gd name="connsiteY10" fmla="*/ 20413 h 88064"/>
                <a:gd name="connsiteX11" fmla="*/ 66516 w 66883"/>
                <a:gd name="connsiteY11" fmla="*/ 7686 h 8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883" h="88064">
                  <a:moveTo>
                    <a:pt x="66429" y="7773"/>
                  </a:moveTo>
                  <a:cubicBezTo>
                    <a:pt x="66429" y="7773"/>
                    <a:pt x="66429" y="7511"/>
                    <a:pt x="66342" y="7424"/>
                  </a:cubicBezTo>
                  <a:cubicBezTo>
                    <a:pt x="64686" y="1845"/>
                    <a:pt x="58845" y="-1207"/>
                    <a:pt x="53265" y="450"/>
                  </a:cubicBezTo>
                  <a:cubicBezTo>
                    <a:pt x="46640" y="2455"/>
                    <a:pt x="41932" y="7075"/>
                    <a:pt x="38532" y="10475"/>
                  </a:cubicBezTo>
                  <a:cubicBezTo>
                    <a:pt x="29815" y="19019"/>
                    <a:pt x="20923" y="27911"/>
                    <a:pt x="13600" y="38634"/>
                  </a:cubicBezTo>
                  <a:cubicBezTo>
                    <a:pt x="4969" y="51274"/>
                    <a:pt x="262" y="64700"/>
                    <a:pt x="0" y="77428"/>
                  </a:cubicBezTo>
                  <a:cubicBezTo>
                    <a:pt x="0" y="83268"/>
                    <a:pt x="4533" y="87976"/>
                    <a:pt x="10287" y="88063"/>
                  </a:cubicBezTo>
                  <a:cubicBezTo>
                    <a:pt x="16041" y="88150"/>
                    <a:pt x="20835" y="83617"/>
                    <a:pt x="20923" y="77776"/>
                  </a:cubicBezTo>
                  <a:cubicBezTo>
                    <a:pt x="21097" y="69146"/>
                    <a:pt x="24497" y="59643"/>
                    <a:pt x="30861" y="50402"/>
                  </a:cubicBezTo>
                  <a:cubicBezTo>
                    <a:pt x="37050" y="41336"/>
                    <a:pt x="45245" y="33228"/>
                    <a:pt x="53265" y="25295"/>
                  </a:cubicBezTo>
                  <a:cubicBezTo>
                    <a:pt x="55358" y="23290"/>
                    <a:pt x="57712" y="20937"/>
                    <a:pt x="59455" y="20413"/>
                  </a:cubicBezTo>
                  <a:cubicBezTo>
                    <a:pt x="64860" y="18757"/>
                    <a:pt x="67998" y="13178"/>
                    <a:pt x="66516" y="768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CC80CB5-7DCD-6ED0-7E07-860CC490A0F5}"/>
                </a:ext>
              </a:extLst>
            </p:cNvPr>
            <p:cNvSpPr/>
            <p:nvPr/>
          </p:nvSpPr>
          <p:spPr>
            <a:xfrm>
              <a:off x="-978159" y="332970"/>
              <a:ext cx="103980" cy="52049"/>
            </a:xfrm>
            <a:custGeom>
              <a:avLst/>
              <a:gdLst>
                <a:gd name="connsiteX0" fmla="*/ 103710 w 103980"/>
                <a:gd name="connsiteY0" fmla="*/ 33232 h 52049"/>
                <a:gd name="connsiteX1" fmla="*/ 103187 w 103980"/>
                <a:gd name="connsiteY1" fmla="*/ 31663 h 52049"/>
                <a:gd name="connsiteX2" fmla="*/ 89326 w 103980"/>
                <a:gd name="connsiteY2" fmla="*/ 26345 h 52049"/>
                <a:gd name="connsiteX3" fmla="*/ 50357 w 103980"/>
                <a:gd name="connsiteY3" fmla="*/ 28699 h 52049"/>
                <a:gd name="connsiteX4" fmla="*/ 19409 w 103980"/>
                <a:gd name="connsiteY4" fmla="*/ 4899 h 52049"/>
                <a:gd name="connsiteX5" fmla="*/ 4938 w 103980"/>
                <a:gd name="connsiteY5" fmla="*/ 1586 h 52049"/>
                <a:gd name="connsiteX6" fmla="*/ 1625 w 103980"/>
                <a:gd name="connsiteY6" fmla="*/ 16058 h 52049"/>
                <a:gd name="connsiteX7" fmla="*/ 44168 w 103980"/>
                <a:gd name="connsiteY7" fmla="*/ 48750 h 52049"/>
                <a:gd name="connsiteX8" fmla="*/ 97782 w 103980"/>
                <a:gd name="connsiteY8" fmla="*/ 45524 h 52049"/>
                <a:gd name="connsiteX9" fmla="*/ 103623 w 103980"/>
                <a:gd name="connsiteY9" fmla="*/ 33319 h 5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80" h="52049">
                  <a:moveTo>
                    <a:pt x="103710" y="33232"/>
                  </a:moveTo>
                  <a:cubicBezTo>
                    <a:pt x="103536" y="32709"/>
                    <a:pt x="103361" y="32186"/>
                    <a:pt x="103187" y="31663"/>
                  </a:cubicBezTo>
                  <a:cubicBezTo>
                    <a:pt x="100833" y="26345"/>
                    <a:pt x="94643" y="23991"/>
                    <a:pt x="89326" y="26345"/>
                  </a:cubicBezTo>
                  <a:cubicBezTo>
                    <a:pt x="77208" y="31663"/>
                    <a:pt x="63085" y="32535"/>
                    <a:pt x="50357" y="28699"/>
                  </a:cubicBezTo>
                  <a:cubicBezTo>
                    <a:pt x="37717" y="24776"/>
                    <a:pt x="26471" y="16145"/>
                    <a:pt x="19409" y="4899"/>
                  </a:cubicBezTo>
                  <a:cubicBezTo>
                    <a:pt x="16358" y="17"/>
                    <a:pt x="9907" y="-1465"/>
                    <a:pt x="4938" y="1586"/>
                  </a:cubicBezTo>
                  <a:cubicBezTo>
                    <a:pt x="56" y="4638"/>
                    <a:pt x="-1513" y="11002"/>
                    <a:pt x="1625" y="16058"/>
                  </a:cubicBezTo>
                  <a:cubicBezTo>
                    <a:pt x="11302" y="31488"/>
                    <a:pt x="26819" y="43432"/>
                    <a:pt x="44168" y="48750"/>
                  </a:cubicBezTo>
                  <a:cubicBezTo>
                    <a:pt x="61603" y="54067"/>
                    <a:pt x="81131" y="52934"/>
                    <a:pt x="97782" y="45524"/>
                  </a:cubicBezTo>
                  <a:cubicBezTo>
                    <a:pt x="102577" y="43432"/>
                    <a:pt x="104930" y="38201"/>
                    <a:pt x="103623" y="3331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612FAA-E13D-5382-E6CF-7DC9A3A0EF14}"/>
                </a:ext>
              </a:extLst>
            </p:cNvPr>
            <p:cNvSpPr/>
            <p:nvPr/>
          </p:nvSpPr>
          <p:spPr>
            <a:xfrm>
              <a:off x="-967739" y="385886"/>
              <a:ext cx="95221" cy="48760"/>
            </a:xfrm>
            <a:custGeom>
              <a:avLst/>
              <a:gdLst>
                <a:gd name="connsiteX0" fmla="*/ 94860 w 95221"/>
                <a:gd name="connsiteY0" fmla="*/ 7777 h 48760"/>
                <a:gd name="connsiteX1" fmla="*/ 93813 w 95221"/>
                <a:gd name="connsiteY1" fmla="*/ 5336 h 48760"/>
                <a:gd name="connsiteX2" fmla="*/ 79516 w 95221"/>
                <a:gd name="connsiteY2" fmla="*/ 1325 h 48760"/>
                <a:gd name="connsiteX3" fmla="*/ 47609 w 95221"/>
                <a:gd name="connsiteY3" fmla="*/ 12484 h 48760"/>
                <a:gd name="connsiteX4" fmla="*/ 4369 w 95221"/>
                <a:gd name="connsiteY4" fmla="*/ 29745 h 48760"/>
                <a:gd name="connsiteX5" fmla="*/ 1928 w 95221"/>
                <a:gd name="connsiteY5" fmla="*/ 44391 h 48760"/>
                <a:gd name="connsiteX6" fmla="*/ 16574 w 95221"/>
                <a:gd name="connsiteY6" fmla="*/ 46832 h 48760"/>
                <a:gd name="connsiteX7" fmla="*/ 52927 w 95221"/>
                <a:gd name="connsiteY7" fmla="*/ 32797 h 48760"/>
                <a:gd name="connsiteX8" fmla="*/ 89890 w 95221"/>
                <a:gd name="connsiteY8" fmla="*/ 19633 h 48760"/>
                <a:gd name="connsiteX9" fmla="*/ 94860 w 95221"/>
                <a:gd name="connsiteY9" fmla="*/ 7864 h 4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21" h="48760">
                  <a:moveTo>
                    <a:pt x="94860" y="7777"/>
                  </a:moveTo>
                  <a:cubicBezTo>
                    <a:pt x="94598" y="6905"/>
                    <a:pt x="94337" y="6120"/>
                    <a:pt x="93813" y="5336"/>
                  </a:cubicBezTo>
                  <a:cubicBezTo>
                    <a:pt x="90937" y="279"/>
                    <a:pt x="84573" y="-1464"/>
                    <a:pt x="79516" y="1325"/>
                  </a:cubicBezTo>
                  <a:cubicBezTo>
                    <a:pt x="70101" y="6643"/>
                    <a:pt x="59204" y="9433"/>
                    <a:pt x="47609" y="12484"/>
                  </a:cubicBezTo>
                  <a:cubicBezTo>
                    <a:pt x="32876" y="16320"/>
                    <a:pt x="17620" y="20243"/>
                    <a:pt x="4369" y="29745"/>
                  </a:cubicBezTo>
                  <a:cubicBezTo>
                    <a:pt x="-338" y="33145"/>
                    <a:pt x="-1384" y="39684"/>
                    <a:pt x="1928" y="44391"/>
                  </a:cubicBezTo>
                  <a:cubicBezTo>
                    <a:pt x="5328" y="49099"/>
                    <a:pt x="11867" y="50145"/>
                    <a:pt x="16574" y="46832"/>
                  </a:cubicBezTo>
                  <a:cubicBezTo>
                    <a:pt x="26687" y="39596"/>
                    <a:pt x="39415" y="36284"/>
                    <a:pt x="52927" y="32797"/>
                  </a:cubicBezTo>
                  <a:cubicBezTo>
                    <a:pt x="65306" y="29571"/>
                    <a:pt x="78122" y="26258"/>
                    <a:pt x="89890" y="19633"/>
                  </a:cubicBezTo>
                  <a:cubicBezTo>
                    <a:pt x="94162" y="17279"/>
                    <a:pt x="96080" y="12310"/>
                    <a:pt x="94860" y="786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7A9B1C7-81F1-1FC4-26D7-168D1127C0BC}"/>
                </a:ext>
              </a:extLst>
            </p:cNvPr>
            <p:cNvSpPr/>
            <p:nvPr/>
          </p:nvSpPr>
          <p:spPr>
            <a:xfrm>
              <a:off x="-861083" y="203778"/>
              <a:ext cx="192547" cy="96675"/>
            </a:xfrm>
            <a:custGeom>
              <a:avLst/>
              <a:gdLst>
                <a:gd name="connsiteX0" fmla="*/ 20895 w 192547"/>
                <a:gd name="connsiteY0" fmla="*/ 88323 h 96675"/>
                <a:gd name="connsiteX1" fmla="*/ 45653 w 192547"/>
                <a:gd name="connsiteY1" fmla="*/ 46129 h 96675"/>
                <a:gd name="connsiteX2" fmla="*/ 87499 w 192547"/>
                <a:gd name="connsiteY2" fmla="*/ 17012 h 96675"/>
                <a:gd name="connsiteX3" fmla="*/ 138759 w 192547"/>
                <a:gd name="connsiteY3" fmla="*/ 5330 h 96675"/>
                <a:gd name="connsiteX4" fmla="*/ 165610 w 192547"/>
                <a:gd name="connsiteY4" fmla="*/ 4894 h 96675"/>
                <a:gd name="connsiteX5" fmla="*/ 192548 w 192547"/>
                <a:gd name="connsiteY5" fmla="*/ 7510 h 96675"/>
                <a:gd name="connsiteX6" fmla="*/ 165871 w 192547"/>
                <a:gd name="connsiteY6" fmla="*/ 2279 h 96675"/>
                <a:gd name="connsiteX7" fmla="*/ 138672 w 192547"/>
                <a:gd name="connsiteY7" fmla="*/ 12 h 96675"/>
                <a:gd name="connsiteX8" fmla="*/ 83924 w 192547"/>
                <a:gd name="connsiteY8" fmla="*/ 7074 h 96675"/>
                <a:gd name="connsiteX9" fmla="*/ 34669 w 192547"/>
                <a:gd name="connsiteY9" fmla="*/ 34796 h 96675"/>
                <a:gd name="connsiteX10" fmla="*/ 757 w 192547"/>
                <a:gd name="connsiteY10" fmla="*/ 82308 h 96675"/>
                <a:gd name="connsiteX11" fmla="*/ 6598 w 192547"/>
                <a:gd name="connsiteY11" fmla="*/ 95908 h 96675"/>
                <a:gd name="connsiteX12" fmla="*/ 20285 w 192547"/>
                <a:gd name="connsiteY12" fmla="*/ 90067 h 96675"/>
                <a:gd name="connsiteX13" fmla="*/ 20634 w 192547"/>
                <a:gd name="connsiteY13" fmla="*/ 89108 h 96675"/>
                <a:gd name="connsiteX14" fmla="*/ 20895 w 192547"/>
                <a:gd name="connsiteY14" fmla="*/ 88236 h 9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547" h="96675">
                  <a:moveTo>
                    <a:pt x="20895" y="88323"/>
                  </a:moveTo>
                  <a:cubicBezTo>
                    <a:pt x="25080" y="73852"/>
                    <a:pt x="34233" y="58247"/>
                    <a:pt x="45653" y="46129"/>
                  </a:cubicBezTo>
                  <a:cubicBezTo>
                    <a:pt x="57161" y="33750"/>
                    <a:pt x="71545" y="23899"/>
                    <a:pt x="87499" y="17012"/>
                  </a:cubicBezTo>
                  <a:cubicBezTo>
                    <a:pt x="103539" y="10212"/>
                    <a:pt x="121062" y="6899"/>
                    <a:pt x="138759" y="5330"/>
                  </a:cubicBezTo>
                  <a:cubicBezTo>
                    <a:pt x="147651" y="4720"/>
                    <a:pt x="156630" y="5069"/>
                    <a:pt x="165610" y="4894"/>
                  </a:cubicBezTo>
                  <a:lnTo>
                    <a:pt x="192548" y="7510"/>
                  </a:lnTo>
                  <a:lnTo>
                    <a:pt x="165871" y="2279"/>
                  </a:lnTo>
                  <a:cubicBezTo>
                    <a:pt x="156892" y="1581"/>
                    <a:pt x="147825" y="274"/>
                    <a:pt x="138672" y="12"/>
                  </a:cubicBezTo>
                  <a:cubicBezTo>
                    <a:pt x="120452" y="-162"/>
                    <a:pt x="101883" y="1494"/>
                    <a:pt x="83924" y="7074"/>
                  </a:cubicBezTo>
                  <a:cubicBezTo>
                    <a:pt x="66140" y="12827"/>
                    <a:pt x="49053" y="21981"/>
                    <a:pt x="34669" y="34796"/>
                  </a:cubicBezTo>
                  <a:cubicBezTo>
                    <a:pt x="20198" y="47786"/>
                    <a:pt x="8516" y="62693"/>
                    <a:pt x="757" y="82308"/>
                  </a:cubicBezTo>
                  <a:cubicBezTo>
                    <a:pt x="-1422" y="87713"/>
                    <a:pt x="1280" y="93815"/>
                    <a:pt x="6598" y="95908"/>
                  </a:cubicBezTo>
                  <a:cubicBezTo>
                    <a:pt x="12003" y="98087"/>
                    <a:pt x="18105" y="95472"/>
                    <a:pt x="20285" y="90067"/>
                  </a:cubicBezTo>
                  <a:cubicBezTo>
                    <a:pt x="20372" y="89718"/>
                    <a:pt x="20546" y="89456"/>
                    <a:pt x="20634" y="89108"/>
                  </a:cubicBezTo>
                  <a:lnTo>
                    <a:pt x="20895" y="8823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278E2F-75E0-FD6B-87CD-5116AEA527B2}"/>
                </a:ext>
              </a:extLst>
            </p:cNvPr>
            <p:cNvSpPr/>
            <p:nvPr/>
          </p:nvSpPr>
          <p:spPr>
            <a:xfrm rot="21070799">
              <a:off x="-2056739" y="24396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B20A72-DE56-5A61-C8B5-9AB3819AACF0}"/>
                </a:ext>
              </a:extLst>
            </p:cNvPr>
            <p:cNvSpPr/>
            <p:nvPr/>
          </p:nvSpPr>
          <p:spPr>
            <a:xfrm>
              <a:off x="-1960161" y="542735"/>
              <a:ext cx="116994" cy="35155"/>
            </a:xfrm>
            <a:custGeom>
              <a:avLst/>
              <a:gdLst>
                <a:gd name="connsiteX0" fmla="*/ 33305 w 116994"/>
                <a:gd name="connsiteY0" fmla="*/ 28246 h 35155"/>
                <a:gd name="connsiteX1" fmla="*/ 6716 w 116994"/>
                <a:gd name="connsiteY1" fmla="*/ 19267 h 35155"/>
                <a:gd name="connsiteX2" fmla="*/ 178 w 116994"/>
                <a:gd name="connsiteY2" fmla="*/ 8283 h 35155"/>
                <a:gd name="connsiteX3" fmla="*/ 10029 w 116994"/>
                <a:gd name="connsiteY3" fmla="*/ 1221 h 35155"/>
                <a:gd name="connsiteX4" fmla="*/ 39495 w 116994"/>
                <a:gd name="connsiteY4" fmla="*/ 960 h 35155"/>
                <a:gd name="connsiteX5" fmla="*/ 49695 w 116994"/>
                <a:gd name="connsiteY5" fmla="*/ 3052 h 35155"/>
                <a:gd name="connsiteX6" fmla="*/ 56930 w 116994"/>
                <a:gd name="connsiteY6" fmla="*/ 7324 h 35155"/>
                <a:gd name="connsiteX7" fmla="*/ 80294 w 116994"/>
                <a:gd name="connsiteY7" fmla="*/ 8457 h 35155"/>
                <a:gd name="connsiteX8" fmla="*/ 104704 w 116994"/>
                <a:gd name="connsiteY8" fmla="*/ 10724 h 35155"/>
                <a:gd name="connsiteX9" fmla="*/ 116908 w 116994"/>
                <a:gd name="connsiteY9" fmla="*/ 19790 h 35155"/>
                <a:gd name="connsiteX10" fmla="*/ 112724 w 116994"/>
                <a:gd name="connsiteY10" fmla="*/ 28682 h 35155"/>
                <a:gd name="connsiteX11" fmla="*/ 103047 w 116994"/>
                <a:gd name="connsiteY11" fmla="*/ 31995 h 35155"/>
                <a:gd name="connsiteX12" fmla="*/ 68438 w 116994"/>
                <a:gd name="connsiteY12" fmla="*/ 33303 h 35155"/>
                <a:gd name="connsiteX13" fmla="*/ 53792 w 116994"/>
                <a:gd name="connsiteY13" fmla="*/ 34349 h 35155"/>
                <a:gd name="connsiteX14" fmla="*/ 33305 w 116994"/>
                <a:gd name="connsiteY14" fmla="*/ 28072 h 3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994" h="35155">
                  <a:moveTo>
                    <a:pt x="33305" y="28246"/>
                  </a:moveTo>
                  <a:cubicBezTo>
                    <a:pt x="24152" y="25980"/>
                    <a:pt x="14649" y="24236"/>
                    <a:pt x="6716" y="19267"/>
                  </a:cubicBezTo>
                  <a:cubicBezTo>
                    <a:pt x="2880" y="16826"/>
                    <a:pt x="-868" y="12729"/>
                    <a:pt x="178" y="8283"/>
                  </a:cubicBezTo>
                  <a:cubicBezTo>
                    <a:pt x="1137" y="4098"/>
                    <a:pt x="5844" y="2093"/>
                    <a:pt x="10029" y="1221"/>
                  </a:cubicBezTo>
                  <a:cubicBezTo>
                    <a:pt x="19706" y="-784"/>
                    <a:pt x="29644" y="88"/>
                    <a:pt x="39495" y="960"/>
                  </a:cubicBezTo>
                  <a:cubicBezTo>
                    <a:pt x="42982" y="1309"/>
                    <a:pt x="46469" y="1657"/>
                    <a:pt x="49695" y="3052"/>
                  </a:cubicBezTo>
                  <a:cubicBezTo>
                    <a:pt x="52223" y="4273"/>
                    <a:pt x="54402" y="6103"/>
                    <a:pt x="56930" y="7324"/>
                  </a:cubicBezTo>
                  <a:cubicBezTo>
                    <a:pt x="63992" y="10898"/>
                    <a:pt x="72448" y="8980"/>
                    <a:pt x="80294" y="8457"/>
                  </a:cubicBezTo>
                  <a:cubicBezTo>
                    <a:pt x="88489" y="7934"/>
                    <a:pt x="96683" y="8893"/>
                    <a:pt x="104704" y="10724"/>
                  </a:cubicBezTo>
                  <a:cubicBezTo>
                    <a:pt x="109934" y="11944"/>
                    <a:pt x="116037" y="14472"/>
                    <a:pt x="116908" y="19790"/>
                  </a:cubicBezTo>
                  <a:cubicBezTo>
                    <a:pt x="117432" y="23190"/>
                    <a:pt x="115514" y="26677"/>
                    <a:pt x="112724" y="28682"/>
                  </a:cubicBezTo>
                  <a:cubicBezTo>
                    <a:pt x="109934" y="30687"/>
                    <a:pt x="106447" y="31559"/>
                    <a:pt x="103047" y="31995"/>
                  </a:cubicBezTo>
                  <a:cubicBezTo>
                    <a:pt x="91540" y="33564"/>
                    <a:pt x="79945" y="31734"/>
                    <a:pt x="68438" y="33303"/>
                  </a:cubicBezTo>
                  <a:cubicBezTo>
                    <a:pt x="62858" y="34087"/>
                    <a:pt x="59110" y="36354"/>
                    <a:pt x="53792" y="34349"/>
                  </a:cubicBezTo>
                  <a:cubicBezTo>
                    <a:pt x="47079" y="31908"/>
                    <a:pt x="40279" y="29816"/>
                    <a:pt x="33305" y="28072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C37F529-4687-34C9-5C38-53E877A3979E}"/>
                </a:ext>
              </a:extLst>
            </p:cNvPr>
            <p:cNvSpPr/>
            <p:nvPr/>
          </p:nvSpPr>
          <p:spPr>
            <a:xfrm>
              <a:off x="-1949643" y="547993"/>
              <a:ext cx="95072" cy="26701"/>
            </a:xfrm>
            <a:custGeom>
              <a:avLst/>
              <a:gdLst>
                <a:gd name="connsiteX0" fmla="*/ 27321 w 95072"/>
                <a:gd name="connsiteY0" fmla="*/ 21071 h 26701"/>
                <a:gd name="connsiteX1" fmla="*/ 5614 w 95072"/>
                <a:gd name="connsiteY1" fmla="*/ 13922 h 26701"/>
                <a:gd name="connsiteX2" fmla="*/ 122 w 95072"/>
                <a:gd name="connsiteY2" fmla="*/ 5728 h 26701"/>
                <a:gd name="connsiteX3" fmla="*/ 7968 w 95072"/>
                <a:gd name="connsiteY3" fmla="*/ 671 h 26701"/>
                <a:gd name="connsiteX4" fmla="*/ 31855 w 95072"/>
                <a:gd name="connsiteY4" fmla="*/ 1020 h 26701"/>
                <a:gd name="connsiteX5" fmla="*/ 40136 w 95072"/>
                <a:gd name="connsiteY5" fmla="*/ 2764 h 26701"/>
                <a:gd name="connsiteX6" fmla="*/ 46064 w 95072"/>
                <a:gd name="connsiteY6" fmla="*/ 6076 h 26701"/>
                <a:gd name="connsiteX7" fmla="*/ 65069 w 95072"/>
                <a:gd name="connsiteY7" fmla="*/ 7297 h 26701"/>
                <a:gd name="connsiteX8" fmla="*/ 84858 w 95072"/>
                <a:gd name="connsiteY8" fmla="*/ 9476 h 26701"/>
                <a:gd name="connsiteX9" fmla="*/ 94971 w 95072"/>
                <a:gd name="connsiteY9" fmla="*/ 16450 h 26701"/>
                <a:gd name="connsiteX10" fmla="*/ 91745 w 95072"/>
                <a:gd name="connsiteY10" fmla="*/ 22989 h 26701"/>
                <a:gd name="connsiteX11" fmla="*/ 83987 w 95072"/>
                <a:gd name="connsiteY11" fmla="*/ 25255 h 26701"/>
                <a:gd name="connsiteX12" fmla="*/ 55916 w 95072"/>
                <a:gd name="connsiteY12" fmla="*/ 25517 h 26701"/>
                <a:gd name="connsiteX13" fmla="*/ 44059 w 95072"/>
                <a:gd name="connsiteY13" fmla="*/ 26040 h 26701"/>
                <a:gd name="connsiteX14" fmla="*/ 27321 w 95072"/>
                <a:gd name="connsiteY14" fmla="*/ 20984 h 2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2" h="26701">
                  <a:moveTo>
                    <a:pt x="27321" y="21071"/>
                  </a:moveTo>
                  <a:cubicBezTo>
                    <a:pt x="19911" y="19240"/>
                    <a:pt x="12152" y="17758"/>
                    <a:pt x="5614" y="13922"/>
                  </a:cubicBezTo>
                  <a:cubicBezTo>
                    <a:pt x="2476" y="12091"/>
                    <a:pt x="-663" y="8953"/>
                    <a:pt x="122" y="5728"/>
                  </a:cubicBezTo>
                  <a:cubicBezTo>
                    <a:pt x="819" y="2676"/>
                    <a:pt x="4568" y="1194"/>
                    <a:pt x="7968" y="671"/>
                  </a:cubicBezTo>
                  <a:cubicBezTo>
                    <a:pt x="15727" y="-636"/>
                    <a:pt x="23921" y="235"/>
                    <a:pt x="31855" y="1020"/>
                  </a:cubicBezTo>
                  <a:cubicBezTo>
                    <a:pt x="34644" y="1282"/>
                    <a:pt x="37521" y="1630"/>
                    <a:pt x="40136" y="2764"/>
                  </a:cubicBezTo>
                  <a:cubicBezTo>
                    <a:pt x="42229" y="3722"/>
                    <a:pt x="44059" y="5117"/>
                    <a:pt x="46064" y="6076"/>
                  </a:cubicBezTo>
                  <a:cubicBezTo>
                    <a:pt x="51905" y="8866"/>
                    <a:pt x="58705" y="7558"/>
                    <a:pt x="65069" y="7297"/>
                  </a:cubicBezTo>
                  <a:cubicBezTo>
                    <a:pt x="71695" y="7035"/>
                    <a:pt x="78407" y="7907"/>
                    <a:pt x="84858" y="9476"/>
                  </a:cubicBezTo>
                  <a:cubicBezTo>
                    <a:pt x="89130" y="10522"/>
                    <a:pt x="94186" y="12527"/>
                    <a:pt x="94971" y="16450"/>
                  </a:cubicBezTo>
                  <a:cubicBezTo>
                    <a:pt x="95494" y="18979"/>
                    <a:pt x="93925" y="21507"/>
                    <a:pt x="91745" y="22989"/>
                  </a:cubicBezTo>
                  <a:cubicBezTo>
                    <a:pt x="89479" y="24471"/>
                    <a:pt x="86689" y="24994"/>
                    <a:pt x="83987" y="25255"/>
                  </a:cubicBezTo>
                  <a:cubicBezTo>
                    <a:pt x="74746" y="26214"/>
                    <a:pt x="65244" y="24558"/>
                    <a:pt x="55916" y="25517"/>
                  </a:cubicBezTo>
                  <a:cubicBezTo>
                    <a:pt x="51469" y="25953"/>
                    <a:pt x="48418" y="27609"/>
                    <a:pt x="44059" y="26040"/>
                  </a:cubicBezTo>
                  <a:cubicBezTo>
                    <a:pt x="38567" y="24122"/>
                    <a:pt x="32988" y="22378"/>
                    <a:pt x="27321" y="20984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BFA0898-584C-D500-2BC4-C1EAD721DF11}"/>
                </a:ext>
              </a:extLst>
            </p:cNvPr>
            <p:cNvSpPr/>
            <p:nvPr/>
          </p:nvSpPr>
          <p:spPr>
            <a:xfrm>
              <a:off x="-1887495" y="557230"/>
              <a:ext cx="57597" cy="93796"/>
            </a:xfrm>
            <a:custGeom>
              <a:avLst/>
              <a:gdLst>
                <a:gd name="connsiteX0" fmla="*/ 13382 w 57597"/>
                <a:gd name="connsiteY0" fmla="*/ 326 h 93796"/>
                <a:gd name="connsiteX1" fmla="*/ 13033 w 57597"/>
                <a:gd name="connsiteY1" fmla="*/ 239 h 93796"/>
                <a:gd name="connsiteX2" fmla="*/ 567 w 57597"/>
                <a:gd name="connsiteY2" fmla="*/ 8259 h 93796"/>
                <a:gd name="connsiteX3" fmla="*/ 2136 w 57597"/>
                <a:gd name="connsiteY3" fmla="*/ 26044 h 93796"/>
                <a:gd name="connsiteX4" fmla="*/ 14603 w 57597"/>
                <a:gd name="connsiteY4" fmla="*/ 61612 h 93796"/>
                <a:gd name="connsiteX5" fmla="*/ 41889 w 57597"/>
                <a:gd name="connsiteY5" fmla="*/ 92386 h 93796"/>
                <a:gd name="connsiteX6" fmla="*/ 56186 w 57597"/>
                <a:gd name="connsiteY6" fmla="*/ 88637 h 93796"/>
                <a:gd name="connsiteX7" fmla="*/ 52438 w 57597"/>
                <a:gd name="connsiteY7" fmla="*/ 74340 h 93796"/>
                <a:gd name="connsiteX8" fmla="*/ 33346 w 57597"/>
                <a:gd name="connsiteY8" fmla="*/ 52284 h 93796"/>
                <a:gd name="connsiteX9" fmla="*/ 22361 w 57597"/>
                <a:gd name="connsiteY9" fmla="*/ 20551 h 93796"/>
                <a:gd name="connsiteX10" fmla="*/ 21141 w 57597"/>
                <a:gd name="connsiteY10" fmla="*/ 12792 h 93796"/>
                <a:gd name="connsiteX11" fmla="*/ 13469 w 57597"/>
                <a:gd name="connsiteY11" fmla="*/ 413 h 9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97" h="93796">
                  <a:moveTo>
                    <a:pt x="13382" y="326"/>
                  </a:moveTo>
                  <a:cubicBezTo>
                    <a:pt x="13382" y="326"/>
                    <a:pt x="13121" y="326"/>
                    <a:pt x="13033" y="239"/>
                  </a:cubicBezTo>
                  <a:cubicBezTo>
                    <a:pt x="7367" y="-982"/>
                    <a:pt x="1788" y="2593"/>
                    <a:pt x="567" y="8259"/>
                  </a:cubicBezTo>
                  <a:cubicBezTo>
                    <a:pt x="-915" y="15059"/>
                    <a:pt x="829" y="21423"/>
                    <a:pt x="2136" y="26044"/>
                  </a:cubicBezTo>
                  <a:cubicBezTo>
                    <a:pt x="5362" y="37813"/>
                    <a:pt x="8762" y="49930"/>
                    <a:pt x="14603" y="61612"/>
                  </a:cubicBezTo>
                  <a:cubicBezTo>
                    <a:pt x="21402" y="75299"/>
                    <a:pt x="30905" y="86022"/>
                    <a:pt x="41889" y="92386"/>
                  </a:cubicBezTo>
                  <a:cubicBezTo>
                    <a:pt x="46945" y="95263"/>
                    <a:pt x="53309" y="93606"/>
                    <a:pt x="56186" y="88637"/>
                  </a:cubicBezTo>
                  <a:cubicBezTo>
                    <a:pt x="59063" y="83668"/>
                    <a:pt x="57407" y="77217"/>
                    <a:pt x="52438" y="74340"/>
                  </a:cubicBezTo>
                  <a:cubicBezTo>
                    <a:pt x="44940" y="69981"/>
                    <a:pt x="38402" y="62397"/>
                    <a:pt x="33346" y="52284"/>
                  </a:cubicBezTo>
                  <a:cubicBezTo>
                    <a:pt x="28464" y="42433"/>
                    <a:pt x="25325" y="31361"/>
                    <a:pt x="22361" y="20551"/>
                  </a:cubicBezTo>
                  <a:cubicBezTo>
                    <a:pt x="21577" y="17762"/>
                    <a:pt x="20705" y="14536"/>
                    <a:pt x="21141" y="12792"/>
                  </a:cubicBezTo>
                  <a:cubicBezTo>
                    <a:pt x="22361" y="7300"/>
                    <a:pt x="18962" y="1808"/>
                    <a:pt x="13469" y="41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08A5D00-1008-738B-CABC-3766330B95D6}"/>
                </a:ext>
              </a:extLst>
            </p:cNvPr>
            <p:cNvSpPr/>
            <p:nvPr/>
          </p:nvSpPr>
          <p:spPr>
            <a:xfrm>
              <a:off x="-2008029" y="550452"/>
              <a:ext cx="83652" cy="81042"/>
            </a:xfrm>
            <a:custGeom>
              <a:avLst/>
              <a:gdLst>
                <a:gd name="connsiteX0" fmla="*/ 75681 w 83652"/>
                <a:gd name="connsiteY0" fmla="*/ 305 h 81042"/>
                <a:gd name="connsiteX1" fmla="*/ 74025 w 83652"/>
                <a:gd name="connsiteY1" fmla="*/ 43 h 81042"/>
                <a:gd name="connsiteX2" fmla="*/ 62692 w 83652"/>
                <a:gd name="connsiteY2" fmla="*/ 9546 h 81042"/>
                <a:gd name="connsiteX3" fmla="*/ 45779 w 83652"/>
                <a:gd name="connsiteY3" fmla="*/ 44678 h 81042"/>
                <a:gd name="connsiteX4" fmla="*/ 9949 w 83652"/>
                <a:gd name="connsiteY4" fmla="*/ 60109 h 81042"/>
                <a:gd name="connsiteX5" fmla="*/ 11 w 83652"/>
                <a:gd name="connsiteY5" fmla="*/ 71093 h 81042"/>
                <a:gd name="connsiteX6" fmla="*/ 10995 w 83652"/>
                <a:gd name="connsiteY6" fmla="*/ 81031 h 81042"/>
                <a:gd name="connsiteX7" fmla="*/ 60338 w 83652"/>
                <a:gd name="connsiteY7" fmla="*/ 59760 h 81042"/>
                <a:gd name="connsiteX8" fmla="*/ 83614 w 83652"/>
                <a:gd name="connsiteY8" fmla="*/ 11376 h 81042"/>
                <a:gd name="connsiteX9" fmla="*/ 75855 w 83652"/>
                <a:gd name="connsiteY9" fmla="*/ 305 h 8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52" h="81042">
                  <a:moveTo>
                    <a:pt x="75681" y="305"/>
                  </a:moveTo>
                  <a:cubicBezTo>
                    <a:pt x="75158" y="130"/>
                    <a:pt x="74548" y="43"/>
                    <a:pt x="74025" y="43"/>
                  </a:cubicBezTo>
                  <a:cubicBezTo>
                    <a:pt x="68271" y="-480"/>
                    <a:pt x="63127" y="3792"/>
                    <a:pt x="62692" y="9546"/>
                  </a:cubicBezTo>
                  <a:cubicBezTo>
                    <a:pt x="61471" y="22709"/>
                    <a:pt x="55369" y="35525"/>
                    <a:pt x="45779" y="44678"/>
                  </a:cubicBezTo>
                  <a:cubicBezTo>
                    <a:pt x="36190" y="53832"/>
                    <a:pt x="23200" y="59498"/>
                    <a:pt x="9949" y="60109"/>
                  </a:cubicBezTo>
                  <a:cubicBezTo>
                    <a:pt x="4195" y="60370"/>
                    <a:pt x="-251" y="65339"/>
                    <a:pt x="11" y="71093"/>
                  </a:cubicBezTo>
                  <a:cubicBezTo>
                    <a:pt x="272" y="76847"/>
                    <a:pt x="5067" y="81293"/>
                    <a:pt x="10995" y="81031"/>
                  </a:cubicBezTo>
                  <a:cubicBezTo>
                    <a:pt x="29215" y="80159"/>
                    <a:pt x="47174" y="72401"/>
                    <a:pt x="60338" y="59760"/>
                  </a:cubicBezTo>
                  <a:cubicBezTo>
                    <a:pt x="73502" y="47119"/>
                    <a:pt x="81958" y="29509"/>
                    <a:pt x="83614" y="11376"/>
                  </a:cubicBezTo>
                  <a:cubicBezTo>
                    <a:pt x="84050" y="6233"/>
                    <a:pt x="80737" y="1525"/>
                    <a:pt x="75855" y="30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1BF7F8-10B7-1CED-2DBE-AF7578ECC098}"/>
                </a:ext>
              </a:extLst>
            </p:cNvPr>
            <p:cNvSpPr/>
            <p:nvPr/>
          </p:nvSpPr>
          <p:spPr>
            <a:xfrm>
              <a:off x="-1933066" y="562438"/>
              <a:ext cx="33150" cy="99355"/>
            </a:xfrm>
            <a:custGeom>
              <a:avLst/>
              <a:gdLst>
                <a:gd name="connsiteX0" fmla="*/ 25477 w 33150"/>
                <a:gd name="connsiteY0" fmla="*/ 349 h 99355"/>
                <a:gd name="connsiteX1" fmla="*/ 22774 w 33150"/>
                <a:gd name="connsiteY1" fmla="*/ 0 h 99355"/>
                <a:gd name="connsiteX2" fmla="*/ 12313 w 33150"/>
                <a:gd name="connsiteY2" fmla="*/ 10549 h 99355"/>
                <a:gd name="connsiteX3" fmla="*/ 6472 w 33150"/>
                <a:gd name="connsiteY3" fmla="*/ 43850 h 99355"/>
                <a:gd name="connsiteX4" fmla="*/ 457 w 33150"/>
                <a:gd name="connsiteY4" fmla="*/ 90054 h 99355"/>
                <a:gd name="connsiteX5" fmla="*/ 12051 w 33150"/>
                <a:gd name="connsiteY5" fmla="*/ 99295 h 99355"/>
                <a:gd name="connsiteX6" fmla="*/ 21292 w 33150"/>
                <a:gd name="connsiteY6" fmla="*/ 87701 h 99355"/>
                <a:gd name="connsiteX7" fmla="*/ 26697 w 33150"/>
                <a:gd name="connsiteY7" fmla="*/ 49168 h 99355"/>
                <a:gd name="connsiteX8" fmla="*/ 33148 w 33150"/>
                <a:gd name="connsiteY8" fmla="*/ 10461 h 99355"/>
                <a:gd name="connsiteX9" fmla="*/ 25302 w 33150"/>
                <a:gd name="connsiteY9" fmla="*/ 349 h 99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50" h="99355">
                  <a:moveTo>
                    <a:pt x="25477" y="349"/>
                  </a:moveTo>
                  <a:cubicBezTo>
                    <a:pt x="24605" y="87"/>
                    <a:pt x="23733" y="0"/>
                    <a:pt x="22774" y="0"/>
                  </a:cubicBezTo>
                  <a:cubicBezTo>
                    <a:pt x="17021" y="0"/>
                    <a:pt x="12313" y="4708"/>
                    <a:pt x="12313" y="10549"/>
                  </a:cubicBezTo>
                  <a:cubicBezTo>
                    <a:pt x="12313" y="21358"/>
                    <a:pt x="9523" y="32256"/>
                    <a:pt x="6472" y="43850"/>
                  </a:cubicBezTo>
                  <a:cubicBezTo>
                    <a:pt x="2636" y="58583"/>
                    <a:pt x="-1374" y="73839"/>
                    <a:pt x="457" y="90054"/>
                  </a:cubicBezTo>
                  <a:cubicBezTo>
                    <a:pt x="1067" y="95808"/>
                    <a:pt x="6298" y="99906"/>
                    <a:pt x="12051" y="99295"/>
                  </a:cubicBezTo>
                  <a:cubicBezTo>
                    <a:pt x="17805" y="98685"/>
                    <a:pt x="21903" y="93454"/>
                    <a:pt x="21292" y="87701"/>
                  </a:cubicBezTo>
                  <a:cubicBezTo>
                    <a:pt x="19897" y="75321"/>
                    <a:pt x="23210" y="62593"/>
                    <a:pt x="26697" y="49168"/>
                  </a:cubicBezTo>
                  <a:cubicBezTo>
                    <a:pt x="29923" y="36789"/>
                    <a:pt x="33236" y="23974"/>
                    <a:pt x="33148" y="10461"/>
                  </a:cubicBezTo>
                  <a:cubicBezTo>
                    <a:pt x="33148" y="5579"/>
                    <a:pt x="29749" y="1569"/>
                    <a:pt x="25302" y="34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F9317BE-79C5-6610-DB1B-E4242993B5E2}"/>
                </a:ext>
              </a:extLst>
            </p:cNvPr>
            <p:cNvSpPr/>
            <p:nvPr/>
          </p:nvSpPr>
          <p:spPr>
            <a:xfrm>
              <a:off x="-2023132" y="295413"/>
              <a:ext cx="56000" cy="207859"/>
            </a:xfrm>
            <a:custGeom>
              <a:avLst/>
              <a:gdLst>
                <a:gd name="connsiteX0" fmla="*/ 42750 w 56000"/>
                <a:gd name="connsiteY0" fmla="*/ 189263 h 207859"/>
                <a:gd name="connsiteX1" fmla="*/ 17991 w 56000"/>
                <a:gd name="connsiteY1" fmla="*/ 147069 h 207859"/>
                <a:gd name="connsiteX2" fmla="*/ 13022 w 56000"/>
                <a:gd name="connsiteY2" fmla="*/ 96331 h 207859"/>
                <a:gd name="connsiteX3" fmla="*/ 27842 w 56000"/>
                <a:gd name="connsiteY3" fmla="*/ 45855 h 207859"/>
                <a:gd name="connsiteX4" fmla="*/ 40570 w 56000"/>
                <a:gd name="connsiteY4" fmla="*/ 22230 h 207859"/>
                <a:gd name="connsiteX5" fmla="*/ 56001 w 56000"/>
                <a:gd name="connsiteY5" fmla="*/ 0 h 207859"/>
                <a:gd name="connsiteX6" fmla="*/ 38478 w 56000"/>
                <a:gd name="connsiteY6" fmla="*/ 20748 h 207859"/>
                <a:gd name="connsiteX7" fmla="*/ 23309 w 56000"/>
                <a:gd name="connsiteY7" fmla="*/ 43415 h 207859"/>
                <a:gd name="connsiteX8" fmla="*/ 2822 w 56000"/>
                <a:gd name="connsiteY8" fmla="*/ 94675 h 207859"/>
                <a:gd name="connsiteX9" fmla="*/ 2997 w 56000"/>
                <a:gd name="connsiteY9" fmla="*/ 151166 h 207859"/>
                <a:gd name="connsiteX10" fmla="*/ 27930 w 56000"/>
                <a:gd name="connsiteY10" fmla="*/ 203996 h 207859"/>
                <a:gd name="connsiteX11" fmla="*/ 42663 w 56000"/>
                <a:gd name="connsiteY11" fmla="*/ 205478 h 207859"/>
                <a:gd name="connsiteX12" fmla="*/ 44232 w 56000"/>
                <a:gd name="connsiteY12" fmla="*/ 190745 h 207859"/>
                <a:gd name="connsiteX13" fmla="*/ 43534 w 56000"/>
                <a:gd name="connsiteY13" fmla="*/ 189960 h 207859"/>
                <a:gd name="connsiteX14" fmla="*/ 42924 w 56000"/>
                <a:gd name="connsiteY14" fmla="*/ 189350 h 20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000" h="207859">
                  <a:moveTo>
                    <a:pt x="42750" y="189263"/>
                  </a:moveTo>
                  <a:cubicBezTo>
                    <a:pt x="32114" y="178540"/>
                    <a:pt x="22960" y="162935"/>
                    <a:pt x="17991" y="147069"/>
                  </a:cubicBezTo>
                  <a:cubicBezTo>
                    <a:pt x="12761" y="131028"/>
                    <a:pt x="11279" y="113592"/>
                    <a:pt x="13022" y="96331"/>
                  </a:cubicBezTo>
                  <a:cubicBezTo>
                    <a:pt x="14940" y="78983"/>
                    <a:pt x="20519" y="62071"/>
                    <a:pt x="27842" y="45855"/>
                  </a:cubicBezTo>
                  <a:cubicBezTo>
                    <a:pt x="31591" y="37835"/>
                    <a:pt x="36299" y="30164"/>
                    <a:pt x="40570" y="22230"/>
                  </a:cubicBezTo>
                  <a:lnTo>
                    <a:pt x="56001" y="0"/>
                  </a:lnTo>
                  <a:lnTo>
                    <a:pt x="38478" y="20748"/>
                  </a:lnTo>
                  <a:cubicBezTo>
                    <a:pt x="33422" y="28246"/>
                    <a:pt x="27930" y="35568"/>
                    <a:pt x="23309" y="43415"/>
                  </a:cubicBezTo>
                  <a:cubicBezTo>
                    <a:pt x="14330" y="59281"/>
                    <a:pt x="6658" y="76280"/>
                    <a:pt x="2822" y="94675"/>
                  </a:cubicBezTo>
                  <a:cubicBezTo>
                    <a:pt x="-839" y="112982"/>
                    <a:pt x="-1101" y="132423"/>
                    <a:pt x="2997" y="151166"/>
                  </a:cubicBezTo>
                  <a:cubicBezTo>
                    <a:pt x="7269" y="170084"/>
                    <a:pt x="14679" y="187606"/>
                    <a:pt x="27930" y="203996"/>
                  </a:cubicBezTo>
                  <a:cubicBezTo>
                    <a:pt x="31591" y="208529"/>
                    <a:pt x="38217" y="209139"/>
                    <a:pt x="42663" y="205478"/>
                  </a:cubicBezTo>
                  <a:cubicBezTo>
                    <a:pt x="47196" y="201816"/>
                    <a:pt x="47893" y="195191"/>
                    <a:pt x="44232" y="190745"/>
                  </a:cubicBezTo>
                  <a:cubicBezTo>
                    <a:pt x="44057" y="190483"/>
                    <a:pt x="43796" y="190222"/>
                    <a:pt x="43534" y="189960"/>
                  </a:cubicBezTo>
                  <a:lnTo>
                    <a:pt x="42924" y="18935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3843EF5-9FB2-CAC8-E96A-0E1C31319677}"/>
                </a:ext>
              </a:extLst>
            </p:cNvPr>
            <p:cNvSpPr/>
            <p:nvPr/>
          </p:nvSpPr>
          <p:spPr>
            <a:xfrm>
              <a:off x="-712560" y="-40394"/>
              <a:ext cx="2223199" cy="519623"/>
            </a:xfrm>
            <a:custGeom>
              <a:avLst/>
              <a:gdLst>
                <a:gd name="connsiteX0" fmla="*/ 2223200 w 2223199"/>
                <a:gd name="connsiteY0" fmla="*/ 87 h 519623"/>
                <a:gd name="connsiteX1" fmla="*/ 1678341 w 2223199"/>
                <a:gd name="connsiteY1" fmla="*/ 176273 h 519623"/>
                <a:gd name="connsiteX2" fmla="*/ 1403993 w 2223199"/>
                <a:gd name="connsiteY2" fmla="*/ 250287 h 519623"/>
                <a:gd name="connsiteX3" fmla="*/ 1266166 w 2223199"/>
                <a:gd name="connsiteY3" fmla="*/ 284112 h 519623"/>
                <a:gd name="connsiteX4" fmla="*/ 1127641 w 2223199"/>
                <a:gd name="connsiteY4" fmla="*/ 314624 h 519623"/>
                <a:gd name="connsiteX5" fmla="*/ 568746 w 2223199"/>
                <a:gd name="connsiteY5" fmla="*/ 415663 h 519623"/>
                <a:gd name="connsiteX6" fmla="*/ 285855 w 2223199"/>
                <a:gd name="connsiteY6" fmla="*/ 454893 h 519623"/>
                <a:gd name="connsiteX7" fmla="*/ 0 w 2223199"/>
                <a:gd name="connsiteY7" fmla="*/ 490810 h 519623"/>
                <a:gd name="connsiteX8" fmla="*/ 143843 w 2223199"/>
                <a:gd name="connsiteY8" fmla="*/ 507112 h 519623"/>
                <a:gd name="connsiteX9" fmla="*/ 288470 w 2223199"/>
                <a:gd name="connsiteY9" fmla="*/ 517312 h 519623"/>
                <a:gd name="connsiteX10" fmla="*/ 578597 w 2223199"/>
                <a:gd name="connsiteY10" fmla="*/ 515132 h 519623"/>
                <a:gd name="connsiteX11" fmla="*/ 1154404 w 2223199"/>
                <a:gd name="connsiteY11" fmla="*/ 438852 h 519623"/>
                <a:gd name="connsiteX12" fmla="*/ 1296068 w 2223199"/>
                <a:gd name="connsiteY12" fmla="*/ 405812 h 519623"/>
                <a:gd name="connsiteX13" fmla="*/ 1435987 w 2223199"/>
                <a:gd name="connsiteY13" fmla="*/ 366146 h 519623"/>
                <a:gd name="connsiteX14" fmla="*/ 1574251 w 2223199"/>
                <a:gd name="connsiteY14" fmla="*/ 321162 h 519623"/>
                <a:gd name="connsiteX15" fmla="*/ 1710509 w 2223199"/>
                <a:gd name="connsiteY15" fmla="*/ 270512 h 519623"/>
                <a:gd name="connsiteX16" fmla="*/ 2223113 w 2223199"/>
                <a:gd name="connsiteY16" fmla="*/ 0 h 519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3199" h="519623">
                  <a:moveTo>
                    <a:pt x="2223200" y="87"/>
                  </a:moveTo>
                  <a:cubicBezTo>
                    <a:pt x="2041958" y="66429"/>
                    <a:pt x="1860803" y="123879"/>
                    <a:pt x="1678341" y="176273"/>
                  </a:cubicBezTo>
                  <a:cubicBezTo>
                    <a:pt x="1587327" y="202862"/>
                    <a:pt x="1495617" y="226836"/>
                    <a:pt x="1403993" y="250287"/>
                  </a:cubicBezTo>
                  <a:lnTo>
                    <a:pt x="1266166" y="284112"/>
                  </a:lnTo>
                  <a:lnTo>
                    <a:pt x="1127641" y="314624"/>
                  </a:lnTo>
                  <a:cubicBezTo>
                    <a:pt x="942563" y="352982"/>
                    <a:pt x="756788" y="389597"/>
                    <a:pt x="568746" y="415663"/>
                  </a:cubicBezTo>
                  <a:cubicBezTo>
                    <a:pt x="475030" y="431965"/>
                    <a:pt x="380530" y="441206"/>
                    <a:pt x="285855" y="454893"/>
                  </a:cubicBezTo>
                  <a:cubicBezTo>
                    <a:pt x="191180" y="468231"/>
                    <a:pt x="95895" y="475205"/>
                    <a:pt x="0" y="490810"/>
                  </a:cubicBezTo>
                  <a:cubicBezTo>
                    <a:pt x="47773" y="497435"/>
                    <a:pt x="95721" y="502404"/>
                    <a:pt x="143843" y="507112"/>
                  </a:cubicBezTo>
                  <a:cubicBezTo>
                    <a:pt x="191965" y="511645"/>
                    <a:pt x="240261" y="516876"/>
                    <a:pt x="288470" y="517312"/>
                  </a:cubicBezTo>
                  <a:cubicBezTo>
                    <a:pt x="384976" y="519491"/>
                    <a:pt x="482004" y="522019"/>
                    <a:pt x="578597" y="515132"/>
                  </a:cubicBezTo>
                  <a:cubicBezTo>
                    <a:pt x="772218" y="507286"/>
                    <a:pt x="964619" y="478431"/>
                    <a:pt x="1154404" y="438852"/>
                  </a:cubicBezTo>
                  <a:lnTo>
                    <a:pt x="1296068" y="405812"/>
                  </a:lnTo>
                  <a:cubicBezTo>
                    <a:pt x="1342795" y="392735"/>
                    <a:pt x="1389522" y="379833"/>
                    <a:pt x="1435987" y="366146"/>
                  </a:cubicBezTo>
                  <a:cubicBezTo>
                    <a:pt x="1482627" y="353069"/>
                    <a:pt x="1528308" y="336505"/>
                    <a:pt x="1574251" y="321162"/>
                  </a:cubicBezTo>
                  <a:cubicBezTo>
                    <a:pt x="1620368" y="306255"/>
                    <a:pt x="1665351" y="288122"/>
                    <a:pt x="1710509" y="270512"/>
                  </a:cubicBezTo>
                  <a:cubicBezTo>
                    <a:pt x="1890095" y="198416"/>
                    <a:pt x="2065845" y="113418"/>
                    <a:pt x="2223113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C704305-420B-85D1-7451-E55B547DEB23}"/>
                </a:ext>
              </a:extLst>
            </p:cNvPr>
            <p:cNvSpPr/>
            <p:nvPr/>
          </p:nvSpPr>
          <p:spPr>
            <a:xfrm>
              <a:off x="460075" y="-843937"/>
              <a:ext cx="604612" cy="1107182"/>
            </a:xfrm>
            <a:custGeom>
              <a:avLst/>
              <a:gdLst>
                <a:gd name="connsiteX0" fmla="*/ 112621 w 604612"/>
                <a:gd name="connsiteY0" fmla="*/ 1107183 h 1107182"/>
                <a:gd name="connsiteX1" fmla="*/ 373718 w 604612"/>
                <a:gd name="connsiteY1" fmla="*/ 6740 h 1107182"/>
                <a:gd name="connsiteX2" fmla="*/ 112621 w 604612"/>
                <a:gd name="connsiteY2" fmla="*/ 1107183 h 110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612" h="1107182">
                  <a:moveTo>
                    <a:pt x="112621" y="1107183"/>
                  </a:moveTo>
                  <a:cubicBezTo>
                    <a:pt x="112621" y="1107183"/>
                    <a:pt x="1016739" y="113969"/>
                    <a:pt x="373718" y="6740"/>
                  </a:cubicBezTo>
                  <a:cubicBezTo>
                    <a:pt x="-269390" y="-100488"/>
                    <a:pt x="112621" y="1107183"/>
                    <a:pt x="112621" y="1107183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74D021-F885-0A48-7EBA-A3713C7817E1}"/>
                </a:ext>
              </a:extLst>
            </p:cNvPr>
            <p:cNvSpPr/>
            <p:nvPr/>
          </p:nvSpPr>
          <p:spPr>
            <a:xfrm>
              <a:off x="612362" y="-681548"/>
              <a:ext cx="197339" cy="771746"/>
            </a:xfrm>
            <a:custGeom>
              <a:avLst/>
              <a:gdLst>
                <a:gd name="connsiteX0" fmla="*/ 106705 w 197339"/>
                <a:gd name="connsiteY0" fmla="*/ 39019 h 771746"/>
                <a:gd name="connsiteX1" fmla="*/ 0 w 197339"/>
                <a:gd name="connsiteY1" fmla="*/ 771747 h 771746"/>
                <a:gd name="connsiteX2" fmla="*/ 195713 w 197339"/>
                <a:gd name="connsiteY2" fmla="*/ 57588 h 771746"/>
                <a:gd name="connsiteX3" fmla="*/ 163806 w 197339"/>
                <a:gd name="connsiteY3" fmla="*/ 1620 h 771746"/>
                <a:gd name="connsiteX4" fmla="*/ 107925 w 197339"/>
                <a:gd name="connsiteY4" fmla="*/ 33527 h 771746"/>
                <a:gd name="connsiteX5" fmla="*/ 106792 w 197339"/>
                <a:gd name="connsiteY5" fmla="*/ 39019 h 77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39" h="771746">
                  <a:moveTo>
                    <a:pt x="106705" y="39019"/>
                  </a:moveTo>
                  <a:lnTo>
                    <a:pt x="0" y="771747"/>
                  </a:lnTo>
                  <a:lnTo>
                    <a:pt x="195713" y="57588"/>
                  </a:lnTo>
                  <a:cubicBezTo>
                    <a:pt x="202339" y="33353"/>
                    <a:pt x="188129" y="8333"/>
                    <a:pt x="163806" y="1620"/>
                  </a:cubicBezTo>
                  <a:cubicBezTo>
                    <a:pt x="139571" y="-5005"/>
                    <a:pt x="114551" y="9292"/>
                    <a:pt x="107925" y="33527"/>
                  </a:cubicBezTo>
                  <a:cubicBezTo>
                    <a:pt x="107490" y="35271"/>
                    <a:pt x="107054" y="37276"/>
                    <a:pt x="106792" y="3901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041FF23-9C5F-1DDA-C200-D3BE815263EB}"/>
                </a:ext>
              </a:extLst>
            </p:cNvPr>
            <p:cNvSpPr/>
            <p:nvPr/>
          </p:nvSpPr>
          <p:spPr>
            <a:xfrm>
              <a:off x="544015" y="344146"/>
              <a:ext cx="619193" cy="915800"/>
            </a:xfrm>
            <a:custGeom>
              <a:avLst/>
              <a:gdLst>
                <a:gd name="connsiteX0" fmla="*/ 0 w 619193"/>
                <a:gd name="connsiteY0" fmla="*/ 0 h 915800"/>
                <a:gd name="connsiteX1" fmla="*/ 534136 w 619193"/>
                <a:gd name="connsiteY1" fmla="*/ 777973 h 915800"/>
                <a:gd name="connsiteX2" fmla="*/ 0 w 619193"/>
                <a:gd name="connsiteY2" fmla="*/ 0 h 91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9193" h="915800">
                  <a:moveTo>
                    <a:pt x="0" y="0"/>
                  </a:moveTo>
                  <a:cubicBezTo>
                    <a:pt x="0" y="0"/>
                    <a:pt x="175140" y="1340355"/>
                    <a:pt x="534136" y="777973"/>
                  </a:cubicBezTo>
                  <a:cubicBezTo>
                    <a:pt x="893046" y="21567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9B91061-EF96-07AF-6B11-4F4CFB98CC4D}"/>
                </a:ext>
              </a:extLst>
            </p:cNvPr>
            <p:cNvSpPr/>
            <p:nvPr/>
          </p:nvSpPr>
          <p:spPr>
            <a:xfrm>
              <a:off x="1013117" y="215908"/>
              <a:ext cx="655436" cy="498584"/>
            </a:xfrm>
            <a:custGeom>
              <a:avLst/>
              <a:gdLst>
                <a:gd name="connsiteX0" fmla="*/ 0 w 655436"/>
                <a:gd name="connsiteY0" fmla="*/ 0 h 498584"/>
                <a:gd name="connsiteX1" fmla="*/ 629421 w 655436"/>
                <a:gd name="connsiteY1" fmla="*/ 406858 h 498584"/>
                <a:gd name="connsiteX2" fmla="*/ 0 w 655436"/>
                <a:gd name="connsiteY2" fmla="*/ 0 h 49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436" h="498584">
                  <a:moveTo>
                    <a:pt x="0" y="0"/>
                  </a:moveTo>
                  <a:cubicBezTo>
                    <a:pt x="0" y="0"/>
                    <a:pt x="809007" y="130766"/>
                    <a:pt x="629421" y="406858"/>
                  </a:cubicBezTo>
                  <a:cubicBezTo>
                    <a:pt x="449836" y="682949"/>
                    <a:pt x="106182" y="273476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0134AEB-2D14-D27B-0889-E234B7C2DE01}"/>
                </a:ext>
              </a:extLst>
            </p:cNvPr>
            <p:cNvSpPr/>
            <p:nvPr/>
          </p:nvSpPr>
          <p:spPr>
            <a:xfrm>
              <a:off x="1075187" y="262548"/>
              <a:ext cx="479882" cy="320086"/>
            </a:xfrm>
            <a:custGeom>
              <a:avLst/>
              <a:gdLst>
                <a:gd name="connsiteX0" fmla="*/ 464917 w 479882"/>
                <a:gd name="connsiteY0" fmla="*/ 254123 h 320086"/>
                <a:gd name="connsiteX1" fmla="*/ 352807 w 479882"/>
                <a:gd name="connsiteY1" fmla="*/ 179847 h 320086"/>
                <a:gd name="connsiteX2" fmla="*/ 237820 w 479882"/>
                <a:gd name="connsiteY2" fmla="*/ 113767 h 320086"/>
                <a:gd name="connsiteX3" fmla="*/ 120043 w 479882"/>
                <a:gd name="connsiteY3" fmla="*/ 53963 h 320086"/>
                <a:gd name="connsiteX4" fmla="*/ 0 w 479882"/>
                <a:gd name="connsiteY4" fmla="*/ 0 h 320086"/>
                <a:gd name="connsiteX5" fmla="*/ 111064 w 479882"/>
                <a:gd name="connsiteY5" fmla="*/ 69829 h 320086"/>
                <a:gd name="connsiteX6" fmla="*/ 218379 w 479882"/>
                <a:gd name="connsiteY6" fmla="*/ 144540 h 320086"/>
                <a:gd name="connsiteX7" fmla="*/ 321249 w 479882"/>
                <a:gd name="connsiteY7" fmla="*/ 224395 h 320086"/>
                <a:gd name="connsiteX8" fmla="*/ 417406 w 479882"/>
                <a:gd name="connsiteY8" fmla="*/ 309219 h 320086"/>
                <a:gd name="connsiteX9" fmla="*/ 418016 w 479882"/>
                <a:gd name="connsiteY9" fmla="*/ 309742 h 320086"/>
                <a:gd name="connsiteX10" fmla="*/ 469538 w 479882"/>
                <a:gd name="connsiteY10" fmla="*/ 309045 h 320086"/>
                <a:gd name="connsiteX11" fmla="*/ 468840 w 479882"/>
                <a:gd name="connsiteY11" fmla="*/ 257523 h 320086"/>
                <a:gd name="connsiteX12" fmla="*/ 465005 w 479882"/>
                <a:gd name="connsiteY12" fmla="*/ 254210 h 32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882" h="320086">
                  <a:moveTo>
                    <a:pt x="464917" y="254123"/>
                  </a:moveTo>
                  <a:cubicBezTo>
                    <a:pt x="427518" y="226662"/>
                    <a:pt x="390730" y="203211"/>
                    <a:pt x="352807" y="179847"/>
                  </a:cubicBezTo>
                  <a:cubicBezTo>
                    <a:pt x="314972" y="156745"/>
                    <a:pt x="276614" y="134776"/>
                    <a:pt x="237820" y="113767"/>
                  </a:cubicBezTo>
                  <a:cubicBezTo>
                    <a:pt x="198852" y="93018"/>
                    <a:pt x="159883" y="72706"/>
                    <a:pt x="120043" y="53963"/>
                  </a:cubicBezTo>
                  <a:cubicBezTo>
                    <a:pt x="80465" y="34871"/>
                    <a:pt x="40276" y="17174"/>
                    <a:pt x="0" y="0"/>
                  </a:cubicBezTo>
                  <a:cubicBezTo>
                    <a:pt x="37486" y="22666"/>
                    <a:pt x="74711" y="45594"/>
                    <a:pt x="111064" y="69829"/>
                  </a:cubicBezTo>
                  <a:cubicBezTo>
                    <a:pt x="147591" y="93716"/>
                    <a:pt x="183160" y="118997"/>
                    <a:pt x="218379" y="144540"/>
                  </a:cubicBezTo>
                  <a:cubicBezTo>
                    <a:pt x="253425" y="170345"/>
                    <a:pt x="287773" y="196934"/>
                    <a:pt x="321249" y="224395"/>
                  </a:cubicBezTo>
                  <a:cubicBezTo>
                    <a:pt x="354376" y="251682"/>
                    <a:pt x="387853" y="280450"/>
                    <a:pt x="417406" y="309219"/>
                  </a:cubicBezTo>
                  <a:lnTo>
                    <a:pt x="418016" y="309742"/>
                  </a:lnTo>
                  <a:cubicBezTo>
                    <a:pt x="432487" y="323778"/>
                    <a:pt x="455502" y="323516"/>
                    <a:pt x="469538" y="309045"/>
                  </a:cubicBezTo>
                  <a:cubicBezTo>
                    <a:pt x="483573" y="294660"/>
                    <a:pt x="483312" y="271558"/>
                    <a:pt x="468840" y="257523"/>
                  </a:cubicBezTo>
                  <a:cubicBezTo>
                    <a:pt x="467620" y="256389"/>
                    <a:pt x="466225" y="255169"/>
                    <a:pt x="465005" y="2542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C2B18F-008A-F50E-8273-16BD8DD73760}"/>
                </a:ext>
              </a:extLst>
            </p:cNvPr>
            <p:cNvSpPr/>
            <p:nvPr/>
          </p:nvSpPr>
          <p:spPr>
            <a:xfrm>
              <a:off x="622126" y="422170"/>
              <a:ext cx="349714" cy="687835"/>
            </a:xfrm>
            <a:custGeom>
              <a:avLst/>
              <a:gdLst>
                <a:gd name="connsiteX0" fmla="*/ 324910 w 349714"/>
                <a:gd name="connsiteY0" fmla="*/ 666908 h 687835"/>
                <a:gd name="connsiteX1" fmla="*/ 336941 w 349714"/>
                <a:gd name="connsiteY1" fmla="*/ 638227 h 687835"/>
                <a:gd name="connsiteX2" fmla="*/ 344002 w 349714"/>
                <a:gd name="connsiteY2" fmla="*/ 611725 h 687835"/>
                <a:gd name="connsiteX3" fmla="*/ 348100 w 349714"/>
                <a:gd name="connsiteY3" fmla="*/ 585310 h 687835"/>
                <a:gd name="connsiteX4" fmla="*/ 349669 w 349714"/>
                <a:gd name="connsiteY4" fmla="*/ 559070 h 687835"/>
                <a:gd name="connsiteX5" fmla="*/ 337900 w 349714"/>
                <a:gd name="connsiteY5" fmla="*/ 457769 h 687835"/>
                <a:gd name="connsiteX6" fmla="*/ 323429 w 349714"/>
                <a:gd name="connsiteY6" fmla="*/ 409996 h 687835"/>
                <a:gd name="connsiteX7" fmla="*/ 304860 w 349714"/>
                <a:gd name="connsiteY7" fmla="*/ 364315 h 687835"/>
                <a:gd name="connsiteX8" fmla="*/ 283065 w 349714"/>
                <a:gd name="connsiteY8" fmla="*/ 320552 h 687835"/>
                <a:gd name="connsiteX9" fmla="*/ 257697 w 349714"/>
                <a:gd name="connsiteY9" fmla="*/ 279143 h 687835"/>
                <a:gd name="connsiteX10" fmla="*/ 230323 w 349714"/>
                <a:gd name="connsiteY10" fmla="*/ 239477 h 687835"/>
                <a:gd name="connsiteX11" fmla="*/ 201642 w 349714"/>
                <a:gd name="connsiteY11" fmla="*/ 200944 h 687835"/>
                <a:gd name="connsiteX12" fmla="*/ 138525 w 349714"/>
                <a:gd name="connsiteY12" fmla="*/ 129372 h 687835"/>
                <a:gd name="connsiteX13" fmla="*/ 70962 w 349714"/>
                <a:gd name="connsiteY13" fmla="*/ 62681 h 687835"/>
                <a:gd name="connsiteX14" fmla="*/ 0 w 349714"/>
                <a:gd name="connsiteY14" fmla="*/ 0 h 687835"/>
                <a:gd name="connsiteX15" fmla="*/ 64424 w 349714"/>
                <a:gd name="connsiteY15" fmla="*/ 69045 h 687835"/>
                <a:gd name="connsiteX16" fmla="*/ 124751 w 349714"/>
                <a:gd name="connsiteY16" fmla="*/ 141228 h 687835"/>
                <a:gd name="connsiteX17" fmla="*/ 179586 w 349714"/>
                <a:gd name="connsiteY17" fmla="*/ 217072 h 687835"/>
                <a:gd name="connsiteX18" fmla="*/ 203646 w 349714"/>
                <a:gd name="connsiteY18" fmla="*/ 256912 h 687835"/>
                <a:gd name="connsiteX19" fmla="*/ 226138 w 349714"/>
                <a:gd name="connsiteY19" fmla="*/ 297363 h 687835"/>
                <a:gd name="connsiteX20" fmla="*/ 246276 w 349714"/>
                <a:gd name="connsiteY20" fmla="*/ 338772 h 687835"/>
                <a:gd name="connsiteX21" fmla="*/ 262579 w 349714"/>
                <a:gd name="connsiteY21" fmla="*/ 381402 h 687835"/>
                <a:gd name="connsiteX22" fmla="*/ 275481 w 349714"/>
                <a:gd name="connsiteY22" fmla="*/ 424642 h 687835"/>
                <a:gd name="connsiteX23" fmla="*/ 284199 w 349714"/>
                <a:gd name="connsiteY23" fmla="*/ 468318 h 687835"/>
                <a:gd name="connsiteX24" fmla="*/ 286029 w 349714"/>
                <a:gd name="connsiteY24" fmla="*/ 554711 h 687835"/>
                <a:gd name="connsiteX25" fmla="*/ 282804 w 349714"/>
                <a:gd name="connsiteY25" fmla="*/ 575459 h 687835"/>
                <a:gd name="connsiteX26" fmla="*/ 277747 w 349714"/>
                <a:gd name="connsiteY26" fmla="*/ 595336 h 687835"/>
                <a:gd name="connsiteX27" fmla="*/ 270860 w 349714"/>
                <a:gd name="connsiteY27" fmla="*/ 613905 h 687835"/>
                <a:gd name="connsiteX28" fmla="*/ 263450 w 349714"/>
                <a:gd name="connsiteY28" fmla="*/ 628202 h 687835"/>
                <a:gd name="connsiteX29" fmla="*/ 268681 w 349714"/>
                <a:gd name="connsiteY29" fmla="*/ 679637 h 687835"/>
                <a:gd name="connsiteX30" fmla="*/ 320116 w 349714"/>
                <a:gd name="connsiteY30" fmla="*/ 674406 h 687835"/>
                <a:gd name="connsiteX31" fmla="*/ 323777 w 349714"/>
                <a:gd name="connsiteY31" fmla="*/ 669001 h 687835"/>
                <a:gd name="connsiteX32" fmla="*/ 324910 w 349714"/>
                <a:gd name="connsiteY32" fmla="*/ 666996 h 6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49714" h="687835">
                  <a:moveTo>
                    <a:pt x="324910" y="666908"/>
                  </a:moveTo>
                  <a:cubicBezTo>
                    <a:pt x="331361" y="655052"/>
                    <a:pt x="333715" y="647555"/>
                    <a:pt x="336941" y="638227"/>
                  </a:cubicBezTo>
                  <a:cubicBezTo>
                    <a:pt x="339905" y="629335"/>
                    <a:pt x="341736" y="620530"/>
                    <a:pt x="344002" y="611725"/>
                  </a:cubicBezTo>
                  <a:lnTo>
                    <a:pt x="348100" y="585310"/>
                  </a:lnTo>
                  <a:lnTo>
                    <a:pt x="349669" y="559070"/>
                  </a:lnTo>
                  <a:cubicBezTo>
                    <a:pt x="350192" y="524286"/>
                    <a:pt x="346269" y="490200"/>
                    <a:pt x="337900" y="457769"/>
                  </a:cubicBezTo>
                  <a:cubicBezTo>
                    <a:pt x="333541" y="441642"/>
                    <a:pt x="329967" y="425252"/>
                    <a:pt x="323429" y="409996"/>
                  </a:cubicBezTo>
                  <a:cubicBezTo>
                    <a:pt x="317239" y="394653"/>
                    <a:pt x="312706" y="378612"/>
                    <a:pt x="304860" y="364315"/>
                  </a:cubicBezTo>
                  <a:cubicBezTo>
                    <a:pt x="297624" y="349669"/>
                    <a:pt x="290562" y="334936"/>
                    <a:pt x="283065" y="320552"/>
                  </a:cubicBezTo>
                  <a:lnTo>
                    <a:pt x="257697" y="279143"/>
                  </a:lnTo>
                  <a:cubicBezTo>
                    <a:pt x="249763" y="265107"/>
                    <a:pt x="239738" y="252466"/>
                    <a:pt x="230323" y="239477"/>
                  </a:cubicBezTo>
                  <a:cubicBezTo>
                    <a:pt x="220733" y="226662"/>
                    <a:pt x="211492" y="213585"/>
                    <a:pt x="201642" y="200944"/>
                  </a:cubicBezTo>
                  <a:cubicBezTo>
                    <a:pt x="180457" y="177058"/>
                    <a:pt x="160668" y="152038"/>
                    <a:pt x="138525" y="129372"/>
                  </a:cubicBezTo>
                  <a:cubicBezTo>
                    <a:pt x="115859" y="107141"/>
                    <a:pt x="94326" y="83865"/>
                    <a:pt x="70962" y="62681"/>
                  </a:cubicBezTo>
                  <a:lnTo>
                    <a:pt x="0" y="0"/>
                  </a:lnTo>
                  <a:lnTo>
                    <a:pt x="64424" y="69045"/>
                  </a:lnTo>
                  <a:cubicBezTo>
                    <a:pt x="85521" y="92234"/>
                    <a:pt x="104613" y="117341"/>
                    <a:pt x="124751" y="141228"/>
                  </a:cubicBezTo>
                  <a:cubicBezTo>
                    <a:pt x="144279" y="165637"/>
                    <a:pt x="161278" y="191965"/>
                    <a:pt x="179586" y="217072"/>
                  </a:cubicBezTo>
                  <a:cubicBezTo>
                    <a:pt x="187955" y="230149"/>
                    <a:pt x="195626" y="243661"/>
                    <a:pt x="203646" y="256912"/>
                  </a:cubicBezTo>
                  <a:cubicBezTo>
                    <a:pt x="211492" y="270251"/>
                    <a:pt x="219949" y="283240"/>
                    <a:pt x="226138" y="297363"/>
                  </a:cubicBezTo>
                  <a:lnTo>
                    <a:pt x="246276" y="338772"/>
                  </a:lnTo>
                  <a:lnTo>
                    <a:pt x="262579" y="381402"/>
                  </a:lnTo>
                  <a:cubicBezTo>
                    <a:pt x="268681" y="395350"/>
                    <a:pt x="271122" y="410345"/>
                    <a:pt x="275481" y="424642"/>
                  </a:cubicBezTo>
                  <a:cubicBezTo>
                    <a:pt x="280101" y="439026"/>
                    <a:pt x="281758" y="453759"/>
                    <a:pt x="284199" y="468318"/>
                  </a:cubicBezTo>
                  <a:cubicBezTo>
                    <a:pt x="288906" y="497435"/>
                    <a:pt x="289081" y="526727"/>
                    <a:pt x="286029" y="554711"/>
                  </a:cubicBezTo>
                  <a:lnTo>
                    <a:pt x="282804" y="575459"/>
                  </a:lnTo>
                  <a:lnTo>
                    <a:pt x="277747" y="595336"/>
                  </a:lnTo>
                  <a:cubicBezTo>
                    <a:pt x="275394" y="601525"/>
                    <a:pt x="273476" y="608064"/>
                    <a:pt x="270860" y="613905"/>
                  </a:cubicBezTo>
                  <a:cubicBezTo>
                    <a:pt x="268507" y="619310"/>
                    <a:pt x="264845" y="626458"/>
                    <a:pt x="263450" y="628202"/>
                  </a:cubicBezTo>
                  <a:cubicBezTo>
                    <a:pt x="250722" y="643894"/>
                    <a:pt x="253076" y="666908"/>
                    <a:pt x="268681" y="679637"/>
                  </a:cubicBezTo>
                  <a:cubicBezTo>
                    <a:pt x="284373" y="692364"/>
                    <a:pt x="307388" y="690011"/>
                    <a:pt x="320116" y="674406"/>
                  </a:cubicBezTo>
                  <a:cubicBezTo>
                    <a:pt x="321511" y="672662"/>
                    <a:pt x="322731" y="670919"/>
                    <a:pt x="323777" y="669001"/>
                  </a:cubicBezTo>
                  <a:lnTo>
                    <a:pt x="324910" y="666996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45E3BE1-3313-26DC-56FD-3EB2F0BE0B4E}"/>
                </a:ext>
              </a:extLst>
            </p:cNvPr>
            <p:cNvSpPr/>
            <p:nvPr/>
          </p:nvSpPr>
          <p:spPr>
            <a:xfrm>
              <a:off x="-176180" y="-450280"/>
              <a:ext cx="482010" cy="893198"/>
            </a:xfrm>
            <a:custGeom>
              <a:avLst/>
              <a:gdLst>
                <a:gd name="connsiteX0" fmla="*/ 44483 w 482010"/>
                <a:gd name="connsiteY0" fmla="*/ 893199 h 893198"/>
                <a:gd name="connsiteX1" fmla="*/ 320662 w 482010"/>
                <a:gd name="connsiteY1" fmla="*/ 41822 h 893198"/>
                <a:gd name="connsiteX2" fmla="*/ 44483 w 482010"/>
                <a:gd name="connsiteY2" fmla="*/ 893199 h 89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010" h="893198">
                  <a:moveTo>
                    <a:pt x="44483" y="893199"/>
                  </a:moveTo>
                  <a:cubicBezTo>
                    <a:pt x="44483" y="893199"/>
                    <a:pt x="805020" y="311288"/>
                    <a:pt x="320662" y="41822"/>
                  </a:cubicBezTo>
                  <a:cubicBezTo>
                    <a:pt x="-163696" y="-227644"/>
                    <a:pt x="44483" y="893199"/>
                    <a:pt x="44483" y="89319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B42A8B0-6F74-2263-9973-43CFFFED941E}"/>
                </a:ext>
              </a:extLst>
            </p:cNvPr>
            <p:cNvSpPr/>
            <p:nvPr/>
          </p:nvSpPr>
          <p:spPr>
            <a:xfrm>
              <a:off x="-186709" y="463329"/>
              <a:ext cx="535798" cy="733086"/>
            </a:xfrm>
            <a:custGeom>
              <a:avLst/>
              <a:gdLst>
                <a:gd name="connsiteX0" fmla="*/ 4 w 535798"/>
                <a:gd name="connsiteY0" fmla="*/ 337 h 733086"/>
                <a:gd name="connsiteX1" fmla="*/ 497961 w 535798"/>
                <a:gd name="connsiteY1" fmla="*/ 674220 h 733086"/>
                <a:gd name="connsiteX2" fmla="*/ 4 w 535798"/>
                <a:gd name="connsiteY2" fmla="*/ 337 h 73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798" h="733086">
                  <a:moveTo>
                    <a:pt x="4" y="337"/>
                  </a:moveTo>
                  <a:cubicBezTo>
                    <a:pt x="-1827" y="-14657"/>
                    <a:pt x="704485" y="474322"/>
                    <a:pt x="497961" y="674220"/>
                  </a:cubicBezTo>
                  <a:cubicBezTo>
                    <a:pt x="291351" y="874205"/>
                    <a:pt x="66258" y="543628"/>
                    <a:pt x="4" y="33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544735F-7B62-BA83-DBFF-4FAB9624C170}"/>
                </a:ext>
              </a:extLst>
            </p:cNvPr>
            <p:cNvSpPr/>
            <p:nvPr/>
          </p:nvSpPr>
          <p:spPr>
            <a:xfrm>
              <a:off x="-98744" y="-340322"/>
              <a:ext cx="236107" cy="715678"/>
            </a:xfrm>
            <a:custGeom>
              <a:avLst/>
              <a:gdLst>
                <a:gd name="connsiteX0" fmla="*/ 159622 w 236107"/>
                <a:gd name="connsiteY0" fmla="*/ 47375 h 715678"/>
                <a:gd name="connsiteX1" fmla="*/ 163981 w 236107"/>
                <a:gd name="connsiteY1" fmla="*/ 65682 h 715678"/>
                <a:gd name="connsiteX2" fmla="*/ 167555 w 236107"/>
                <a:gd name="connsiteY2" fmla="*/ 86169 h 715678"/>
                <a:gd name="connsiteX3" fmla="*/ 172001 w 236107"/>
                <a:gd name="connsiteY3" fmla="*/ 128537 h 715678"/>
                <a:gd name="connsiteX4" fmla="*/ 172176 w 236107"/>
                <a:gd name="connsiteY4" fmla="*/ 215105 h 715678"/>
                <a:gd name="connsiteX5" fmla="*/ 143756 w 236107"/>
                <a:gd name="connsiteY5" fmla="*/ 388588 h 715678"/>
                <a:gd name="connsiteX6" fmla="*/ 131464 w 236107"/>
                <a:gd name="connsiteY6" fmla="*/ 431305 h 715678"/>
                <a:gd name="connsiteX7" fmla="*/ 117079 w 236107"/>
                <a:gd name="connsiteY7" fmla="*/ 473499 h 715678"/>
                <a:gd name="connsiteX8" fmla="*/ 83952 w 236107"/>
                <a:gd name="connsiteY8" fmla="*/ 556579 h 715678"/>
                <a:gd name="connsiteX9" fmla="*/ 44722 w 236107"/>
                <a:gd name="connsiteY9" fmla="*/ 637393 h 715678"/>
                <a:gd name="connsiteX10" fmla="*/ 0 w 236107"/>
                <a:gd name="connsiteY10" fmla="*/ 715678 h 715678"/>
                <a:gd name="connsiteX11" fmla="*/ 52568 w 236107"/>
                <a:gd name="connsiteY11" fmla="*/ 642013 h 715678"/>
                <a:gd name="connsiteX12" fmla="*/ 100254 w 236107"/>
                <a:gd name="connsiteY12" fmla="*/ 564774 h 715678"/>
                <a:gd name="connsiteX13" fmla="*/ 142361 w 236107"/>
                <a:gd name="connsiteY13" fmla="*/ 483960 h 715678"/>
                <a:gd name="connsiteX14" fmla="*/ 161453 w 236107"/>
                <a:gd name="connsiteY14" fmla="*/ 442377 h 715678"/>
                <a:gd name="connsiteX15" fmla="*/ 178452 w 236107"/>
                <a:gd name="connsiteY15" fmla="*/ 399747 h 715678"/>
                <a:gd name="connsiteX16" fmla="*/ 226400 w 236107"/>
                <a:gd name="connsiteY16" fmla="*/ 221207 h 715678"/>
                <a:gd name="connsiteX17" fmla="*/ 235641 w 236107"/>
                <a:gd name="connsiteY17" fmla="*/ 127665 h 715678"/>
                <a:gd name="connsiteX18" fmla="*/ 235466 w 236107"/>
                <a:gd name="connsiteY18" fmla="*/ 79892 h 715678"/>
                <a:gd name="connsiteX19" fmla="*/ 233723 w 236107"/>
                <a:gd name="connsiteY19" fmla="*/ 55570 h 715678"/>
                <a:gd name="connsiteX20" fmla="*/ 230148 w 236107"/>
                <a:gd name="connsiteY20" fmla="*/ 29504 h 715678"/>
                <a:gd name="connsiteX21" fmla="*/ 187519 w 236107"/>
                <a:gd name="connsiteY21" fmla="*/ 648 h 715678"/>
                <a:gd name="connsiteX22" fmla="*/ 158663 w 236107"/>
                <a:gd name="connsiteY22" fmla="*/ 43278 h 715678"/>
                <a:gd name="connsiteX23" fmla="*/ 159622 w 236107"/>
                <a:gd name="connsiteY23" fmla="*/ 47201 h 715678"/>
                <a:gd name="connsiteX24" fmla="*/ 159622 w 236107"/>
                <a:gd name="connsiteY24" fmla="*/ 47462 h 71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6107" h="715678">
                  <a:moveTo>
                    <a:pt x="159622" y="47375"/>
                  </a:moveTo>
                  <a:cubicBezTo>
                    <a:pt x="161017" y="51734"/>
                    <a:pt x="162760" y="59231"/>
                    <a:pt x="163981" y="65682"/>
                  </a:cubicBezTo>
                  <a:cubicBezTo>
                    <a:pt x="165463" y="72221"/>
                    <a:pt x="166335" y="79282"/>
                    <a:pt x="167555" y="86169"/>
                  </a:cubicBezTo>
                  <a:cubicBezTo>
                    <a:pt x="169386" y="100030"/>
                    <a:pt x="171304" y="114153"/>
                    <a:pt x="172001" y="128537"/>
                  </a:cubicBezTo>
                  <a:cubicBezTo>
                    <a:pt x="174268" y="157044"/>
                    <a:pt x="173745" y="186075"/>
                    <a:pt x="172176" y="215105"/>
                  </a:cubicBezTo>
                  <a:cubicBezTo>
                    <a:pt x="168775" y="273165"/>
                    <a:pt x="158489" y="331312"/>
                    <a:pt x="143756" y="388588"/>
                  </a:cubicBezTo>
                  <a:lnTo>
                    <a:pt x="131464" y="431305"/>
                  </a:lnTo>
                  <a:cubicBezTo>
                    <a:pt x="127541" y="445602"/>
                    <a:pt x="121787" y="459376"/>
                    <a:pt x="117079" y="473499"/>
                  </a:cubicBezTo>
                  <a:cubicBezTo>
                    <a:pt x="107838" y="501832"/>
                    <a:pt x="95546" y="528944"/>
                    <a:pt x="83952" y="556579"/>
                  </a:cubicBezTo>
                  <a:cubicBezTo>
                    <a:pt x="72270" y="584127"/>
                    <a:pt x="57711" y="610368"/>
                    <a:pt x="44722" y="637393"/>
                  </a:cubicBezTo>
                  <a:cubicBezTo>
                    <a:pt x="30251" y="663633"/>
                    <a:pt x="14907" y="689525"/>
                    <a:pt x="0" y="715678"/>
                  </a:cubicBezTo>
                  <a:cubicBezTo>
                    <a:pt x="17435" y="691181"/>
                    <a:pt x="35394" y="666859"/>
                    <a:pt x="52568" y="642013"/>
                  </a:cubicBezTo>
                  <a:cubicBezTo>
                    <a:pt x="68347" y="616296"/>
                    <a:pt x="85695" y="591363"/>
                    <a:pt x="100254" y="564774"/>
                  </a:cubicBezTo>
                  <a:cubicBezTo>
                    <a:pt x="114726" y="538185"/>
                    <a:pt x="130069" y="511857"/>
                    <a:pt x="142361" y="483960"/>
                  </a:cubicBezTo>
                  <a:cubicBezTo>
                    <a:pt x="148637" y="470099"/>
                    <a:pt x="155873" y="456586"/>
                    <a:pt x="161453" y="442377"/>
                  </a:cubicBezTo>
                  <a:lnTo>
                    <a:pt x="178452" y="399747"/>
                  </a:lnTo>
                  <a:cubicBezTo>
                    <a:pt x="199549" y="342210"/>
                    <a:pt x="216549" y="282667"/>
                    <a:pt x="226400" y="221207"/>
                  </a:cubicBezTo>
                  <a:cubicBezTo>
                    <a:pt x="231195" y="190433"/>
                    <a:pt x="234856" y="159311"/>
                    <a:pt x="235641" y="127665"/>
                  </a:cubicBezTo>
                  <a:cubicBezTo>
                    <a:pt x="236513" y="111886"/>
                    <a:pt x="235989" y="95933"/>
                    <a:pt x="235466" y="79892"/>
                  </a:cubicBezTo>
                  <a:cubicBezTo>
                    <a:pt x="234943" y="71785"/>
                    <a:pt x="234769" y="63852"/>
                    <a:pt x="233723" y="55570"/>
                  </a:cubicBezTo>
                  <a:cubicBezTo>
                    <a:pt x="232851" y="47113"/>
                    <a:pt x="232154" y="39791"/>
                    <a:pt x="230148" y="29504"/>
                  </a:cubicBezTo>
                  <a:cubicBezTo>
                    <a:pt x="226313" y="9801"/>
                    <a:pt x="207221" y="-3101"/>
                    <a:pt x="187519" y="648"/>
                  </a:cubicBezTo>
                  <a:cubicBezTo>
                    <a:pt x="167817" y="4484"/>
                    <a:pt x="154914" y="23576"/>
                    <a:pt x="158663" y="43278"/>
                  </a:cubicBezTo>
                  <a:cubicBezTo>
                    <a:pt x="158925" y="44585"/>
                    <a:pt x="159273" y="45893"/>
                    <a:pt x="159622" y="47201"/>
                  </a:cubicBezTo>
                  <a:lnTo>
                    <a:pt x="159622" y="47462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9352756-926D-1DD7-E90C-FC134F8CBD4B}"/>
                </a:ext>
              </a:extLst>
            </p:cNvPr>
            <p:cNvSpPr/>
            <p:nvPr/>
          </p:nvSpPr>
          <p:spPr>
            <a:xfrm>
              <a:off x="-152445" y="526696"/>
              <a:ext cx="374212" cy="589715"/>
            </a:xfrm>
            <a:custGeom>
              <a:avLst/>
              <a:gdLst>
                <a:gd name="connsiteX0" fmla="*/ 367802 w 374212"/>
                <a:gd name="connsiteY0" fmla="*/ 532568 h 589715"/>
                <a:gd name="connsiteX1" fmla="*/ 0 w 374212"/>
                <a:gd name="connsiteY1" fmla="*/ 0 h 589715"/>
                <a:gd name="connsiteX2" fmla="*/ 305731 w 374212"/>
                <a:gd name="connsiteY2" fmla="*/ 570490 h 589715"/>
                <a:gd name="connsiteX3" fmla="*/ 354987 w 374212"/>
                <a:gd name="connsiteY3" fmla="*/ 585398 h 589715"/>
                <a:gd name="connsiteX4" fmla="*/ 369894 w 374212"/>
                <a:gd name="connsiteY4" fmla="*/ 536142 h 589715"/>
                <a:gd name="connsiteX5" fmla="*/ 367802 w 374212"/>
                <a:gd name="connsiteY5" fmla="*/ 532655 h 58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212" h="589715">
                  <a:moveTo>
                    <a:pt x="367802" y="532568"/>
                  </a:moveTo>
                  <a:lnTo>
                    <a:pt x="0" y="0"/>
                  </a:lnTo>
                  <a:lnTo>
                    <a:pt x="305731" y="570490"/>
                  </a:lnTo>
                  <a:cubicBezTo>
                    <a:pt x="315234" y="588187"/>
                    <a:pt x="337290" y="594900"/>
                    <a:pt x="354987" y="585398"/>
                  </a:cubicBezTo>
                  <a:cubicBezTo>
                    <a:pt x="372684" y="575895"/>
                    <a:pt x="379396" y="553839"/>
                    <a:pt x="369894" y="536142"/>
                  </a:cubicBezTo>
                  <a:cubicBezTo>
                    <a:pt x="369284" y="534922"/>
                    <a:pt x="368499" y="533788"/>
                    <a:pt x="367802" y="53265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EC3F24C-04F7-19A5-2C22-64ED5FC96168}"/>
                </a:ext>
              </a:extLst>
            </p:cNvPr>
            <p:cNvSpPr/>
            <p:nvPr/>
          </p:nvSpPr>
          <p:spPr>
            <a:xfrm>
              <a:off x="1276436" y="10321"/>
              <a:ext cx="832093" cy="346419"/>
            </a:xfrm>
            <a:custGeom>
              <a:avLst/>
              <a:gdLst>
                <a:gd name="connsiteX0" fmla="*/ 132 w 832093"/>
                <a:gd name="connsiteY0" fmla="*/ 63051 h 346419"/>
                <a:gd name="connsiteX1" fmla="*/ 832066 w 832093"/>
                <a:gd name="connsiteY1" fmla="*/ 162870 h 346419"/>
                <a:gd name="connsiteX2" fmla="*/ 132 w 832093"/>
                <a:gd name="connsiteY2" fmla="*/ 63051 h 3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2093" h="346419">
                  <a:moveTo>
                    <a:pt x="132" y="63051"/>
                  </a:moveTo>
                  <a:cubicBezTo>
                    <a:pt x="-12073" y="54072"/>
                    <a:pt x="828230" y="-124555"/>
                    <a:pt x="832066" y="162870"/>
                  </a:cubicBezTo>
                  <a:cubicBezTo>
                    <a:pt x="835902" y="450294"/>
                    <a:pt x="440901" y="387439"/>
                    <a:pt x="132" y="63051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88E7C94-C226-882B-10F1-585C87A5100A}"/>
                </a:ext>
              </a:extLst>
            </p:cNvPr>
            <p:cNvSpPr/>
            <p:nvPr/>
          </p:nvSpPr>
          <p:spPr>
            <a:xfrm>
              <a:off x="1345960" y="91679"/>
              <a:ext cx="660796" cy="160747"/>
            </a:xfrm>
            <a:custGeom>
              <a:avLst/>
              <a:gdLst>
                <a:gd name="connsiteX0" fmla="*/ 637965 w 660796"/>
                <a:gd name="connsiteY0" fmla="*/ 106531 h 160747"/>
                <a:gd name="connsiteX1" fmla="*/ 0 w 660796"/>
                <a:gd name="connsiteY1" fmla="*/ 0 h 160747"/>
                <a:gd name="connsiteX2" fmla="*/ 626719 w 660796"/>
                <a:gd name="connsiteY2" fmla="*/ 159884 h 160747"/>
                <a:gd name="connsiteX3" fmla="*/ 659934 w 660796"/>
                <a:gd name="connsiteY3" fmla="*/ 140182 h 160747"/>
                <a:gd name="connsiteX4" fmla="*/ 640231 w 660796"/>
                <a:gd name="connsiteY4" fmla="*/ 106967 h 160747"/>
                <a:gd name="connsiteX5" fmla="*/ 637965 w 660796"/>
                <a:gd name="connsiteY5" fmla="*/ 106531 h 16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796" h="160747">
                  <a:moveTo>
                    <a:pt x="637965" y="106531"/>
                  </a:moveTo>
                  <a:lnTo>
                    <a:pt x="0" y="0"/>
                  </a:lnTo>
                  <a:lnTo>
                    <a:pt x="626719" y="159884"/>
                  </a:lnTo>
                  <a:cubicBezTo>
                    <a:pt x="641365" y="163632"/>
                    <a:pt x="656185" y="154827"/>
                    <a:pt x="659934" y="140182"/>
                  </a:cubicBezTo>
                  <a:cubicBezTo>
                    <a:pt x="663682" y="125536"/>
                    <a:pt x="654877" y="110716"/>
                    <a:pt x="640231" y="106967"/>
                  </a:cubicBezTo>
                  <a:cubicBezTo>
                    <a:pt x="639534" y="106793"/>
                    <a:pt x="638750" y="106618"/>
                    <a:pt x="637965" y="10653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35E9F0B-3852-3503-2CA6-B6C748EE7D36}"/>
                </a:ext>
              </a:extLst>
            </p:cNvPr>
            <p:cNvSpPr/>
            <p:nvPr/>
          </p:nvSpPr>
          <p:spPr>
            <a:xfrm>
              <a:off x="1188361" y="-679457"/>
              <a:ext cx="449942" cy="782723"/>
            </a:xfrm>
            <a:custGeom>
              <a:avLst/>
              <a:gdLst>
                <a:gd name="connsiteX0" fmla="*/ 1726 w 449942"/>
                <a:gd name="connsiteY0" fmla="*/ 782645 h 782723"/>
                <a:gd name="connsiteX1" fmla="*/ 311467 w 449942"/>
                <a:gd name="connsiteY1" fmla="*/ 4062 h 782723"/>
                <a:gd name="connsiteX2" fmla="*/ 1726 w 449942"/>
                <a:gd name="connsiteY2" fmla="*/ 782645 h 7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942" h="782723">
                  <a:moveTo>
                    <a:pt x="1726" y="782645"/>
                  </a:moveTo>
                  <a:cubicBezTo>
                    <a:pt x="-10043" y="792148"/>
                    <a:pt x="32587" y="-65941"/>
                    <a:pt x="311467" y="4062"/>
                  </a:cubicBezTo>
                  <a:cubicBezTo>
                    <a:pt x="590348" y="73979"/>
                    <a:pt x="428285" y="439689"/>
                    <a:pt x="1726" y="78264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4D02D8D-58A5-1B12-10FE-6ABFE75ED3EA}"/>
                </a:ext>
              </a:extLst>
            </p:cNvPr>
            <p:cNvSpPr/>
            <p:nvPr/>
          </p:nvSpPr>
          <p:spPr>
            <a:xfrm>
              <a:off x="1225568" y="-564557"/>
              <a:ext cx="318597" cy="605412"/>
            </a:xfrm>
            <a:custGeom>
              <a:avLst/>
              <a:gdLst>
                <a:gd name="connsiteX0" fmla="*/ 266414 w 318597"/>
                <a:gd name="connsiteY0" fmla="*/ 16005 h 605412"/>
                <a:gd name="connsiteX1" fmla="*/ 0 w 318597"/>
                <a:gd name="connsiteY1" fmla="*/ 605413 h 605412"/>
                <a:gd name="connsiteX2" fmla="*/ 315147 w 318597"/>
                <a:gd name="connsiteY2" fmla="*/ 40589 h 605412"/>
                <a:gd name="connsiteX3" fmla="*/ 304598 w 318597"/>
                <a:gd name="connsiteY3" fmla="*/ 3451 h 605412"/>
                <a:gd name="connsiteX4" fmla="*/ 267460 w 318597"/>
                <a:gd name="connsiteY4" fmla="*/ 14000 h 605412"/>
                <a:gd name="connsiteX5" fmla="*/ 266414 w 318597"/>
                <a:gd name="connsiteY5" fmla="*/ 16092 h 60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97" h="605412">
                  <a:moveTo>
                    <a:pt x="266414" y="16005"/>
                  </a:moveTo>
                  <a:lnTo>
                    <a:pt x="0" y="605413"/>
                  </a:lnTo>
                  <a:lnTo>
                    <a:pt x="315147" y="40589"/>
                  </a:lnTo>
                  <a:cubicBezTo>
                    <a:pt x="322469" y="27425"/>
                    <a:pt x="317762" y="10774"/>
                    <a:pt x="304598" y="3451"/>
                  </a:cubicBezTo>
                  <a:cubicBezTo>
                    <a:pt x="291434" y="-3872"/>
                    <a:pt x="274783" y="836"/>
                    <a:pt x="267460" y="14000"/>
                  </a:cubicBezTo>
                  <a:cubicBezTo>
                    <a:pt x="267112" y="14697"/>
                    <a:pt x="266763" y="15395"/>
                    <a:pt x="266414" y="16092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2B58D65-24ED-224B-B54E-8FF12F312471}"/>
                </a:ext>
              </a:extLst>
            </p:cNvPr>
            <p:cNvSpPr/>
            <p:nvPr/>
          </p:nvSpPr>
          <p:spPr>
            <a:xfrm rot="18166200">
              <a:off x="-162957" y="248319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5" name="Freeform: Shape 2024">
              <a:extLst>
                <a:ext uri="{FF2B5EF4-FFF2-40B4-BE49-F238E27FC236}">
                  <a16:creationId xmlns:a16="http://schemas.microsoft.com/office/drawing/2014/main" id="{CC48F5E8-7354-47F6-3729-98DCABE0C734}"/>
                </a:ext>
              </a:extLst>
            </p:cNvPr>
            <p:cNvSpPr/>
            <p:nvPr/>
          </p:nvSpPr>
          <p:spPr>
            <a:xfrm>
              <a:off x="79675" y="286169"/>
              <a:ext cx="82005" cy="92861"/>
            </a:xfrm>
            <a:custGeom>
              <a:avLst/>
              <a:gdLst>
                <a:gd name="connsiteX0" fmla="*/ 68031 w 82005"/>
                <a:gd name="connsiteY0" fmla="*/ 54576 h 92861"/>
                <a:gd name="connsiteX1" fmla="*/ 81369 w 82005"/>
                <a:gd name="connsiteY1" fmla="*/ 79248 h 92861"/>
                <a:gd name="connsiteX2" fmla="*/ 78666 w 82005"/>
                <a:gd name="connsiteY2" fmla="*/ 91714 h 92861"/>
                <a:gd name="connsiteX3" fmla="*/ 66636 w 82005"/>
                <a:gd name="connsiteY3" fmla="*/ 90232 h 92861"/>
                <a:gd name="connsiteX4" fmla="*/ 44929 w 82005"/>
                <a:gd name="connsiteY4" fmla="*/ 70268 h 92861"/>
                <a:gd name="connsiteX5" fmla="*/ 39001 w 82005"/>
                <a:gd name="connsiteY5" fmla="*/ 61812 h 92861"/>
                <a:gd name="connsiteX6" fmla="*/ 36647 w 82005"/>
                <a:gd name="connsiteY6" fmla="*/ 53705 h 92861"/>
                <a:gd name="connsiteX7" fmla="*/ 20258 w 82005"/>
                <a:gd name="connsiteY7" fmla="*/ 36967 h 92861"/>
                <a:gd name="connsiteX8" fmla="*/ 4042 w 82005"/>
                <a:gd name="connsiteY8" fmla="*/ 18659 h 92861"/>
                <a:gd name="connsiteX9" fmla="*/ 1340 w 82005"/>
                <a:gd name="connsiteY9" fmla="*/ 3665 h 92861"/>
                <a:gd name="connsiteX10" fmla="*/ 10493 w 82005"/>
                <a:gd name="connsiteY10" fmla="*/ 90 h 92861"/>
                <a:gd name="connsiteX11" fmla="*/ 19821 w 82005"/>
                <a:gd name="connsiteY11" fmla="*/ 4275 h 92861"/>
                <a:gd name="connsiteX12" fmla="*/ 45975 w 82005"/>
                <a:gd name="connsiteY12" fmla="*/ 26941 h 92861"/>
                <a:gd name="connsiteX13" fmla="*/ 57482 w 82005"/>
                <a:gd name="connsiteY13" fmla="*/ 36182 h 92861"/>
                <a:gd name="connsiteX14" fmla="*/ 68118 w 82005"/>
                <a:gd name="connsiteY14" fmla="*/ 54751 h 92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005" h="92861">
                  <a:moveTo>
                    <a:pt x="68031" y="54576"/>
                  </a:moveTo>
                  <a:cubicBezTo>
                    <a:pt x="73174" y="62422"/>
                    <a:pt x="78928" y="70181"/>
                    <a:pt x="81369" y="79248"/>
                  </a:cubicBezTo>
                  <a:cubicBezTo>
                    <a:pt x="82502" y="83606"/>
                    <a:pt x="82415" y="89186"/>
                    <a:pt x="78666" y="91714"/>
                  </a:cubicBezTo>
                  <a:cubicBezTo>
                    <a:pt x="75092" y="94068"/>
                    <a:pt x="70297" y="92411"/>
                    <a:pt x="66636" y="90232"/>
                  </a:cubicBezTo>
                  <a:cubicBezTo>
                    <a:pt x="58180" y="85176"/>
                    <a:pt x="51467" y="77678"/>
                    <a:pt x="44929" y="70268"/>
                  </a:cubicBezTo>
                  <a:cubicBezTo>
                    <a:pt x="42575" y="67653"/>
                    <a:pt x="40221" y="65038"/>
                    <a:pt x="39001" y="61812"/>
                  </a:cubicBezTo>
                  <a:cubicBezTo>
                    <a:pt x="37955" y="59197"/>
                    <a:pt x="37606" y="56320"/>
                    <a:pt x="36647" y="53705"/>
                  </a:cubicBezTo>
                  <a:cubicBezTo>
                    <a:pt x="33857" y="46294"/>
                    <a:pt x="26447" y="41936"/>
                    <a:pt x="20258" y="36967"/>
                  </a:cubicBezTo>
                  <a:cubicBezTo>
                    <a:pt x="13893" y="31823"/>
                    <a:pt x="8576" y="25459"/>
                    <a:pt x="4042" y="18659"/>
                  </a:cubicBezTo>
                  <a:cubicBezTo>
                    <a:pt x="991" y="14213"/>
                    <a:pt x="-1711" y="8111"/>
                    <a:pt x="1340" y="3665"/>
                  </a:cubicBezTo>
                  <a:cubicBezTo>
                    <a:pt x="3258" y="788"/>
                    <a:pt x="7006" y="-345"/>
                    <a:pt x="10493" y="90"/>
                  </a:cubicBezTo>
                  <a:cubicBezTo>
                    <a:pt x="13893" y="526"/>
                    <a:pt x="17032" y="2270"/>
                    <a:pt x="19821" y="4275"/>
                  </a:cubicBezTo>
                  <a:cubicBezTo>
                    <a:pt x="29324" y="10988"/>
                    <a:pt x="36560" y="20316"/>
                    <a:pt x="45975" y="26941"/>
                  </a:cubicBezTo>
                  <a:cubicBezTo>
                    <a:pt x="50595" y="30167"/>
                    <a:pt x="54867" y="31038"/>
                    <a:pt x="57482" y="36182"/>
                  </a:cubicBezTo>
                  <a:cubicBezTo>
                    <a:pt x="60708" y="42546"/>
                    <a:pt x="64282" y="48735"/>
                    <a:pt x="68118" y="5475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6" name="Freeform: Shape 2025">
              <a:extLst>
                <a:ext uri="{FF2B5EF4-FFF2-40B4-BE49-F238E27FC236}">
                  <a16:creationId xmlns:a16="http://schemas.microsoft.com/office/drawing/2014/main" id="{8EAAAD4C-6FFC-D552-5FC2-7C46103C9714}"/>
                </a:ext>
              </a:extLst>
            </p:cNvPr>
            <p:cNvSpPr/>
            <p:nvPr/>
          </p:nvSpPr>
          <p:spPr>
            <a:xfrm>
              <a:off x="89693" y="293554"/>
              <a:ext cx="64992" cy="76124"/>
            </a:xfrm>
            <a:custGeom>
              <a:avLst/>
              <a:gdLst>
                <a:gd name="connsiteX0" fmla="*/ 53305 w 64992"/>
                <a:gd name="connsiteY0" fmla="*/ 45535 h 76124"/>
                <a:gd name="connsiteX1" fmla="*/ 64289 w 64992"/>
                <a:gd name="connsiteY1" fmla="*/ 65586 h 76124"/>
                <a:gd name="connsiteX2" fmla="*/ 62720 w 64992"/>
                <a:gd name="connsiteY2" fmla="*/ 75350 h 76124"/>
                <a:gd name="connsiteX3" fmla="*/ 53567 w 64992"/>
                <a:gd name="connsiteY3" fmla="*/ 73694 h 76124"/>
                <a:gd name="connsiteX4" fmla="*/ 36393 w 64992"/>
                <a:gd name="connsiteY4" fmla="*/ 57130 h 76124"/>
                <a:gd name="connsiteX5" fmla="*/ 31511 w 64992"/>
                <a:gd name="connsiteY5" fmla="*/ 50156 h 76124"/>
                <a:gd name="connsiteX6" fmla="*/ 29418 w 64992"/>
                <a:gd name="connsiteY6" fmla="*/ 43617 h 76124"/>
                <a:gd name="connsiteX7" fmla="*/ 16429 w 64992"/>
                <a:gd name="connsiteY7" fmla="*/ 29756 h 76124"/>
                <a:gd name="connsiteX8" fmla="*/ 3440 w 64992"/>
                <a:gd name="connsiteY8" fmla="*/ 14674 h 76124"/>
                <a:gd name="connsiteX9" fmla="*/ 824 w 64992"/>
                <a:gd name="connsiteY9" fmla="*/ 2644 h 76124"/>
                <a:gd name="connsiteX10" fmla="*/ 7624 w 64992"/>
                <a:gd name="connsiteY10" fmla="*/ 116 h 76124"/>
                <a:gd name="connsiteX11" fmla="*/ 14860 w 64992"/>
                <a:gd name="connsiteY11" fmla="*/ 3777 h 76124"/>
                <a:gd name="connsiteX12" fmla="*/ 35521 w 64992"/>
                <a:gd name="connsiteY12" fmla="*/ 22695 h 76124"/>
                <a:gd name="connsiteX13" fmla="*/ 44587 w 64992"/>
                <a:gd name="connsiteY13" fmla="*/ 30454 h 76124"/>
                <a:gd name="connsiteX14" fmla="*/ 53392 w 64992"/>
                <a:gd name="connsiteY14" fmla="*/ 45535 h 7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92" h="76124">
                  <a:moveTo>
                    <a:pt x="53305" y="45535"/>
                  </a:moveTo>
                  <a:cubicBezTo>
                    <a:pt x="57490" y="51986"/>
                    <a:pt x="62110" y="58350"/>
                    <a:pt x="64289" y="65586"/>
                  </a:cubicBezTo>
                  <a:cubicBezTo>
                    <a:pt x="65335" y="69073"/>
                    <a:pt x="65510" y="73519"/>
                    <a:pt x="62720" y="75350"/>
                  </a:cubicBezTo>
                  <a:cubicBezTo>
                    <a:pt x="60105" y="77094"/>
                    <a:pt x="56356" y="75612"/>
                    <a:pt x="53567" y="73694"/>
                  </a:cubicBezTo>
                  <a:cubicBezTo>
                    <a:pt x="46941" y="69335"/>
                    <a:pt x="41623" y="63145"/>
                    <a:pt x="36393" y="57130"/>
                  </a:cubicBezTo>
                  <a:cubicBezTo>
                    <a:pt x="34562" y="54951"/>
                    <a:pt x="32644" y="52771"/>
                    <a:pt x="31511" y="50156"/>
                  </a:cubicBezTo>
                  <a:cubicBezTo>
                    <a:pt x="30639" y="48063"/>
                    <a:pt x="30290" y="45797"/>
                    <a:pt x="29418" y="43617"/>
                  </a:cubicBezTo>
                  <a:cubicBezTo>
                    <a:pt x="27065" y="37602"/>
                    <a:pt x="21224" y="33941"/>
                    <a:pt x="16429" y="29756"/>
                  </a:cubicBezTo>
                  <a:cubicBezTo>
                    <a:pt x="11460" y="25397"/>
                    <a:pt x="7101" y="20167"/>
                    <a:pt x="3440" y="14674"/>
                  </a:cubicBezTo>
                  <a:cubicBezTo>
                    <a:pt x="999" y="11013"/>
                    <a:pt x="-1268" y="6131"/>
                    <a:pt x="824" y="2644"/>
                  </a:cubicBezTo>
                  <a:cubicBezTo>
                    <a:pt x="2132" y="465"/>
                    <a:pt x="5009" y="-320"/>
                    <a:pt x="7624" y="116"/>
                  </a:cubicBezTo>
                  <a:cubicBezTo>
                    <a:pt x="10239" y="552"/>
                    <a:pt x="12680" y="2121"/>
                    <a:pt x="14860" y="3777"/>
                  </a:cubicBezTo>
                  <a:cubicBezTo>
                    <a:pt x="22270" y="9444"/>
                    <a:pt x="28111" y="17115"/>
                    <a:pt x="35521" y="22695"/>
                  </a:cubicBezTo>
                  <a:cubicBezTo>
                    <a:pt x="39095" y="25397"/>
                    <a:pt x="42408" y="26269"/>
                    <a:pt x="44587" y="30454"/>
                  </a:cubicBezTo>
                  <a:cubicBezTo>
                    <a:pt x="47290" y="35597"/>
                    <a:pt x="50167" y="40653"/>
                    <a:pt x="53392" y="4553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7" name="Freeform: Shape 2026">
              <a:extLst>
                <a:ext uri="{FF2B5EF4-FFF2-40B4-BE49-F238E27FC236}">
                  <a16:creationId xmlns:a16="http://schemas.microsoft.com/office/drawing/2014/main" id="{76FA1FBB-263D-243D-655C-3B140D8267A6}"/>
                </a:ext>
              </a:extLst>
            </p:cNvPr>
            <p:cNvSpPr/>
            <p:nvPr/>
          </p:nvSpPr>
          <p:spPr>
            <a:xfrm>
              <a:off x="98321" y="220569"/>
              <a:ext cx="46138" cy="98901"/>
            </a:xfrm>
            <a:custGeom>
              <a:avLst/>
              <a:gdLst>
                <a:gd name="connsiteX0" fmla="*/ 1698 w 46138"/>
                <a:gd name="connsiteY0" fmla="*/ 94023 h 98901"/>
                <a:gd name="connsiteX1" fmla="*/ 1873 w 46138"/>
                <a:gd name="connsiteY1" fmla="*/ 94372 h 98901"/>
                <a:gd name="connsiteX2" fmla="*/ 16432 w 46138"/>
                <a:gd name="connsiteY2" fmla="*/ 97075 h 98901"/>
                <a:gd name="connsiteX3" fmla="*/ 27416 w 46138"/>
                <a:gd name="connsiteY3" fmla="*/ 83039 h 98901"/>
                <a:gd name="connsiteX4" fmla="*/ 42585 w 46138"/>
                <a:gd name="connsiteY4" fmla="*/ 48604 h 98901"/>
                <a:gd name="connsiteX5" fmla="*/ 43631 w 46138"/>
                <a:gd name="connsiteY5" fmla="*/ 7456 h 98901"/>
                <a:gd name="connsiteX6" fmla="*/ 30554 w 46138"/>
                <a:gd name="connsiteY6" fmla="*/ 482 h 98901"/>
                <a:gd name="connsiteX7" fmla="*/ 23580 w 46138"/>
                <a:gd name="connsiteY7" fmla="*/ 13559 h 98901"/>
                <a:gd name="connsiteX8" fmla="*/ 22447 w 46138"/>
                <a:gd name="connsiteY8" fmla="*/ 42676 h 98901"/>
                <a:gd name="connsiteX9" fmla="*/ 8847 w 46138"/>
                <a:gd name="connsiteY9" fmla="*/ 73362 h 98901"/>
                <a:gd name="connsiteX10" fmla="*/ 4488 w 46138"/>
                <a:gd name="connsiteY10" fmla="*/ 79901 h 98901"/>
                <a:gd name="connsiteX11" fmla="*/ 1611 w 46138"/>
                <a:gd name="connsiteY11" fmla="*/ 94111 h 9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38" h="98901">
                  <a:moveTo>
                    <a:pt x="1698" y="94023"/>
                  </a:moveTo>
                  <a:cubicBezTo>
                    <a:pt x="1698" y="94023"/>
                    <a:pt x="1873" y="94285"/>
                    <a:pt x="1873" y="94372"/>
                  </a:cubicBezTo>
                  <a:cubicBezTo>
                    <a:pt x="5186" y="99167"/>
                    <a:pt x="11724" y="100300"/>
                    <a:pt x="16432" y="97075"/>
                  </a:cubicBezTo>
                  <a:cubicBezTo>
                    <a:pt x="22185" y="93065"/>
                    <a:pt x="25237" y="87311"/>
                    <a:pt x="27416" y="83039"/>
                  </a:cubicBezTo>
                  <a:cubicBezTo>
                    <a:pt x="33082" y="72229"/>
                    <a:pt x="38923" y="61070"/>
                    <a:pt x="42585" y="48604"/>
                  </a:cubicBezTo>
                  <a:cubicBezTo>
                    <a:pt x="46944" y="33871"/>
                    <a:pt x="47292" y="19661"/>
                    <a:pt x="43631" y="7456"/>
                  </a:cubicBezTo>
                  <a:cubicBezTo>
                    <a:pt x="41887" y="1877"/>
                    <a:pt x="36134" y="-1262"/>
                    <a:pt x="30554" y="482"/>
                  </a:cubicBezTo>
                  <a:cubicBezTo>
                    <a:pt x="24975" y="2138"/>
                    <a:pt x="21836" y="7979"/>
                    <a:pt x="23580" y="13559"/>
                  </a:cubicBezTo>
                  <a:cubicBezTo>
                    <a:pt x="26021" y="21840"/>
                    <a:pt x="25672" y="31953"/>
                    <a:pt x="22447" y="42676"/>
                  </a:cubicBezTo>
                  <a:cubicBezTo>
                    <a:pt x="19309" y="53224"/>
                    <a:pt x="13991" y="63424"/>
                    <a:pt x="8847" y="73362"/>
                  </a:cubicBezTo>
                  <a:cubicBezTo>
                    <a:pt x="7540" y="75978"/>
                    <a:pt x="5970" y="78855"/>
                    <a:pt x="4488" y="79901"/>
                  </a:cubicBezTo>
                  <a:cubicBezTo>
                    <a:pt x="-132" y="83126"/>
                    <a:pt x="-1353" y="89403"/>
                    <a:pt x="1611" y="9411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8" name="Freeform: Shape 2027">
              <a:extLst>
                <a:ext uri="{FF2B5EF4-FFF2-40B4-BE49-F238E27FC236}">
                  <a16:creationId xmlns:a16="http://schemas.microsoft.com/office/drawing/2014/main" id="{61BA76F6-31E4-97E0-30A2-46ECD704C6C8}"/>
                </a:ext>
              </a:extLst>
            </p:cNvPr>
            <p:cNvSpPr/>
            <p:nvPr/>
          </p:nvSpPr>
          <p:spPr>
            <a:xfrm>
              <a:off x="136201" y="326528"/>
              <a:ext cx="107834" cy="37706"/>
            </a:xfrm>
            <a:custGeom>
              <a:avLst/>
              <a:gdLst>
                <a:gd name="connsiteX0" fmla="*/ 1653 w 107834"/>
                <a:gd name="connsiteY0" fmla="*/ 32786 h 37706"/>
                <a:gd name="connsiteX1" fmla="*/ 2700 w 107834"/>
                <a:gd name="connsiteY1" fmla="*/ 34181 h 37706"/>
                <a:gd name="connsiteX2" fmla="*/ 17520 w 107834"/>
                <a:gd name="connsiteY2" fmla="*/ 35053 h 37706"/>
                <a:gd name="connsiteX3" fmla="*/ 53873 w 107834"/>
                <a:gd name="connsiteY3" fmla="*/ 20930 h 37706"/>
                <a:gd name="connsiteX4" fmla="*/ 90575 w 107834"/>
                <a:gd name="connsiteY4" fmla="*/ 34094 h 37706"/>
                <a:gd name="connsiteX5" fmla="*/ 105308 w 107834"/>
                <a:gd name="connsiteY5" fmla="*/ 32873 h 37706"/>
                <a:gd name="connsiteX6" fmla="*/ 104087 w 107834"/>
                <a:gd name="connsiteY6" fmla="*/ 18140 h 37706"/>
                <a:gd name="connsiteX7" fmla="*/ 53524 w 107834"/>
                <a:gd name="connsiteY7" fmla="*/ 7 h 37706"/>
                <a:gd name="connsiteX8" fmla="*/ 3484 w 107834"/>
                <a:gd name="connsiteY8" fmla="*/ 19448 h 37706"/>
                <a:gd name="connsiteX9" fmla="*/ 1653 w 107834"/>
                <a:gd name="connsiteY9" fmla="*/ 32873 h 37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34" h="37706">
                  <a:moveTo>
                    <a:pt x="1653" y="32786"/>
                  </a:moveTo>
                  <a:cubicBezTo>
                    <a:pt x="2002" y="33309"/>
                    <a:pt x="2264" y="33745"/>
                    <a:pt x="2700" y="34181"/>
                  </a:cubicBezTo>
                  <a:cubicBezTo>
                    <a:pt x="6535" y="38540"/>
                    <a:pt x="13161" y="38889"/>
                    <a:pt x="17520" y="35053"/>
                  </a:cubicBezTo>
                  <a:cubicBezTo>
                    <a:pt x="27371" y="26248"/>
                    <a:pt x="40622" y="21104"/>
                    <a:pt x="53873" y="20930"/>
                  </a:cubicBezTo>
                  <a:cubicBezTo>
                    <a:pt x="67124" y="20756"/>
                    <a:pt x="80462" y="25550"/>
                    <a:pt x="90575" y="34094"/>
                  </a:cubicBezTo>
                  <a:cubicBezTo>
                    <a:pt x="95021" y="37843"/>
                    <a:pt x="101559" y="37319"/>
                    <a:pt x="105308" y="32873"/>
                  </a:cubicBezTo>
                  <a:cubicBezTo>
                    <a:pt x="109056" y="28515"/>
                    <a:pt x="108620" y="21976"/>
                    <a:pt x="104087" y="18140"/>
                  </a:cubicBezTo>
                  <a:cubicBezTo>
                    <a:pt x="90226" y="6371"/>
                    <a:pt x="71744" y="-254"/>
                    <a:pt x="53524" y="7"/>
                  </a:cubicBezTo>
                  <a:cubicBezTo>
                    <a:pt x="35304" y="269"/>
                    <a:pt x="17084" y="7330"/>
                    <a:pt x="3484" y="19448"/>
                  </a:cubicBezTo>
                  <a:cubicBezTo>
                    <a:pt x="-439" y="22935"/>
                    <a:pt x="-1049" y="28602"/>
                    <a:pt x="1653" y="3287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9" name="Freeform: Shape 2028">
              <a:extLst>
                <a:ext uri="{FF2B5EF4-FFF2-40B4-BE49-F238E27FC236}">
                  <a16:creationId xmlns:a16="http://schemas.microsoft.com/office/drawing/2014/main" id="{1EEF2476-BB73-BDEB-C7E6-448E343B8D42}"/>
                </a:ext>
              </a:extLst>
            </p:cNvPr>
            <p:cNvSpPr/>
            <p:nvPr/>
          </p:nvSpPr>
          <p:spPr>
            <a:xfrm>
              <a:off x="126432" y="268411"/>
              <a:ext cx="83060" cy="70142"/>
            </a:xfrm>
            <a:custGeom>
              <a:avLst/>
              <a:gdLst>
                <a:gd name="connsiteX0" fmla="*/ 1572 w 83060"/>
                <a:gd name="connsiteY0" fmla="*/ 65274 h 70142"/>
                <a:gd name="connsiteX1" fmla="*/ 3315 w 83060"/>
                <a:gd name="connsiteY1" fmla="*/ 67366 h 70142"/>
                <a:gd name="connsiteX2" fmla="*/ 18136 w 83060"/>
                <a:gd name="connsiteY2" fmla="*/ 66756 h 70142"/>
                <a:gd name="connsiteX3" fmla="*/ 45073 w 83060"/>
                <a:gd name="connsiteY3" fmla="*/ 46356 h 70142"/>
                <a:gd name="connsiteX4" fmla="*/ 80990 w 83060"/>
                <a:gd name="connsiteY4" fmla="*/ 16716 h 70142"/>
                <a:gd name="connsiteX5" fmla="*/ 78811 w 83060"/>
                <a:gd name="connsiteY5" fmla="*/ 2070 h 70142"/>
                <a:gd name="connsiteX6" fmla="*/ 64165 w 83060"/>
                <a:gd name="connsiteY6" fmla="*/ 4249 h 70142"/>
                <a:gd name="connsiteX7" fmla="*/ 33915 w 83060"/>
                <a:gd name="connsiteY7" fmla="*/ 28746 h 70142"/>
                <a:gd name="connsiteX8" fmla="*/ 2792 w 83060"/>
                <a:gd name="connsiteY8" fmla="*/ 52633 h 70142"/>
                <a:gd name="connsiteX9" fmla="*/ 1659 w 83060"/>
                <a:gd name="connsiteY9" fmla="*/ 65361 h 7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60" h="70142">
                  <a:moveTo>
                    <a:pt x="1572" y="65274"/>
                  </a:moveTo>
                  <a:cubicBezTo>
                    <a:pt x="2008" y="66058"/>
                    <a:pt x="2618" y="66756"/>
                    <a:pt x="3315" y="67366"/>
                  </a:cubicBezTo>
                  <a:cubicBezTo>
                    <a:pt x="7587" y="71289"/>
                    <a:pt x="14212" y="71027"/>
                    <a:pt x="18136" y="66756"/>
                  </a:cubicBezTo>
                  <a:cubicBezTo>
                    <a:pt x="25458" y="58823"/>
                    <a:pt x="35048" y="52807"/>
                    <a:pt x="45073" y="46356"/>
                  </a:cubicBezTo>
                  <a:cubicBezTo>
                    <a:pt x="57976" y="38249"/>
                    <a:pt x="71227" y="29792"/>
                    <a:pt x="80990" y="16716"/>
                  </a:cubicBezTo>
                  <a:cubicBezTo>
                    <a:pt x="84477" y="12095"/>
                    <a:pt x="83431" y="5470"/>
                    <a:pt x="78811" y="2070"/>
                  </a:cubicBezTo>
                  <a:cubicBezTo>
                    <a:pt x="74191" y="-1417"/>
                    <a:pt x="67652" y="-371"/>
                    <a:pt x="64165" y="4249"/>
                  </a:cubicBezTo>
                  <a:cubicBezTo>
                    <a:pt x="56755" y="14275"/>
                    <a:pt x="45684" y="21249"/>
                    <a:pt x="33915" y="28746"/>
                  </a:cubicBezTo>
                  <a:cubicBezTo>
                    <a:pt x="23105" y="35633"/>
                    <a:pt x="11946" y="42695"/>
                    <a:pt x="2792" y="52633"/>
                  </a:cubicBezTo>
                  <a:cubicBezTo>
                    <a:pt x="-521" y="56207"/>
                    <a:pt x="-869" y="61438"/>
                    <a:pt x="1659" y="6536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0" name="Freeform: Shape 2029">
              <a:extLst>
                <a:ext uri="{FF2B5EF4-FFF2-40B4-BE49-F238E27FC236}">
                  <a16:creationId xmlns:a16="http://schemas.microsoft.com/office/drawing/2014/main" id="{1473C7ED-57C5-03C0-8CD5-4A6DB030BC93}"/>
                </a:ext>
              </a:extLst>
            </p:cNvPr>
            <p:cNvSpPr/>
            <p:nvPr/>
          </p:nvSpPr>
          <p:spPr>
            <a:xfrm>
              <a:off x="-10869" y="428852"/>
              <a:ext cx="159728" cy="140996"/>
            </a:xfrm>
            <a:custGeom>
              <a:avLst/>
              <a:gdLst>
                <a:gd name="connsiteX0" fmla="*/ 138787 w 159728"/>
                <a:gd name="connsiteY0" fmla="*/ 11538 h 140996"/>
                <a:gd name="connsiteX1" fmla="*/ 128064 w 159728"/>
                <a:gd name="connsiteY1" fmla="*/ 59311 h 140996"/>
                <a:gd name="connsiteX2" fmla="*/ 97116 w 159728"/>
                <a:gd name="connsiteY2" fmla="*/ 99848 h 140996"/>
                <a:gd name="connsiteX3" fmla="*/ 51871 w 159728"/>
                <a:gd name="connsiteY3" fmla="*/ 126699 h 140996"/>
                <a:gd name="connsiteX4" fmla="*/ 26415 w 159728"/>
                <a:gd name="connsiteY4" fmla="*/ 135243 h 140996"/>
                <a:gd name="connsiteX5" fmla="*/ 0 w 159728"/>
                <a:gd name="connsiteY5" fmla="*/ 140996 h 140996"/>
                <a:gd name="connsiteX6" fmla="*/ 26938 w 159728"/>
                <a:gd name="connsiteY6" fmla="*/ 137858 h 140996"/>
                <a:gd name="connsiteX7" fmla="*/ 53527 w 159728"/>
                <a:gd name="connsiteY7" fmla="*/ 131668 h 140996"/>
                <a:gd name="connsiteX8" fmla="*/ 103480 w 159728"/>
                <a:gd name="connsiteY8" fmla="*/ 108217 h 140996"/>
                <a:gd name="connsiteX9" fmla="*/ 141925 w 159728"/>
                <a:gd name="connsiteY9" fmla="*/ 66808 h 140996"/>
                <a:gd name="connsiteX10" fmla="*/ 159709 w 159728"/>
                <a:gd name="connsiteY10" fmla="*/ 11189 h 140996"/>
                <a:gd name="connsiteX11" fmla="*/ 149945 w 159728"/>
                <a:gd name="connsiteY11" fmla="*/ 30 h 140996"/>
                <a:gd name="connsiteX12" fmla="*/ 138699 w 159728"/>
                <a:gd name="connsiteY12" fmla="*/ 9794 h 140996"/>
                <a:gd name="connsiteX13" fmla="*/ 138699 w 159728"/>
                <a:gd name="connsiteY13" fmla="*/ 10840 h 140996"/>
                <a:gd name="connsiteX14" fmla="*/ 138699 w 159728"/>
                <a:gd name="connsiteY14" fmla="*/ 11799 h 1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728" h="140996">
                  <a:moveTo>
                    <a:pt x="138787" y="11538"/>
                  </a:moveTo>
                  <a:cubicBezTo>
                    <a:pt x="139222" y="26619"/>
                    <a:pt x="135300" y="44316"/>
                    <a:pt x="128064" y="59311"/>
                  </a:cubicBezTo>
                  <a:cubicBezTo>
                    <a:pt x="120915" y="74654"/>
                    <a:pt x="110192" y="88341"/>
                    <a:pt x="97116" y="99848"/>
                  </a:cubicBezTo>
                  <a:cubicBezTo>
                    <a:pt x="83865" y="111269"/>
                    <a:pt x="68260" y="119725"/>
                    <a:pt x="51871" y="126699"/>
                  </a:cubicBezTo>
                  <a:cubicBezTo>
                    <a:pt x="43589" y="130012"/>
                    <a:pt x="34958" y="132366"/>
                    <a:pt x="26415" y="135243"/>
                  </a:cubicBezTo>
                  <a:lnTo>
                    <a:pt x="0" y="140996"/>
                  </a:lnTo>
                  <a:lnTo>
                    <a:pt x="26938" y="137858"/>
                  </a:lnTo>
                  <a:cubicBezTo>
                    <a:pt x="35743" y="135766"/>
                    <a:pt x="44809" y="134196"/>
                    <a:pt x="53527" y="131668"/>
                  </a:cubicBezTo>
                  <a:cubicBezTo>
                    <a:pt x="70963" y="126176"/>
                    <a:pt x="88137" y="119028"/>
                    <a:pt x="103480" y="108217"/>
                  </a:cubicBezTo>
                  <a:cubicBezTo>
                    <a:pt x="118649" y="97320"/>
                    <a:pt x="132074" y="83372"/>
                    <a:pt x="141925" y="66808"/>
                  </a:cubicBezTo>
                  <a:cubicBezTo>
                    <a:pt x="151689" y="50070"/>
                    <a:pt x="158227" y="32199"/>
                    <a:pt x="159709" y="11189"/>
                  </a:cubicBezTo>
                  <a:cubicBezTo>
                    <a:pt x="160058" y="5435"/>
                    <a:pt x="155699" y="379"/>
                    <a:pt x="149945" y="30"/>
                  </a:cubicBezTo>
                  <a:cubicBezTo>
                    <a:pt x="144192" y="-406"/>
                    <a:pt x="139135" y="3953"/>
                    <a:pt x="138699" y="9794"/>
                  </a:cubicBezTo>
                  <a:cubicBezTo>
                    <a:pt x="138699" y="10143"/>
                    <a:pt x="138699" y="10491"/>
                    <a:pt x="138699" y="10840"/>
                  </a:cubicBezTo>
                  <a:lnTo>
                    <a:pt x="138699" y="1179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1" name="Freeform: Shape 2030">
              <a:extLst>
                <a:ext uri="{FF2B5EF4-FFF2-40B4-BE49-F238E27FC236}">
                  <a16:creationId xmlns:a16="http://schemas.microsoft.com/office/drawing/2014/main" id="{A1AD5CDA-626C-AF18-79F0-02D67922E0CC}"/>
                </a:ext>
              </a:extLst>
            </p:cNvPr>
            <p:cNvSpPr/>
            <p:nvPr/>
          </p:nvSpPr>
          <p:spPr>
            <a:xfrm rot="20045400">
              <a:off x="907972" y="-172020"/>
              <a:ext cx="348187" cy="348187"/>
            </a:xfrm>
            <a:custGeom>
              <a:avLst/>
              <a:gdLst>
                <a:gd name="connsiteX0" fmla="*/ 348187 w 348187"/>
                <a:gd name="connsiteY0" fmla="*/ 174094 h 348187"/>
                <a:gd name="connsiteX1" fmla="*/ 174093 w 348187"/>
                <a:gd name="connsiteY1" fmla="*/ 348187 h 348187"/>
                <a:gd name="connsiteX2" fmla="*/ 0 w 348187"/>
                <a:gd name="connsiteY2" fmla="*/ 174094 h 348187"/>
                <a:gd name="connsiteX3" fmla="*/ 174093 w 348187"/>
                <a:gd name="connsiteY3" fmla="*/ 0 h 348187"/>
                <a:gd name="connsiteX4" fmla="*/ 348187 w 348187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7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2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3" name="Freeform: Shape 2032">
              <a:extLst>
                <a:ext uri="{FF2B5EF4-FFF2-40B4-BE49-F238E27FC236}">
                  <a16:creationId xmlns:a16="http://schemas.microsoft.com/office/drawing/2014/main" id="{7B4FE88B-706B-5DEE-0D2F-00B1C969497C}"/>
                </a:ext>
              </a:extLst>
            </p:cNvPr>
            <p:cNvSpPr/>
            <p:nvPr/>
          </p:nvSpPr>
          <p:spPr>
            <a:xfrm>
              <a:off x="999560" y="-158215"/>
              <a:ext cx="115489" cy="39396"/>
            </a:xfrm>
            <a:custGeom>
              <a:avLst/>
              <a:gdLst>
                <a:gd name="connsiteX0" fmla="*/ 77806 w 115489"/>
                <a:gd name="connsiteY0" fmla="*/ 916 h 39396"/>
                <a:gd name="connsiteX1" fmla="*/ 105877 w 115489"/>
                <a:gd name="connsiteY1" fmla="*/ 1352 h 39396"/>
                <a:gd name="connsiteX2" fmla="*/ 115467 w 115489"/>
                <a:gd name="connsiteY2" fmla="*/ 9808 h 39396"/>
                <a:gd name="connsiteX3" fmla="*/ 108231 w 115489"/>
                <a:gd name="connsiteY3" fmla="*/ 19572 h 39396"/>
                <a:gd name="connsiteX4" fmla="*/ 80247 w 115489"/>
                <a:gd name="connsiteY4" fmla="*/ 28813 h 39396"/>
                <a:gd name="connsiteX5" fmla="*/ 69960 w 115489"/>
                <a:gd name="connsiteY5" fmla="*/ 29859 h 39396"/>
                <a:gd name="connsiteX6" fmla="*/ 61766 w 115489"/>
                <a:gd name="connsiteY6" fmla="*/ 27941 h 39396"/>
                <a:gd name="connsiteX7" fmla="*/ 39187 w 115489"/>
                <a:gd name="connsiteY7" fmla="*/ 34044 h 39396"/>
                <a:gd name="connsiteX8" fmla="*/ 15300 w 115489"/>
                <a:gd name="connsiteY8" fmla="*/ 39274 h 39396"/>
                <a:gd name="connsiteX9" fmla="*/ 828 w 115489"/>
                <a:gd name="connsiteY9" fmla="*/ 34305 h 39396"/>
                <a:gd name="connsiteX10" fmla="*/ 2136 w 115489"/>
                <a:gd name="connsiteY10" fmla="*/ 24541 h 39396"/>
                <a:gd name="connsiteX11" fmla="*/ 10331 w 115489"/>
                <a:gd name="connsiteY11" fmla="*/ 18439 h 39396"/>
                <a:gd name="connsiteX12" fmla="*/ 42848 w 115489"/>
                <a:gd name="connsiteY12" fmla="*/ 6670 h 39396"/>
                <a:gd name="connsiteX13" fmla="*/ 56448 w 115489"/>
                <a:gd name="connsiteY13" fmla="*/ 1178 h 39396"/>
                <a:gd name="connsiteX14" fmla="*/ 77806 w 115489"/>
                <a:gd name="connsiteY14" fmla="*/ 916 h 3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489" h="39396">
                  <a:moveTo>
                    <a:pt x="77806" y="916"/>
                  </a:moveTo>
                  <a:cubicBezTo>
                    <a:pt x="87221" y="306"/>
                    <a:pt x="96724" y="-1002"/>
                    <a:pt x="105877" y="1352"/>
                  </a:cubicBezTo>
                  <a:cubicBezTo>
                    <a:pt x="110236" y="2485"/>
                    <a:pt x="115118" y="5275"/>
                    <a:pt x="115467" y="9808"/>
                  </a:cubicBezTo>
                  <a:cubicBezTo>
                    <a:pt x="115815" y="14080"/>
                    <a:pt x="111980" y="17480"/>
                    <a:pt x="108231" y="19572"/>
                  </a:cubicBezTo>
                  <a:cubicBezTo>
                    <a:pt x="99688" y="24454"/>
                    <a:pt x="89837" y="26633"/>
                    <a:pt x="80247" y="28813"/>
                  </a:cubicBezTo>
                  <a:cubicBezTo>
                    <a:pt x="76847" y="29597"/>
                    <a:pt x="73360" y="30295"/>
                    <a:pt x="69960" y="29859"/>
                  </a:cubicBezTo>
                  <a:cubicBezTo>
                    <a:pt x="67171" y="29510"/>
                    <a:pt x="64555" y="28377"/>
                    <a:pt x="61766" y="27941"/>
                  </a:cubicBezTo>
                  <a:cubicBezTo>
                    <a:pt x="53919" y="26721"/>
                    <a:pt x="46510" y="31167"/>
                    <a:pt x="39187" y="34044"/>
                  </a:cubicBezTo>
                  <a:cubicBezTo>
                    <a:pt x="31602" y="37095"/>
                    <a:pt x="23407" y="38664"/>
                    <a:pt x="15300" y="39274"/>
                  </a:cubicBezTo>
                  <a:cubicBezTo>
                    <a:pt x="9895" y="39710"/>
                    <a:pt x="3357" y="39187"/>
                    <a:pt x="828" y="34305"/>
                  </a:cubicBezTo>
                  <a:cubicBezTo>
                    <a:pt x="-741" y="31254"/>
                    <a:pt x="44" y="27331"/>
                    <a:pt x="2136" y="24541"/>
                  </a:cubicBezTo>
                  <a:cubicBezTo>
                    <a:pt x="4141" y="21752"/>
                    <a:pt x="7192" y="19921"/>
                    <a:pt x="10331" y="18439"/>
                  </a:cubicBezTo>
                  <a:cubicBezTo>
                    <a:pt x="20792" y="13382"/>
                    <a:pt x="32474" y="11639"/>
                    <a:pt x="42848" y="6670"/>
                  </a:cubicBezTo>
                  <a:cubicBezTo>
                    <a:pt x="47904" y="4229"/>
                    <a:pt x="50781" y="916"/>
                    <a:pt x="56448" y="1178"/>
                  </a:cubicBezTo>
                  <a:cubicBezTo>
                    <a:pt x="63596" y="1439"/>
                    <a:pt x="70745" y="1352"/>
                    <a:pt x="77806" y="91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4" name="Freeform: Shape 2033">
              <a:extLst>
                <a:ext uri="{FF2B5EF4-FFF2-40B4-BE49-F238E27FC236}">
                  <a16:creationId xmlns:a16="http://schemas.microsoft.com/office/drawing/2014/main" id="{1A9EECD2-63AC-1984-6AC0-6943A7AFD091}"/>
                </a:ext>
              </a:extLst>
            </p:cNvPr>
            <p:cNvSpPr/>
            <p:nvPr/>
          </p:nvSpPr>
          <p:spPr>
            <a:xfrm>
              <a:off x="1009824" y="-154741"/>
              <a:ext cx="94408" cy="29542"/>
            </a:xfrm>
            <a:custGeom>
              <a:avLst/>
              <a:gdLst>
                <a:gd name="connsiteX0" fmla="*/ 63794 w 94408"/>
                <a:gd name="connsiteY0" fmla="*/ 755 h 29542"/>
                <a:gd name="connsiteX1" fmla="*/ 86635 w 94408"/>
                <a:gd name="connsiteY1" fmla="*/ 929 h 29542"/>
                <a:gd name="connsiteX2" fmla="*/ 94393 w 94408"/>
                <a:gd name="connsiteY2" fmla="*/ 7119 h 29542"/>
                <a:gd name="connsiteX3" fmla="*/ 88465 w 94408"/>
                <a:gd name="connsiteY3" fmla="*/ 14354 h 29542"/>
                <a:gd name="connsiteX4" fmla="*/ 65625 w 94408"/>
                <a:gd name="connsiteY4" fmla="*/ 21329 h 29542"/>
                <a:gd name="connsiteX5" fmla="*/ 57169 w 94408"/>
                <a:gd name="connsiteY5" fmla="*/ 22200 h 29542"/>
                <a:gd name="connsiteX6" fmla="*/ 50456 w 94408"/>
                <a:gd name="connsiteY6" fmla="*/ 20806 h 29542"/>
                <a:gd name="connsiteX7" fmla="*/ 31974 w 94408"/>
                <a:gd name="connsiteY7" fmla="*/ 25426 h 29542"/>
                <a:gd name="connsiteX8" fmla="*/ 12447 w 94408"/>
                <a:gd name="connsiteY8" fmla="*/ 29436 h 29542"/>
                <a:gd name="connsiteX9" fmla="*/ 677 w 94408"/>
                <a:gd name="connsiteY9" fmla="*/ 25862 h 29542"/>
                <a:gd name="connsiteX10" fmla="*/ 1811 w 94408"/>
                <a:gd name="connsiteY10" fmla="*/ 18713 h 29542"/>
                <a:gd name="connsiteX11" fmla="*/ 8523 w 94408"/>
                <a:gd name="connsiteY11" fmla="*/ 14180 h 29542"/>
                <a:gd name="connsiteX12" fmla="*/ 35113 w 94408"/>
                <a:gd name="connsiteY12" fmla="*/ 5375 h 29542"/>
                <a:gd name="connsiteX13" fmla="*/ 46271 w 94408"/>
                <a:gd name="connsiteY13" fmla="*/ 1278 h 29542"/>
                <a:gd name="connsiteX14" fmla="*/ 63707 w 94408"/>
                <a:gd name="connsiteY14" fmla="*/ 929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08" h="29542">
                  <a:moveTo>
                    <a:pt x="63794" y="755"/>
                  </a:moveTo>
                  <a:cubicBezTo>
                    <a:pt x="71466" y="232"/>
                    <a:pt x="79224" y="-727"/>
                    <a:pt x="86635" y="929"/>
                  </a:cubicBezTo>
                  <a:cubicBezTo>
                    <a:pt x="90209" y="1714"/>
                    <a:pt x="94132" y="3719"/>
                    <a:pt x="94393" y="7119"/>
                  </a:cubicBezTo>
                  <a:cubicBezTo>
                    <a:pt x="94655" y="10257"/>
                    <a:pt x="91517" y="12785"/>
                    <a:pt x="88465" y="14354"/>
                  </a:cubicBezTo>
                  <a:cubicBezTo>
                    <a:pt x="81491" y="18016"/>
                    <a:pt x="73471" y="19672"/>
                    <a:pt x="65625" y="21329"/>
                  </a:cubicBezTo>
                  <a:cubicBezTo>
                    <a:pt x="62835" y="21939"/>
                    <a:pt x="60045" y="22462"/>
                    <a:pt x="57169" y="22200"/>
                  </a:cubicBezTo>
                  <a:cubicBezTo>
                    <a:pt x="54902" y="21939"/>
                    <a:pt x="52722" y="21154"/>
                    <a:pt x="50456" y="20806"/>
                  </a:cubicBezTo>
                  <a:cubicBezTo>
                    <a:pt x="44092" y="19934"/>
                    <a:pt x="37989" y="23246"/>
                    <a:pt x="31974" y="25426"/>
                  </a:cubicBezTo>
                  <a:cubicBezTo>
                    <a:pt x="25785" y="27693"/>
                    <a:pt x="19072" y="28913"/>
                    <a:pt x="12447" y="29436"/>
                  </a:cubicBezTo>
                  <a:cubicBezTo>
                    <a:pt x="8088" y="29785"/>
                    <a:pt x="2683" y="29436"/>
                    <a:pt x="677" y="25862"/>
                  </a:cubicBezTo>
                  <a:cubicBezTo>
                    <a:pt x="-630" y="23595"/>
                    <a:pt x="67" y="20718"/>
                    <a:pt x="1811" y="18713"/>
                  </a:cubicBezTo>
                  <a:cubicBezTo>
                    <a:pt x="3467" y="16621"/>
                    <a:pt x="5995" y="15313"/>
                    <a:pt x="8523" y="14180"/>
                  </a:cubicBezTo>
                  <a:cubicBezTo>
                    <a:pt x="17067" y="10431"/>
                    <a:pt x="26569" y="9037"/>
                    <a:pt x="35113" y="5375"/>
                  </a:cubicBezTo>
                  <a:cubicBezTo>
                    <a:pt x="39210" y="3544"/>
                    <a:pt x="41564" y="1103"/>
                    <a:pt x="46271" y="1278"/>
                  </a:cubicBezTo>
                  <a:cubicBezTo>
                    <a:pt x="52112" y="1452"/>
                    <a:pt x="57866" y="1278"/>
                    <a:pt x="63707" y="929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5" name="Freeform: Shape 2034">
              <a:extLst>
                <a:ext uri="{FF2B5EF4-FFF2-40B4-BE49-F238E27FC236}">
                  <a16:creationId xmlns:a16="http://schemas.microsoft.com/office/drawing/2014/main" id="{562FB54D-81F9-2DB2-C28A-533CD9DE3104}"/>
                </a:ext>
              </a:extLst>
            </p:cNvPr>
            <p:cNvSpPr/>
            <p:nvPr/>
          </p:nvSpPr>
          <p:spPr>
            <a:xfrm>
              <a:off x="963361" y="-207578"/>
              <a:ext cx="77696" cy="79134"/>
            </a:xfrm>
            <a:custGeom>
              <a:avLst/>
              <a:gdLst>
                <a:gd name="connsiteX0" fmla="*/ 67889 w 77696"/>
                <a:gd name="connsiteY0" fmla="*/ 79135 h 79134"/>
                <a:gd name="connsiteX1" fmla="*/ 68237 w 77696"/>
                <a:gd name="connsiteY1" fmla="*/ 79135 h 79134"/>
                <a:gd name="connsiteX2" fmla="*/ 77652 w 77696"/>
                <a:gd name="connsiteY2" fmla="*/ 67715 h 79134"/>
                <a:gd name="connsiteX3" fmla="*/ 70765 w 77696"/>
                <a:gd name="connsiteY3" fmla="*/ 51238 h 79134"/>
                <a:gd name="connsiteX4" fmla="*/ 48099 w 77696"/>
                <a:gd name="connsiteY4" fmla="*/ 21249 h 79134"/>
                <a:gd name="connsiteX5" fmla="*/ 12705 w 77696"/>
                <a:gd name="connsiteY5" fmla="*/ 239 h 79134"/>
                <a:gd name="connsiteX6" fmla="*/ 239 w 77696"/>
                <a:gd name="connsiteY6" fmla="*/ 8172 h 79134"/>
                <a:gd name="connsiteX7" fmla="*/ 8259 w 77696"/>
                <a:gd name="connsiteY7" fmla="*/ 20639 h 79134"/>
                <a:gd name="connsiteX8" fmla="*/ 33192 w 77696"/>
                <a:gd name="connsiteY8" fmla="*/ 35808 h 79134"/>
                <a:gd name="connsiteX9" fmla="*/ 53330 w 77696"/>
                <a:gd name="connsiteY9" fmla="*/ 62658 h 79134"/>
                <a:gd name="connsiteX10" fmla="*/ 56904 w 77696"/>
                <a:gd name="connsiteY10" fmla="*/ 69633 h 79134"/>
                <a:gd name="connsiteX11" fmla="*/ 67976 w 77696"/>
                <a:gd name="connsiteY11" fmla="*/ 79048 h 7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96" h="79134">
                  <a:moveTo>
                    <a:pt x="67889" y="79135"/>
                  </a:moveTo>
                  <a:cubicBezTo>
                    <a:pt x="67889" y="79135"/>
                    <a:pt x="68150" y="79135"/>
                    <a:pt x="68237" y="79135"/>
                  </a:cubicBezTo>
                  <a:cubicBezTo>
                    <a:pt x="73991" y="78612"/>
                    <a:pt x="78176" y="73468"/>
                    <a:pt x="77652" y="67715"/>
                  </a:cubicBezTo>
                  <a:cubicBezTo>
                    <a:pt x="76955" y="60740"/>
                    <a:pt x="73381" y="55248"/>
                    <a:pt x="70765" y="51238"/>
                  </a:cubicBezTo>
                  <a:cubicBezTo>
                    <a:pt x="64053" y="41038"/>
                    <a:pt x="57166" y="30490"/>
                    <a:pt x="48099" y="21249"/>
                  </a:cubicBezTo>
                  <a:cubicBezTo>
                    <a:pt x="37377" y="10265"/>
                    <a:pt x="25172" y="3029"/>
                    <a:pt x="12705" y="239"/>
                  </a:cubicBezTo>
                  <a:cubicBezTo>
                    <a:pt x="7039" y="-981"/>
                    <a:pt x="1459" y="2593"/>
                    <a:pt x="239" y="8172"/>
                  </a:cubicBezTo>
                  <a:cubicBezTo>
                    <a:pt x="-981" y="13839"/>
                    <a:pt x="2593" y="19418"/>
                    <a:pt x="8259" y="20639"/>
                  </a:cubicBezTo>
                  <a:cubicBezTo>
                    <a:pt x="16716" y="22469"/>
                    <a:pt x="25346" y="27787"/>
                    <a:pt x="33192" y="35808"/>
                  </a:cubicBezTo>
                  <a:cubicBezTo>
                    <a:pt x="40864" y="43654"/>
                    <a:pt x="47228" y="53330"/>
                    <a:pt x="53330" y="62658"/>
                  </a:cubicBezTo>
                  <a:cubicBezTo>
                    <a:pt x="54899" y="65099"/>
                    <a:pt x="56730" y="67889"/>
                    <a:pt x="56904" y="69633"/>
                  </a:cubicBezTo>
                  <a:cubicBezTo>
                    <a:pt x="57427" y="75299"/>
                    <a:pt x="62396" y="79396"/>
                    <a:pt x="67976" y="7904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0" name="Freeform: Shape 2039">
              <a:extLst>
                <a:ext uri="{FF2B5EF4-FFF2-40B4-BE49-F238E27FC236}">
                  <a16:creationId xmlns:a16="http://schemas.microsoft.com/office/drawing/2014/main" id="{32B046AF-0582-A1C8-972B-436E1E284ED1}"/>
                </a:ext>
              </a:extLst>
            </p:cNvPr>
            <p:cNvSpPr/>
            <p:nvPr/>
          </p:nvSpPr>
          <p:spPr>
            <a:xfrm>
              <a:off x="1076042" y="-236978"/>
              <a:ext cx="63830" cy="97390"/>
            </a:xfrm>
            <a:custGeom>
              <a:avLst/>
              <a:gdLst>
                <a:gd name="connsiteX0" fmla="*/ 12658 w 63830"/>
                <a:gd name="connsiteY0" fmla="*/ 97290 h 97390"/>
                <a:gd name="connsiteX1" fmla="*/ 14314 w 63830"/>
                <a:gd name="connsiteY1" fmla="*/ 97028 h 97390"/>
                <a:gd name="connsiteX2" fmla="*/ 22247 w 63830"/>
                <a:gd name="connsiteY2" fmla="*/ 84562 h 97390"/>
                <a:gd name="connsiteX3" fmla="*/ 27652 w 63830"/>
                <a:gd name="connsiteY3" fmla="*/ 45942 h 97390"/>
                <a:gd name="connsiteX4" fmla="*/ 57031 w 63830"/>
                <a:gd name="connsiteY4" fmla="*/ 20312 h 97390"/>
                <a:gd name="connsiteX5" fmla="*/ 63134 w 63830"/>
                <a:gd name="connsiteY5" fmla="*/ 6799 h 97390"/>
                <a:gd name="connsiteX6" fmla="*/ 49621 w 63830"/>
                <a:gd name="connsiteY6" fmla="*/ 697 h 97390"/>
                <a:gd name="connsiteX7" fmla="*/ 9171 w 63830"/>
                <a:gd name="connsiteY7" fmla="*/ 36004 h 97390"/>
                <a:gd name="connsiteX8" fmla="*/ 1761 w 63830"/>
                <a:gd name="connsiteY8" fmla="*/ 89182 h 97390"/>
                <a:gd name="connsiteX9" fmla="*/ 12570 w 63830"/>
                <a:gd name="connsiteY9" fmla="*/ 97377 h 9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30" h="97390">
                  <a:moveTo>
                    <a:pt x="12658" y="97290"/>
                  </a:moveTo>
                  <a:cubicBezTo>
                    <a:pt x="13268" y="97290"/>
                    <a:pt x="13791" y="97202"/>
                    <a:pt x="14314" y="97028"/>
                  </a:cubicBezTo>
                  <a:cubicBezTo>
                    <a:pt x="19981" y="95807"/>
                    <a:pt x="23555" y="90141"/>
                    <a:pt x="22247" y="84562"/>
                  </a:cubicBezTo>
                  <a:cubicBezTo>
                    <a:pt x="19371" y="71659"/>
                    <a:pt x="21288" y="57536"/>
                    <a:pt x="27652" y="45942"/>
                  </a:cubicBezTo>
                  <a:cubicBezTo>
                    <a:pt x="33929" y="34260"/>
                    <a:pt x="44652" y="24932"/>
                    <a:pt x="57031" y="20312"/>
                  </a:cubicBezTo>
                  <a:cubicBezTo>
                    <a:pt x="62436" y="18307"/>
                    <a:pt x="65226" y="12204"/>
                    <a:pt x="63134" y="6799"/>
                  </a:cubicBezTo>
                  <a:cubicBezTo>
                    <a:pt x="61128" y="1394"/>
                    <a:pt x="55200" y="-1396"/>
                    <a:pt x="49621" y="697"/>
                  </a:cubicBezTo>
                  <a:cubicBezTo>
                    <a:pt x="32621" y="7148"/>
                    <a:pt x="17801" y="19963"/>
                    <a:pt x="9171" y="36004"/>
                  </a:cubicBezTo>
                  <a:cubicBezTo>
                    <a:pt x="540" y="52044"/>
                    <a:pt x="-2162" y="71398"/>
                    <a:pt x="1761" y="89182"/>
                  </a:cubicBezTo>
                  <a:cubicBezTo>
                    <a:pt x="2894" y="94238"/>
                    <a:pt x="7514" y="97638"/>
                    <a:pt x="12570" y="9737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1" name="Freeform: Shape 2040">
              <a:extLst>
                <a:ext uri="{FF2B5EF4-FFF2-40B4-BE49-F238E27FC236}">
                  <a16:creationId xmlns:a16="http://schemas.microsoft.com/office/drawing/2014/main" id="{5DCE3E10-15CB-E4C2-50D9-3C38089F70DB}"/>
                </a:ext>
              </a:extLst>
            </p:cNvPr>
            <p:cNvSpPr/>
            <p:nvPr/>
          </p:nvSpPr>
          <p:spPr>
            <a:xfrm>
              <a:off x="1037833" y="-242875"/>
              <a:ext cx="33614" cy="99263"/>
            </a:xfrm>
            <a:custGeom>
              <a:avLst/>
              <a:gdLst>
                <a:gd name="connsiteX0" fmla="*/ 23754 w 33614"/>
                <a:gd name="connsiteY0" fmla="*/ 99263 h 99263"/>
                <a:gd name="connsiteX1" fmla="*/ 26369 w 33614"/>
                <a:gd name="connsiteY1" fmla="*/ 98740 h 99263"/>
                <a:gd name="connsiteX2" fmla="*/ 33082 w 33614"/>
                <a:gd name="connsiteY2" fmla="*/ 85489 h 99263"/>
                <a:gd name="connsiteX3" fmla="*/ 28462 w 33614"/>
                <a:gd name="connsiteY3" fmla="*/ 52013 h 99263"/>
                <a:gd name="connsiteX4" fmla="*/ 20005 w 33614"/>
                <a:gd name="connsiteY4" fmla="*/ 6158 h 99263"/>
                <a:gd name="connsiteX5" fmla="*/ 6144 w 33614"/>
                <a:gd name="connsiteY5" fmla="*/ 927 h 99263"/>
                <a:gd name="connsiteX6" fmla="*/ 914 w 33614"/>
                <a:gd name="connsiteY6" fmla="*/ 14788 h 99263"/>
                <a:gd name="connsiteX7" fmla="*/ 7539 w 33614"/>
                <a:gd name="connsiteY7" fmla="*/ 53147 h 99263"/>
                <a:gd name="connsiteX8" fmla="*/ 13205 w 33614"/>
                <a:gd name="connsiteY8" fmla="*/ 91941 h 99263"/>
                <a:gd name="connsiteX9" fmla="*/ 23754 w 33614"/>
                <a:gd name="connsiteY9" fmla="*/ 99176 h 9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14" h="99263">
                  <a:moveTo>
                    <a:pt x="23754" y="99263"/>
                  </a:moveTo>
                  <a:cubicBezTo>
                    <a:pt x="24626" y="99263"/>
                    <a:pt x="25498" y="99089"/>
                    <a:pt x="26369" y="98740"/>
                  </a:cubicBezTo>
                  <a:cubicBezTo>
                    <a:pt x="31862" y="96910"/>
                    <a:pt x="34913" y="91069"/>
                    <a:pt x="33082" y="85489"/>
                  </a:cubicBezTo>
                  <a:cubicBezTo>
                    <a:pt x="29769" y="75202"/>
                    <a:pt x="29072" y="63957"/>
                    <a:pt x="28462" y="52013"/>
                  </a:cubicBezTo>
                  <a:cubicBezTo>
                    <a:pt x="27590" y="36844"/>
                    <a:pt x="26718" y="21065"/>
                    <a:pt x="20005" y="6158"/>
                  </a:cubicBezTo>
                  <a:cubicBezTo>
                    <a:pt x="17652" y="840"/>
                    <a:pt x="11375" y="-1427"/>
                    <a:pt x="6144" y="927"/>
                  </a:cubicBezTo>
                  <a:cubicBezTo>
                    <a:pt x="914" y="3281"/>
                    <a:pt x="-1440" y="9471"/>
                    <a:pt x="914" y="14788"/>
                  </a:cubicBezTo>
                  <a:cubicBezTo>
                    <a:pt x="6057" y="26121"/>
                    <a:pt x="6754" y="39285"/>
                    <a:pt x="7539" y="53147"/>
                  </a:cubicBezTo>
                  <a:cubicBezTo>
                    <a:pt x="8237" y="65874"/>
                    <a:pt x="9021" y="79125"/>
                    <a:pt x="13205" y="91941"/>
                  </a:cubicBezTo>
                  <a:cubicBezTo>
                    <a:pt x="14688" y="96561"/>
                    <a:pt x="19134" y="99438"/>
                    <a:pt x="23754" y="9917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2" name="Freeform: Shape 2041">
              <a:extLst>
                <a:ext uri="{FF2B5EF4-FFF2-40B4-BE49-F238E27FC236}">
                  <a16:creationId xmlns:a16="http://schemas.microsoft.com/office/drawing/2014/main" id="{30798C19-EA54-01F2-0A73-3BF6B33E2CAB}"/>
                </a:ext>
              </a:extLst>
            </p:cNvPr>
            <p:cNvSpPr/>
            <p:nvPr/>
          </p:nvSpPr>
          <p:spPr>
            <a:xfrm>
              <a:off x="1148283" y="-111663"/>
              <a:ext cx="74399" cy="204477"/>
            </a:xfrm>
            <a:custGeom>
              <a:avLst/>
              <a:gdLst>
                <a:gd name="connsiteX0" fmla="*/ 6410 w 74399"/>
                <a:gd name="connsiteY0" fmla="*/ 20184 h 204477"/>
                <a:gd name="connsiteX1" fmla="*/ 42850 w 74399"/>
                <a:gd name="connsiteY1" fmla="*/ 52788 h 204477"/>
                <a:gd name="connsiteX2" fmla="*/ 63162 w 74399"/>
                <a:gd name="connsiteY2" fmla="*/ 99602 h 204477"/>
                <a:gd name="connsiteX3" fmla="*/ 64557 w 74399"/>
                <a:gd name="connsiteY3" fmla="*/ 152171 h 204477"/>
                <a:gd name="connsiteX4" fmla="*/ 59675 w 74399"/>
                <a:gd name="connsiteY4" fmla="*/ 178585 h 204477"/>
                <a:gd name="connsiteX5" fmla="*/ 51829 w 74399"/>
                <a:gd name="connsiteY5" fmla="*/ 204477 h 204477"/>
                <a:gd name="connsiteX6" fmla="*/ 62203 w 74399"/>
                <a:gd name="connsiteY6" fmla="*/ 179370 h 204477"/>
                <a:gd name="connsiteX7" fmla="*/ 69787 w 74399"/>
                <a:gd name="connsiteY7" fmla="*/ 153130 h 204477"/>
                <a:gd name="connsiteX8" fmla="*/ 73623 w 74399"/>
                <a:gd name="connsiteY8" fmla="*/ 98033 h 204477"/>
                <a:gd name="connsiteX9" fmla="*/ 56188 w 74399"/>
                <a:gd name="connsiteY9" fmla="*/ 44332 h 204477"/>
                <a:gd name="connsiteX10" fmla="*/ 16261 w 74399"/>
                <a:gd name="connsiteY10" fmla="*/ 1702 h 204477"/>
                <a:gd name="connsiteX11" fmla="*/ 1702 w 74399"/>
                <a:gd name="connsiteY11" fmla="*/ 4753 h 204477"/>
                <a:gd name="connsiteX12" fmla="*/ 4753 w 74399"/>
                <a:gd name="connsiteY12" fmla="*/ 19312 h 204477"/>
                <a:gd name="connsiteX13" fmla="*/ 5625 w 74399"/>
                <a:gd name="connsiteY13" fmla="*/ 19835 h 204477"/>
                <a:gd name="connsiteX14" fmla="*/ 6410 w 74399"/>
                <a:gd name="connsiteY14" fmla="*/ 20271 h 20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4399" h="204477">
                  <a:moveTo>
                    <a:pt x="6410" y="20184"/>
                  </a:moveTo>
                  <a:cubicBezTo>
                    <a:pt x="19748" y="27158"/>
                    <a:pt x="33347" y="39188"/>
                    <a:pt x="42850" y="52788"/>
                  </a:cubicBezTo>
                  <a:cubicBezTo>
                    <a:pt x="52788" y="66475"/>
                    <a:pt x="59501" y="82603"/>
                    <a:pt x="63162" y="99602"/>
                  </a:cubicBezTo>
                  <a:cubicBezTo>
                    <a:pt x="66649" y="116689"/>
                    <a:pt x="66475" y="134474"/>
                    <a:pt x="64557" y="152171"/>
                  </a:cubicBezTo>
                  <a:cubicBezTo>
                    <a:pt x="63424" y="160975"/>
                    <a:pt x="61244" y="169693"/>
                    <a:pt x="59675" y="178585"/>
                  </a:cubicBezTo>
                  <a:lnTo>
                    <a:pt x="51829" y="204477"/>
                  </a:lnTo>
                  <a:lnTo>
                    <a:pt x="62203" y="179370"/>
                  </a:lnTo>
                  <a:cubicBezTo>
                    <a:pt x="64644" y="170652"/>
                    <a:pt x="67695" y="162022"/>
                    <a:pt x="69787" y="153130"/>
                  </a:cubicBezTo>
                  <a:cubicBezTo>
                    <a:pt x="73536" y="135258"/>
                    <a:pt x="75628" y="116689"/>
                    <a:pt x="73623" y="98033"/>
                  </a:cubicBezTo>
                  <a:cubicBezTo>
                    <a:pt x="71531" y="79464"/>
                    <a:pt x="65865" y="60896"/>
                    <a:pt x="56188" y="44332"/>
                  </a:cubicBezTo>
                  <a:cubicBezTo>
                    <a:pt x="46337" y="27594"/>
                    <a:pt x="33958" y="13209"/>
                    <a:pt x="16261" y="1702"/>
                  </a:cubicBezTo>
                  <a:cubicBezTo>
                    <a:pt x="11379" y="-1436"/>
                    <a:pt x="4927" y="-129"/>
                    <a:pt x="1702" y="4753"/>
                  </a:cubicBezTo>
                  <a:cubicBezTo>
                    <a:pt x="-1436" y="9635"/>
                    <a:pt x="-129" y="16086"/>
                    <a:pt x="4753" y="19312"/>
                  </a:cubicBezTo>
                  <a:cubicBezTo>
                    <a:pt x="5015" y="19486"/>
                    <a:pt x="5363" y="19661"/>
                    <a:pt x="5625" y="19835"/>
                  </a:cubicBezTo>
                  <a:lnTo>
                    <a:pt x="6410" y="2027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3" name="Freeform: Shape 2042">
              <a:extLst>
                <a:ext uri="{FF2B5EF4-FFF2-40B4-BE49-F238E27FC236}">
                  <a16:creationId xmlns:a16="http://schemas.microsoft.com/office/drawing/2014/main" id="{C6471099-EBE3-169E-79BF-B4C68B2CF9D4}"/>
                </a:ext>
              </a:extLst>
            </p:cNvPr>
            <p:cNvSpPr/>
            <p:nvPr/>
          </p:nvSpPr>
          <p:spPr>
            <a:xfrm>
              <a:off x="2003279" y="-369701"/>
              <a:ext cx="2265131" cy="329307"/>
            </a:xfrm>
            <a:custGeom>
              <a:avLst/>
              <a:gdLst>
                <a:gd name="connsiteX0" fmla="*/ 87 w 2265131"/>
                <a:gd name="connsiteY0" fmla="*/ 329308 h 329307"/>
                <a:gd name="connsiteX1" fmla="*/ 561684 w 2265131"/>
                <a:gd name="connsiteY1" fmla="*/ 217459 h 329307"/>
                <a:gd name="connsiteX2" fmla="*/ 842745 w 2265131"/>
                <a:gd name="connsiteY2" fmla="*/ 175788 h 329307"/>
                <a:gd name="connsiteX3" fmla="*/ 983536 w 2265131"/>
                <a:gd name="connsiteY3" fmla="*/ 158091 h 329307"/>
                <a:gd name="connsiteX4" fmla="*/ 1124676 w 2265131"/>
                <a:gd name="connsiteY4" fmla="*/ 143794 h 329307"/>
                <a:gd name="connsiteX5" fmla="*/ 1691504 w 2265131"/>
                <a:gd name="connsiteY5" fmla="*/ 108138 h 329307"/>
                <a:gd name="connsiteX6" fmla="*/ 1977011 w 2265131"/>
                <a:gd name="connsiteY6" fmla="*/ 101949 h 329307"/>
                <a:gd name="connsiteX7" fmla="*/ 2265132 w 2265131"/>
                <a:gd name="connsiteY7" fmla="*/ 99333 h 329307"/>
                <a:gd name="connsiteX8" fmla="*/ 2124079 w 2265131"/>
                <a:gd name="connsiteY8" fmla="*/ 66467 h 329307"/>
                <a:gd name="connsiteX9" fmla="*/ 1981544 w 2265131"/>
                <a:gd name="connsiteY9" fmla="*/ 39617 h 329307"/>
                <a:gd name="connsiteX10" fmla="*/ 1693161 w 2265131"/>
                <a:gd name="connsiteY10" fmla="*/ 8146 h 329307"/>
                <a:gd name="connsiteX11" fmla="*/ 1112384 w 2265131"/>
                <a:gd name="connsiteY11" fmla="*/ 17212 h 329307"/>
                <a:gd name="connsiteX12" fmla="*/ 967844 w 2265131"/>
                <a:gd name="connsiteY12" fmla="*/ 33601 h 329307"/>
                <a:gd name="connsiteX13" fmla="*/ 824263 w 2265131"/>
                <a:gd name="connsiteY13" fmla="*/ 56791 h 329307"/>
                <a:gd name="connsiteX14" fmla="*/ 681727 w 2265131"/>
                <a:gd name="connsiteY14" fmla="*/ 85472 h 329307"/>
                <a:gd name="connsiteX15" fmla="*/ 540500 w 2265131"/>
                <a:gd name="connsiteY15" fmla="*/ 119994 h 329307"/>
                <a:gd name="connsiteX16" fmla="*/ 0 w 2265131"/>
                <a:gd name="connsiteY16" fmla="*/ 329308 h 32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5131" h="329307">
                  <a:moveTo>
                    <a:pt x="87" y="329308"/>
                  </a:moveTo>
                  <a:cubicBezTo>
                    <a:pt x="187780" y="284324"/>
                    <a:pt x="374340" y="248320"/>
                    <a:pt x="561684" y="217459"/>
                  </a:cubicBezTo>
                  <a:cubicBezTo>
                    <a:pt x="655138" y="201593"/>
                    <a:pt x="749029" y="188342"/>
                    <a:pt x="842745" y="175788"/>
                  </a:cubicBezTo>
                  <a:lnTo>
                    <a:pt x="983536" y="158091"/>
                  </a:lnTo>
                  <a:lnTo>
                    <a:pt x="1124676" y="143794"/>
                  </a:lnTo>
                  <a:cubicBezTo>
                    <a:pt x="1312980" y="127143"/>
                    <a:pt x="1501719" y="112236"/>
                    <a:pt x="1691504" y="108138"/>
                  </a:cubicBezTo>
                  <a:cubicBezTo>
                    <a:pt x="1786441" y="102820"/>
                    <a:pt x="1881377" y="104564"/>
                    <a:pt x="1977011" y="101949"/>
                  </a:cubicBezTo>
                  <a:cubicBezTo>
                    <a:pt x="2072645" y="99682"/>
                    <a:pt x="2168016" y="103779"/>
                    <a:pt x="2265132" y="99333"/>
                  </a:cubicBezTo>
                  <a:cubicBezTo>
                    <a:pt x="2218405" y="87216"/>
                    <a:pt x="2171329" y="76667"/>
                    <a:pt x="2124079" y="66467"/>
                  </a:cubicBezTo>
                  <a:cubicBezTo>
                    <a:pt x="2076829" y="56442"/>
                    <a:pt x="2029492" y="45545"/>
                    <a:pt x="1981544" y="39617"/>
                  </a:cubicBezTo>
                  <a:cubicBezTo>
                    <a:pt x="1885910" y="26279"/>
                    <a:pt x="1789841" y="12505"/>
                    <a:pt x="1693161" y="8146"/>
                  </a:cubicBezTo>
                  <a:cubicBezTo>
                    <a:pt x="1499888" y="-6500"/>
                    <a:pt x="1305483" y="-136"/>
                    <a:pt x="1112384" y="17212"/>
                  </a:cubicBezTo>
                  <a:lnTo>
                    <a:pt x="967844" y="33601"/>
                  </a:lnTo>
                  <a:cubicBezTo>
                    <a:pt x="919984" y="41186"/>
                    <a:pt x="872036" y="48596"/>
                    <a:pt x="824263" y="56791"/>
                  </a:cubicBezTo>
                  <a:cubicBezTo>
                    <a:pt x="776403" y="64288"/>
                    <a:pt x="729152" y="75534"/>
                    <a:pt x="681727" y="85472"/>
                  </a:cubicBezTo>
                  <a:cubicBezTo>
                    <a:pt x="634216" y="94887"/>
                    <a:pt x="587401" y="107790"/>
                    <a:pt x="540500" y="119994"/>
                  </a:cubicBezTo>
                  <a:cubicBezTo>
                    <a:pt x="353766" y="170819"/>
                    <a:pt x="169299" y="234895"/>
                    <a:pt x="0" y="3293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4" name="Freeform: Shape 2043">
              <a:extLst>
                <a:ext uri="{FF2B5EF4-FFF2-40B4-BE49-F238E27FC236}">
                  <a16:creationId xmlns:a16="http://schemas.microsoft.com/office/drawing/2014/main" id="{C432C5BE-7B98-A015-A995-2368B2F521B2}"/>
                </a:ext>
              </a:extLst>
            </p:cNvPr>
            <p:cNvSpPr/>
            <p:nvPr/>
          </p:nvSpPr>
          <p:spPr>
            <a:xfrm>
              <a:off x="2379130" y="-233230"/>
              <a:ext cx="636155" cy="1080777"/>
            </a:xfrm>
            <a:custGeom>
              <a:avLst/>
              <a:gdLst>
                <a:gd name="connsiteX0" fmla="*/ 591121 w 636155"/>
                <a:gd name="connsiteY0" fmla="*/ 0 h 1080777"/>
                <a:gd name="connsiteX1" fmla="*/ 204402 w 636155"/>
                <a:gd name="connsiteY1" fmla="*/ 1062782 h 1080777"/>
                <a:gd name="connsiteX2" fmla="*/ 591121 w 636155"/>
                <a:gd name="connsiteY2" fmla="*/ 0 h 108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155" h="1080777">
                  <a:moveTo>
                    <a:pt x="591121" y="0"/>
                  </a:moveTo>
                  <a:cubicBezTo>
                    <a:pt x="591121" y="0"/>
                    <a:pt x="-421968" y="881801"/>
                    <a:pt x="204402" y="1062782"/>
                  </a:cubicBezTo>
                  <a:cubicBezTo>
                    <a:pt x="830772" y="1243763"/>
                    <a:pt x="591121" y="0"/>
                    <a:pt x="591121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5" name="Freeform: Shape 2044">
              <a:extLst>
                <a:ext uri="{FF2B5EF4-FFF2-40B4-BE49-F238E27FC236}">
                  <a16:creationId xmlns:a16="http://schemas.microsoft.com/office/drawing/2014/main" id="{D6F0C152-271B-593C-A1F6-7159AB121010}"/>
                </a:ext>
              </a:extLst>
            </p:cNvPr>
            <p:cNvSpPr/>
            <p:nvPr/>
          </p:nvSpPr>
          <p:spPr>
            <a:xfrm>
              <a:off x="2630419" y="-65937"/>
              <a:ext cx="280376" cy="749218"/>
            </a:xfrm>
            <a:custGeom>
              <a:avLst/>
              <a:gdLst>
                <a:gd name="connsiteX0" fmla="*/ 89458 w 280376"/>
                <a:gd name="connsiteY0" fmla="*/ 715379 h 749218"/>
                <a:gd name="connsiteX1" fmla="*/ 280377 w 280376"/>
                <a:gd name="connsiteY1" fmla="*/ 0 h 749218"/>
                <a:gd name="connsiteX2" fmla="*/ 3327 w 280376"/>
                <a:gd name="connsiteY2" fmla="*/ 686611 h 749218"/>
                <a:gd name="connsiteX3" fmla="*/ 28521 w 280376"/>
                <a:gd name="connsiteY3" fmla="*/ 745891 h 749218"/>
                <a:gd name="connsiteX4" fmla="*/ 87802 w 280376"/>
                <a:gd name="connsiteY4" fmla="*/ 720697 h 749218"/>
                <a:gd name="connsiteX5" fmla="*/ 89545 w 280376"/>
                <a:gd name="connsiteY5" fmla="*/ 715379 h 74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76" h="749218">
                  <a:moveTo>
                    <a:pt x="89458" y="715379"/>
                  </a:moveTo>
                  <a:lnTo>
                    <a:pt x="280377" y="0"/>
                  </a:lnTo>
                  <a:lnTo>
                    <a:pt x="3327" y="686611"/>
                  </a:lnTo>
                  <a:cubicBezTo>
                    <a:pt x="-6088" y="709887"/>
                    <a:pt x="5158" y="736476"/>
                    <a:pt x="28521" y="745891"/>
                  </a:cubicBezTo>
                  <a:cubicBezTo>
                    <a:pt x="51797" y="755307"/>
                    <a:pt x="78387" y="744061"/>
                    <a:pt x="87802" y="720697"/>
                  </a:cubicBezTo>
                  <a:cubicBezTo>
                    <a:pt x="88499" y="719041"/>
                    <a:pt x="89109" y="717123"/>
                    <a:pt x="89545" y="71537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6" name="Freeform: Shape 2045">
              <a:extLst>
                <a:ext uri="{FF2B5EF4-FFF2-40B4-BE49-F238E27FC236}">
                  <a16:creationId xmlns:a16="http://schemas.microsoft.com/office/drawing/2014/main" id="{9F693066-E733-EC18-D471-E9E385C29683}"/>
                </a:ext>
              </a:extLst>
            </p:cNvPr>
            <p:cNvSpPr/>
            <p:nvPr/>
          </p:nvSpPr>
          <p:spPr>
            <a:xfrm>
              <a:off x="2451514" y="-1262761"/>
              <a:ext cx="556572" cy="952465"/>
            </a:xfrm>
            <a:custGeom>
              <a:avLst/>
              <a:gdLst>
                <a:gd name="connsiteX0" fmla="*/ 556572 w 556572"/>
                <a:gd name="connsiteY0" fmla="*/ 952466 h 952465"/>
                <a:gd name="connsiteX1" fmla="*/ 116152 w 556572"/>
                <a:gd name="connsiteY1" fmla="*/ 117828 h 952465"/>
                <a:gd name="connsiteX2" fmla="*/ 556572 w 556572"/>
                <a:gd name="connsiteY2" fmla="*/ 952466 h 95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572" h="952465">
                  <a:moveTo>
                    <a:pt x="556572" y="952466"/>
                  </a:moveTo>
                  <a:cubicBezTo>
                    <a:pt x="556572" y="952466"/>
                    <a:pt x="537829" y="-399136"/>
                    <a:pt x="116152" y="117828"/>
                  </a:cubicBezTo>
                  <a:cubicBezTo>
                    <a:pt x="-305526" y="634791"/>
                    <a:pt x="556572" y="952466"/>
                    <a:pt x="556572" y="952466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7" name="Freeform: Shape 2046">
              <a:extLst>
                <a:ext uri="{FF2B5EF4-FFF2-40B4-BE49-F238E27FC236}">
                  <a16:creationId xmlns:a16="http://schemas.microsoft.com/office/drawing/2014/main" id="{4FBEE417-4BC5-71D4-5C49-14AEAA9DF6B1}"/>
                </a:ext>
              </a:extLst>
            </p:cNvPr>
            <p:cNvSpPr/>
            <p:nvPr/>
          </p:nvSpPr>
          <p:spPr>
            <a:xfrm>
              <a:off x="1913546" y="-789371"/>
              <a:ext cx="613756" cy="552130"/>
            </a:xfrm>
            <a:custGeom>
              <a:avLst/>
              <a:gdLst>
                <a:gd name="connsiteX0" fmla="*/ 613756 w 613756"/>
                <a:gd name="connsiteY0" fmla="*/ 552131 h 552130"/>
                <a:gd name="connsiteX1" fmla="*/ 35682 w 613756"/>
                <a:gd name="connsiteY1" fmla="*/ 75095 h 552130"/>
                <a:gd name="connsiteX2" fmla="*/ 613756 w 613756"/>
                <a:gd name="connsiteY2" fmla="*/ 552131 h 5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756" h="552130">
                  <a:moveTo>
                    <a:pt x="613756" y="552131"/>
                  </a:moveTo>
                  <a:cubicBezTo>
                    <a:pt x="613756" y="552131"/>
                    <a:pt x="-174677" y="328520"/>
                    <a:pt x="35682" y="75095"/>
                  </a:cubicBezTo>
                  <a:cubicBezTo>
                    <a:pt x="246042" y="-178418"/>
                    <a:pt x="540004" y="268106"/>
                    <a:pt x="613756" y="55213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7137616-A68B-FE01-FFF7-36B1DBB8A190}"/>
                </a:ext>
              </a:extLst>
            </p:cNvPr>
            <p:cNvSpPr/>
            <p:nvPr/>
          </p:nvSpPr>
          <p:spPr>
            <a:xfrm>
              <a:off x="2026970" y="-659985"/>
              <a:ext cx="444015" cy="369391"/>
            </a:xfrm>
            <a:custGeom>
              <a:avLst/>
              <a:gdLst>
                <a:gd name="connsiteX0" fmla="*/ 11703 w 444015"/>
                <a:gd name="connsiteY0" fmla="*/ 62963 h 369391"/>
                <a:gd name="connsiteX1" fmla="*/ 114485 w 444015"/>
                <a:gd name="connsiteY1" fmla="*/ 149792 h 369391"/>
                <a:gd name="connsiteX2" fmla="*/ 221015 w 444015"/>
                <a:gd name="connsiteY2" fmla="*/ 228774 h 369391"/>
                <a:gd name="connsiteX3" fmla="*/ 331033 w 444015"/>
                <a:gd name="connsiteY3" fmla="*/ 301829 h 369391"/>
                <a:gd name="connsiteX4" fmla="*/ 444015 w 444015"/>
                <a:gd name="connsiteY4" fmla="*/ 369392 h 369391"/>
                <a:gd name="connsiteX5" fmla="*/ 341756 w 444015"/>
                <a:gd name="connsiteY5" fmla="*/ 287183 h 369391"/>
                <a:gd name="connsiteX6" fmla="*/ 243856 w 444015"/>
                <a:gd name="connsiteY6" fmla="*/ 200616 h 369391"/>
                <a:gd name="connsiteX7" fmla="*/ 150925 w 444015"/>
                <a:gd name="connsiteY7" fmla="*/ 109428 h 369391"/>
                <a:gd name="connsiteX8" fmla="*/ 65229 w 444015"/>
                <a:gd name="connsiteY8" fmla="*/ 14056 h 369391"/>
                <a:gd name="connsiteX9" fmla="*/ 64706 w 444015"/>
                <a:gd name="connsiteY9" fmla="*/ 13446 h 369391"/>
                <a:gd name="connsiteX10" fmla="*/ 13446 w 444015"/>
                <a:gd name="connsiteY10" fmla="*/ 8128 h 369391"/>
                <a:gd name="connsiteX11" fmla="*/ 8128 w 444015"/>
                <a:gd name="connsiteY11" fmla="*/ 59388 h 369391"/>
                <a:gd name="connsiteX12" fmla="*/ 11615 w 444015"/>
                <a:gd name="connsiteY12" fmla="*/ 63050 h 36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015" h="369391">
                  <a:moveTo>
                    <a:pt x="11703" y="62963"/>
                  </a:moveTo>
                  <a:cubicBezTo>
                    <a:pt x="45701" y="94608"/>
                    <a:pt x="79439" y="122156"/>
                    <a:pt x="114485" y="149792"/>
                  </a:cubicBezTo>
                  <a:cubicBezTo>
                    <a:pt x="149356" y="177165"/>
                    <a:pt x="184924" y="203406"/>
                    <a:pt x="221015" y="228774"/>
                  </a:cubicBezTo>
                  <a:cubicBezTo>
                    <a:pt x="257281" y="253882"/>
                    <a:pt x="293721" y="278553"/>
                    <a:pt x="331033" y="301829"/>
                  </a:cubicBezTo>
                  <a:cubicBezTo>
                    <a:pt x="368171" y="325367"/>
                    <a:pt x="406006" y="347597"/>
                    <a:pt x="444015" y="369392"/>
                  </a:cubicBezTo>
                  <a:cubicBezTo>
                    <a:pt x="409319" y="342541"/>
                    <a:pt x="375058" y="315429"/>
                    <a:pt x="341756" y="287183"/>
                  </a:cubicBezTo>
                  <a:cubicBezTo>
                    <a:pt x="308193" y="259287"/>
                    <a:pt x="275850" y="229995"/>
                    <a:pt x="243856" y="200616"/>
                  </a:cubicBezTo>
                  <a:cubicBezTo>
                    <a:pt x="212036" y="170976"/>
                    <a:pt x="181001" y="140551"/>
                    <a:pt x="150925" y="109428"/>
                  </a:cubicBezTo>
                  <a:cubicBezTo>
                    <a:pt x="121110" y="78480"/>
                    <a:pt x="91208" y="45963"/>
                    <a:pt x="65229" y="14056"/>
                  </a:cubicBezTo>
                  <a:lnTo>
                    <a:pt x="64706" y="13446"/>
                  </a:lnTo>
                  <a:cubicBezTo>
                    <a:pt x="51979" y="-2159"/>
                    <a:pt x="29051" y="-4513"/>
                    <a:pt x="13446" y="8128"/>
                  </a:cubicBezTo>
                  <a:cubicBezTo>
                    <a:pt x="-2159" y="20856"/>
                    <a:pt x="-4513" y="43784"/>
                    <a:pt x="8128" y="59388"/>
                  </a:cubicBezTo>
                  <a:cubicBezTo>
                    <a:pt x="9174" y="60696"/>
                    <a:pt x="10395" y="62004"/>
                    <a:pt x="11615" y="6305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3DC5245-1A6D-C3ED-435F-48D23E1B6C85}"/>
                </a:ext>
              </a:extLst>
            </p:cNvPr>
            <p:cNvSpPr/>
            <p:nvPr/>
          </p:nvSpPr>
          <p:spPr>
            <a:xfrm>
              <a:off x="2653677" y="-1114088"/>
              <a:ext cx="285887" cy="717225"/>
            </a:xfrm>
            <a:custGeom>
              <a:avLst/>
              <a:gdLst>
                <a:gd name="connsiteX0" fmla="*/ 40396 w 285887"/>
                <a:gd name="connsiteY0" fmla="*/ 17189 h 717225"/>
                <a:gd name="connsiteX1" fmla="*/ 25140 w 285887"/>
                <a:gd name="connsiteY1" fmla="*/ 44301 h 717225"/>
                <a:gd name="connsiteX2" fmla="*/ 15114 w 285887"/>
                <a:gd name="connsiteY2" fmla="*/ 69844 h 717225"/>
                <a:gd name="connsiteX3" fmla="*/ 7966 w 285887"/>
                <a:gd name="connsiteY3" fmla="*/ 95562 h 717225"/>
                <a:gd name="connsiteX4" fmla="*/ 3433 w 285887"/>
                <a:gd name="connsiteY4" fmla="*/ 121453 h 717225"/>
                <a:gd name="connsiteX5" fmla="*/ 3433 w 285887"/>
                <a:gd name="connsiteY5" fmla="*/ 223451 h 717225"/>
                <a:gd name="connsiteX6" fmla="*/ 12237 w 285887"/>
                <a:gd name="connsiteY6" fmla="*/ 272532 h 717225"/>
                <a:gd name="connsiteX7" fmla="*/ 25401 w 285887"/>
                <a:gd name="connsiteY7" fmla="*/ 320044 h 717225"/>
                <a:gd name="connsiteX8" fmla="*/ 41965 w 285887"/>
                <a:gd name="connsiteY8" fmla="*/ 366074 h 717225"/>
                <a:gd name="connsiteX9" fmla="*/ 62364 w 285887"/>
                <a:gd name="connsiteY9" fmla="*/ 410098 h 717225"/>
                <a:gd name="connsiteX10" fmla="*/ 84944 w 285887"/>
                <a:gd name="connsiteY10" fmla="*/ 452641 h 717225"/>
                <a:gd name="connsiteX11" fmla="*/ 108917 w 285887"/>
                <a:gd name="connsiteY11" fmla="*/ 494225 h 717225"/>
                <a:gd name="connsiteX12" fmla="*/ 163316 w 285887"/>
                <a:gd name="connsiteY12" fmla="*/ 572685 h 717225"/>
                <a:gd name="connsiteX13" fmla="*/ 222684 w 285887"/>
                <a:gd name="connsiteY13" fmla="*/ 646786 h 717225"/>
                <a:gd name="connsiteX14" fmla="*/ 285888 w 285887"/>
                <a:gd name="connsiteY14" fmla="*/ 717225 h 717225"/>
                <a:gd name="connsiteX15" fmla="*/ 229833 w 285887"/>
                <a:gd name="connsiteY15" fmla="*/ 641206 h 717225"/>
                <a:gd name="connsiteX16" fmla="*/ 178311 w 285887"/>
                <a:gd name="connsiteY16" fmla="*/ 562485 h 717225"/>
                <a:gd name="connsiteX17" fmla="*/ 132629 w 285887"/>
                <a:gd name="connsiteY17" fmla="*/ 480799 h 717225"/>
                <a:gd name="connsiteX18" fmla="*/ 113364 w 285887"/>
                <a:gd name="connsiteY18" fmla="*/ 438431 h 717225"/>
                <a:gd name="connsiteX19" fmla="*/ 95666 w 285887"/>
                <a:gd name="connsiteY19" fmla="*/ 395627 h 717225"/>
                <a:gd name="connsiteX20" fmla="*/ 80410 w 285887"/>
                <a:gd name="connsiteY20" fmla="*/ 352213 h 717225"/>
                <a:gd name="connsiteX21" fmla="*/ 69164 w 285887"/>
                <a:gd name="connsiteY21" fmla="*/ 308014 h 717225"/>
                <a:gd name="connsiteX22" fmla="*/ 61318 w 285887"/>
                <a:gd name="connsiteY22" fmla="*/ 263553 h 717225"/>
                <a:gd name="connsiteX23" fmla="*/ 57657 w 285887"/>
                <a:gd name="connsiteY23" fmla="*/ 219180 h 717225"/>
                <a:gd name="connsiteX24" fmla="*/ 65852 w 285887"/>
                <a:gd name="connsiteY24" fmla="*/ 133135 h 717225"/>
                <a:gd name="connsiteX25" fmla="*/ 71431 w 285887"/>
                <a:gd name="connsiteY25" fmla="*/ 112910 h 717225"/>
                <a:gd name="connsiteX26" fmla="*/ 78841 w 285887"/>
                <a:gd name="connsiteY26" fmla="*/ 93731 h 717225"/>
                <a:gd name="connsiteX27" fmla="*/ 87907 w 285887"/>
                <a:gd name="connsiteY27" fmla="*/ 76121 h 717225"/>
                <a:gd name="connsiteX28" fmla="*/ 96974 w 285887"/>
                <a:gd name="connsiteY28" fmla="*/ 62783 h 717225"/>
                <a:gd name="connsiteX29" fmla="*/ 97672 w 285887"/>
                <a:gd name="connsiteY29" fmla="*/ 11087 h 717225"/>
                <a:gd name="connsiteX30" fmla="*/ 45975 w 285887"/>
                <a:gd name="connsiteY30" fmla="*/ 10302 h 717225"/>
                <a:gd name="connsiteX31" fmla="*/ 41703 w 285887"/>
                <a:gd name="connsiteY31" fmla="*/ 15271 h 717225"/>
                <a:gd name="connsiteX32" fmla="*/ 40396 w 285887"/>
                <a:gd name="connsiteY32" fmla="*/ 17189 h 71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887" h="717225">
                  <a:moveTo>
                    <a:pt x="40396" y="17189"/>
                  </a:moveTo>
                  <a:cubicBezTo>
                    <a:pt x="32550" y="28261"/>
                    <a:pt x="29412" y="35409"/>
                    <a:pt x="25140" y="44301"/>
                  </a:cubicBezTo>
                  <a:cubicBezTo>
                    <a:pt x="21130" y="52845"/>
                    <a:pt x="18340" y="61301"/>
                    <a:pt x="15114" y="69844"/>
                  </a:cubicBezTo>
                  <a:lnTo>
                    <a:pt x="7966" y="95562"/>
                  </a:lnTo>
                  <a:lnTo>
                    <a:pt x="3433" y="121453"/>
                  </a:lnTo>
                  <a:cubicBezTo>
                    <a:pt x="-1101" y="155889"/>
                    <a:pt x="-1188" y="190237"/>
                    <a:pt x="3433" y="223451"/>
                  </a:cubicBezTo>
                  <a:cubicBezTo>
                    <a:pt x="5874" y="240015"/>
                    <a:pt x="7617" y="256666"/>
                    <a:pt x="12237" y="272532"/>
                  </a:cubicBezTo>
                  <a:cubicBezTo>
                    <a:pt x="16683" y="288486"/>
                    <a:pt x="19212" y="304875"/>
                    <a:pt x="25401" y="320044"/>
                  </a:cubicBezTo>
                  <a:cubicBezTo>
                    <a:pt x="30893" y="335387"/>
                    <a:pt x="36211" y="350905"/>
                    <a:pt x="41965" y="366074"/>
                  </a:cubicBezTo>
                  <a:lnTo>
                    <a:pt x="62364" y="410098"/>
                  </a:lnTo>
                  <a:cubicBezTo>
                    <a:pt x="68641" y="425006"/>
                    <a:pt x="77097" y="438693"/>
                    <a:pt x="84944" y="452641"/>
                  </a:cubicBezTo>
                  <a:cubicBezTo>
                    <a:pt x="92964" y="466502"/>
                    <a:pt x="100635" y="480538"/>
                    <a:pt x="108917" y="494225"/>
                  </a:cubicBezTo>
                  <a:cubicBezTo>
                    <a:pt x="127224" y="520465"/>
                    <a:pt x="143963" y="547490"/>
                    <a:pt x="163316" y="572685"/>
                  </a:cubicBezTo>
                  <a:cubicBezTo>
                    <a:pt x="183280" y="597443"/>
                    <a:pt x="201936" y="622986"/>
                    <a:pt x="222684" y="646786"/>
                  </a:cubicBezTo>
                  <a:lnTo>
                    <a:pt x="285888" y="717225"/>
                  </a:lnTo>
                  <a:lnTo>
                    <a:pt x="229833" y="641206"/>
                  </a:lnTo>
                  <a:cubicBezTo>
                    <a:pt x="211525" y="615663"/>
                    <a:pt x="195485" y="588638"/>
                    <a:pt x="178311" y="562485"/>
                  </a:cubicBezTo>
                  <a:cubicBezTo>
                    <a:pt x="161747" y="535983"/>
                    <a:pt x="147885" y="507912"/>
                    <a:pt x="132629" y="480799"/>
                  </a:cubicBezTo>
                  <a:cubicBezTo>
                    <a:pt x="125830" y="466851"/>
                    <a:pt x="119815" y="452554"/>
                    <a:pt x="113364" y="438431"/>
                  </a:cubicBezTo>
                  <a:cubicBezTo>
                    <a:pt x="107086" y="424308"/>
                    <a:pt x="100200" y="410360"/>
                    <a:pt x="95666" y="395627"/>
                  </a:cubicBezTo>
                  <a:lnTo>
                    <a:pt x="80410" y="352213"/>
                  </a:lnTo>
                  <a:lnTo>
                    <a:pt x="69164" y="308014"/>
                  </a:lnTo>
                  <a:cubicBezTo>
                    <a:pt x="64718" y="293455"/>
                    <a:pt x="64021" y="278286"/>
                    <a:pt x="61318" y="263553"/>
                  </a:cubicBezTo>
                  <a:cubicBezTo>
                    <a:pt x="58442" y="248733"/>
                    <a:pt x="58529" y="233913"/>
                    <a:pt x="57657" y="219180"/>
                  </a:cubicBezTo>
                  <a:cubicBezTo>
                    <a:pt x="56349" y="189714"/>
                    <a:pt x="59488" y="160596"/>
                    <a:pt x="65852" y="133135"/>
                  </a:cubicBezTo>
                  <a:lnTo>
                    <a:pt x="71431" y="112910"/>
                  </a:lnTo>
                  <a:lnTo>
                    <a:pt x="78841" y="93731"/>
                  </a:lnTo>
                  <a:cubicBezTo>
                    <a:pt x="81893" y="87890"/>
                    <a:pt x="84595" y="81526"/>
                    <a:pt x="87907" y="76121"/>
                  </a:cubicBezTo>
                  <a:cubicBezTo>
                    <a:pt x="90872" y="70978"/>
                    <a:pt x="95318" y="64352"/>
                    <a:pt x="96974" y="62783"/>
                  </a:cubicBezTo>
                  <a:cubicBezTo>
                    <a:pt x="111445" y="48660"/>
                    <a:pt x="111794" y="25558"/>
                    <a:pt x="97672" y="11087"/>
                  </a:cubicBezTo>
                  <a:cubicBezTo>
                    <a:pt x="83548" y="-3385"/>
                    <a:pt x="60447" y="-3734"/>
                    <a:pt x="45975" y="10302"/>
                  </a:cubicBezTo>
                  <a:cubicBezTo>
                    <a:pt x="44406" y="11871"/>
                    <a:pt x="43011" y="13528"/>
                    <a:pt x="41703" y="15271"/>
                  </a:cubicBezTo>
                  <a:lnTo>
                    <a:pt x="40396" y="17189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9A28206A-63A0-6F91-4A5B-2D7F5111D461}"/>
                </a:ext>
              </a:extLst>
            </p:cNvPr>
            <p:cNvSpPr/>
            <p:nvPr/>
          </p:nvSpPr>
          <p:spPr>
            <a:xfrm>
              <a:off x="3183294" y="-330172"/>
              <a:ext cx="512396" cy="871711"/>
            </a:xfrm>
            <a:custGeom>
              <a:avLst/>
              <a:gdLst>
                <a:gd name="connsiteX0" fmla="*/ 507392 w 512396"/>
                <a:gd name="connsiteY0" fmla="*/ 0 h 871711"/>
                <a:gd name="connsiteX1" fmla="*/ 134534 w 512396"/>
                <a:gd name="connsiteY1" fmla="*/ 813716 h 871711"/>
                <a:gd name="connsiteX2" fmla="*/ 507392 w 512396"/>
                <a:gd name="connsiteY2" fmla="*/ 0 h 87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396" h="871711">
                  <a:moveTo>
                    <a:pt x="507392" y="0"/>
                  </a:moveTo>
                  <a:cubicBezTo>
                    <a:pt x="507392" y="0"/>
                    <a:pt x="-315389" y="489851"/>
                    <a:pt x="134534" y="813716"/>
                  </a:cubicBezTo>
                  <a:cubicBezTo>
                    <a:pt x="584370" y="1137493"/>
                    <a:pt x="507392" y="0"/>
                    <a:pt x="50739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1228C742-ACC0-138E-F417-D2651A1901AD}"/>
                </a:ext>
              </a:extLst>
            </p:cNvPr>
            <p:cNvSpPr/>
            <p:nvPr/>
          </p:nvSpPr>
          <p:spPr>
            <a:xfrm>
              <a:off x="3282325" y="-1116348"/>
              <a:ext cx="465461" cy="772264"/>
            </a:xfrm>
            <a:custGeom>
              <a:avLst/>
              <a:gdLst>
                <a:gd name="connsiteX0" fmla="*/ 465462 w 465461"/>
                <a:gd name="connsiteY0" fmla="*/ 771966 h 772264"/>
                <a:gd name="connsiteX1" fmla="*/ 48928 w 465461"/>
                <a:gd name="connsiteY1" fmla="*/ 44905 h 772264"/>
                <a:gd name="connsiteX2" fmla="*/ 465462 w 465461"/>
                <a:gd name="connsiteY2" fmla="*/ 771966 h 77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461" h="772264">
                  <a:moveTo>
                    <a:pt x="465462" y="771966"/>
                  </a:moveTo>
                  <a:cubicBezTo>
                    <a:pt x="465462" y="787135"/>
                    <a:pt x="-179390" y="219609"/>
                    <a:pt x="48928" y="44905"/>
                  </a:cubicBezTo>
                  <a:cubicBezTo>
                    <a:pt x="277246" y="-129799"/>
                    <a:pt x="462585" y="224665"/>
                    <a:pt x="465462" y="77196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04D795A8-7E32-BC5A-4EA3-F8BD239EDDA3}"/>
                </a:ext>
              </a:extLst>
            </p:cNvPr>
            <p:cNvSpPr/>
            <p:nvPr/>
          </p:nvSpPr>
          <p:spPr>
            <a:xfrm>
              <a:off x="3341422" y="-266794"/>
              <a:ext cx="308813" cy="688542"/>
            </a:xfrm>
            <a:custGeom>
              <a:avLst/>
              <a:gdLst>
                <a:gd name="connsiteX0" fmla="*/ 72824 w 308813"/>
                <a:gd name="connsiteY0" fmla="*/ 645201 h 688542"/>
                <a:gd name="connsiteX1" fmla="*/ 70645 w 308813"/>
                <a:gd name="connsiteY1" fmla="*/ 626545 h 688542"/>
                <a:gd name="connsiteX2" fmla="*/ 69511 w 308813"/>
                <a:gd name="connsiteY2" fmla="*/ 605797 h 688542"/>
                <a:gd name="connsiteX3" fmla="*/ 70034 w 308813"/>
                <a:gd name="connsiteY3" fmla="*/ 563254 h 688542"/>
                <a:gd name="connsiteX4" fmla="*/ 79885 w 308813"/>
                <a:gd name="connsiteY4" fmla="*/ 477210 h 688542"/>
                <a:gd name="connsiteX5" fmla="*/ 128182 w 308813"/>
                <a:gd name="connsiteY5" fmla="*/ 308173 h 688542"/>
                <a:gd name="connsiteX6" fmla="*/ 145268 w 308813"/>
                <a:gd name="connsiteY6" fmla="*/ 267199 h 688542"/>
                <a:gd name="connsiteX7" fmla="*/ 164448 w 308813"/>
                <a:gd name="connsiteY7" fmla="*/ 227010 h 688542"/>
                <a:gd name="connsiteX8" fmla="*/ 206990 w 308813"/>
                <a:gd name="connsiteY8" fmla="*/ 148376 h 688542"/>
                <a:gd name="connsiteX9" fmla="*/ 255286 w 308813"/>
                <a:gd name="connsiteY9" fmla="*/ 72619 h 688542"/>
                <a:gd name="connsiteX10" fmla="*/ 308814 w 308813"/>
                <a:gd name="connsiteY10" fmla="*/ 0 h 688542"/>
                <a:gd name="connsiteX11" fmla="*/ 248138 w 308813"/>
                <a:gd name="connsiteY11" fmla="*/ 67040 h 688542"/>
                <a:gd name="connsiteX12" fmla="*/ 191908 w 308813"/>
                <a:gd name="connsiteY12" fmla="*/ 138264 h 688542"/>
                <a:gd name="connsiteX13" fmla="*/ 140648 w 308813"/>
                <a:gd name="connsiteY13" fmla="*/ 213672 h 688542"/>
                <a:gd name="connsiteX14" fmla="*/ 116936 w 308813"/>
                <a:gd name="connsiteY14" fmla="*/ 252815 h 688542"/>
                <a:gd name="connsiteX15" fmla="*/ 95054 w 308813"/>
                <a:gd name="connsiteY15" fmla="*/ 293178 h 688542"/>
                <a:gd name="connsiteX16" fmla="*/ 26707 w 308813"/>
                <a:gd name="connsiteY16" fmla="*/ 465005 h 688542"/>
                <a:gd name="connsiteX17" fmla="*/ 6656 w 308813"/>
                <a:gd name="connsiteY17" fmla="*/ 556803 h 688542"/>
                <a:gd name="connsiteX18" fmla="*/ 1251 w 308813"/>
                <a:gd name="connsiteY18" fmla="*/ 604228 h 688542"/>
                <a:gd name="connsiteX19" fmla="*/ 118 w 308813"/>
                <a:gd name="connsiteY19" fmla="*/ 628550 h 688542"/>
                <a:gd name="connsiteX20" fmla="*/ 641 w 308813"/>
                <a:gd name="connsiteY20" fmla="*/ 654878 h 688542"/>
                <a:gd name="connsiteX21" fmla="*/ 39697 w 308813"/>
                <a:gd name="connsiteY21" fmla="*/ 688441 h 688542"/>
                <a:gd name="connsiteX22" fmla="*/ 73260 w 308813"/>
                <a:gd name="connsiteY22" fmla="*/ 649386 h 688542"/>
                <a:gd name="connsiteX23" fmla="*/ 72737 w 308813"/>
                <a:gd name="connsiteY23" fmla="*/ 645376 h 688542"/>
                <a:gd name="connsiteX24" fmla="*/ 72737 w 308813"/>
                <a:gd name="connsiteY24" fmla="*/ 645114 h 68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8813" h="688542">
                  <a:moveTo>
                    <a:pt x="72824" y="645201"/>
                  </a:moveTo>
                  <a:cubicBezTo>
                    <a:pt x="71952" y="640668"/>
                    <a:pt x="71080" y="633084"/>
                    <a:pt x="70645" y="626545"/>
                  </a:cubicBezTo>
                  <a:cubicBezTo>
                    <a:pt x="69860" y="619833"/>
                    <a:pt x="69860" y="612771"/>
                    <a:pt x="69511" y="605797"/>
                  </a:cubicBezTo>
                  <a:cubicBezTo>
                    <a:pt x="69249" y="591761"/>
                    <a:pt x="68988" y="577552"/>
                    <a:pt x="70034" y="563254"/>
                  </a:cubicBezTo>
                  <a:cubicBezTo>
                    <a:pt x="71168" y="534660"/>
                    <a:pt x="75003" y="505892"/>
                    <a:pt x="79885" y="477210"/>
                  </a:cubicBezTo>
                  <a:cubicBezTo>
                    <a:pt x="89998" y="419934"/>
                    <a:pt x="106910" y="363356"/>
                    <a:pt x="128182" y="308173"/>
                  </a:cubicBezTo>
                  <a:lnTo>
                    <a:pt x="145268" y="267199"/>
                  </a:lnTo>
                  <a:cubicBezTo>
                    <a:pt x="150848" y="253425"/>
                    <a:pt x="158083" y="240436"/>
                    <a:pt x="164448" y="227010"/>
                  </a:cubicBezTo>
                  <a:cubicBezTo>
                    <a:pt x="176914" y="199898"/>
                    <a:pt x="192345" y="174355"/>
                    <a:pt x="206990" y="148376"/>
                  </a:cubicBezTo>
                  <a:cubicBezTo>
                    <a:pt x="221723" y="122397"/>
                    <a:pt x="239246" y="97988"/>
                    <a:pt x="255286" y="72619"/>
                  </a:cubicBezTo>
                  <a:cubicBezTo>
                    <a:pt x="272722" y="48209"/>
                    <a:pt x="290942" y="24323"/>
                    <a:pt x="308814" y="0"/>
                  </a:cubicBezTo>
                  <a:cubicBezTo>
                    <a:pt x="288676" y="22318"/>
                    <a:pt x="268015" y="44373"/>
                    <a:pt x="248138" y="67040"/>
                  </a:cubicBezTo>
                  <a:cubicBezTo>
                    <a:pt x="229482" y="90752"/>
                    <a:pt x="209431" y="113592"/>
                    <a:pt x="191908" y="138264"/>
                  </a:cubicBezTo>
                  <a:cubicBezTo>
                    <a:pt x="174386" y="163022"/>
                    <a:pt x="156166" y="187432"/>
                    <a:pt x="140648" y="213672"/>
                  </a:cubicBezTo>
                  <a:cubicBezTo>
                    <a:pt x="132802" y="226749"/>
                    <a:pt x="124084" y="239303"/>
                    <a:pt x="116936" y="252815"/>
                  </a:cubicBezTo>
                  <a:lnTo>
                    <a:pt x="95054" y="293178"/>
                  </a:lnTo>
                  <a:cubicBezTo>
                    <a:pt x="67419" y="347839"/>
                    <a:pt x="43620" y="405027"/>
                    <a:pt x="26707" y="465005"/>
                  </a:cubicBezTo>
                  <a:cubicBezTo>
                    <a:pt x="18425" y="494994"/>
                    <a:pt x="11102" y="525507"/>
                    <a:pt x="6656" y="556803"/>
                  </a:cubicBezTo>
                  <a:cubicBezTo>
                    <a:pt x="3954" y="572408"/>
                    <a:pt x="2646" y="588274"/>
                    <a:pt x="1251" y="604228"/>
                  </a:cubicBezTo>
                  <a:cubicBezTo>
                    <a:pt x="815" y="612335"/>
                    <a:pt x="118" y="620269"/>
                    <a:pt x="118" y="628550"/>
                  </a:cubicBezTo>
                  <a:cubicBezTo>
                    <a:pt x="-56" y="637007"/>
                    <a:pt x="-143" y="644417"/>
                    <a:pt x="641" y="654878"/>
                  </a:cubicBezTo>
                  <a:cubicBezTo>
                    <a:pt x="2123" y="674929"/>
                    <a:pt x="19646" y="689923"/>
                    <a:pt x="39697" y="688441"/>
                  </a:cubicBezTo>
                  <a:cubicBezTo>
                    <a:pt x="59747" y="686959"/>
                    <a:pt x="74742" y="669437"/>
                    <a:pt x="73260" y="649386"/>
                  </a:cubicBezTo>
                  <a:cubicBezTo>
                    <a:pt x="73173" y="648078"/>
                    <a:pt x="72999" y="646683"/>
                    <a:pt x="72737" y="645376"/>
                  </a:cubicBezTo>
                  <a:lnTo>
                    <a:pt x="72737" y="645114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6A25A82-24A8-A337-7268-82EBF8FEA78C}"/>
                </a:ext>
              </a:extLst>
            </p:cNvPr>
            <p:cNvSpPr/>
            <p:nvPr/>
          </p:nvSpPr>
          <p:spPr>
            <a:xfrm>
              <a:off x="3413070" y="-1036004"/>
              <a:ext cx="307953" cy="625105"/>
            </a:xfrm>
            <a:custGeom>
              <a:avLst/>
              <a:gdLst>
                <a:gd name="connsiteX0" fmla="*/ 4314 w 307953"/>
                <a:gd name="connsiteY0" fmla="*/ 53482 h 625105"/>
                <a:gd name="connsiteX1" fmla="*/ 307953 w 307953"/>
                <a:gd name="connsiteY1" fmla="*/ 625106 h 625105"/>
                <a:gd name="connsiteX2" fmla="*/ 70307 w 307953"/>
                <a:gd name="connsiteY2" fmla="*/ 23057 h 625105"/>
                <a:gd name="connsiteX3" fmla="*/ 23057 w 307953"/>
                <a:gd name="connsiteY3" fmla="*/ 2570 h 625105"/>
                <a:gd name="connsiteX4" fmla="*/ 2570 w 307953"/>
                <a:gd name="connsiteY4" fmla="*/ 49821 h 625105"/>
                <a:gd name="connsiteX5" fmla="*/ 4314 w 307953"/>
                <a:gd name="connsiteY5" fmla="*/ 53569 h 62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53" h="625105">
                  <a:moveTo>
                    <a:pt x="4314" y="53482"/>
                  </a:moveTo>
                  <a:lnTo>
                    <a:pt x="307953" y="625106"/>
                  </a:lnTo>
                  <a:lnTo>
                    <a:pt x="70307" y="23057"/>
                  </a:lnTo>
                  <a:cubicBezTo>
                    <a:pt x="62898" y="4314"/>
                    <a:pt x="41800" y="-4840"/>
                    <a:pt x="23057" y="2570"/>
                  </a:cubicBezTo>
                  <a:cubicBezTo>
                    <a:pt x="4314" y="9981"/>
                    <a:pt x="-4840" y="31078"/>
                    <a:pt x="2570" y="49821"/>
                  </a:cubicBezTo>
                  <a:cubicBezTo>
                    <a:pt x="3093" y="51128"/>
                    <a:pt x="3616" y="52349"/>
                    <a:pt x="4314" y="53569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D38010F-5EFD-620C-C4ED-5F6C235FE1AA}"/>
                </a:ext>
              </a:extLst>
            </p:cNvPr>
            <p:cNvSpPr/>
            <p:nvPr/>
          </p:nvSpPr>
          <p:spPr>
            <a:xfrm>
              <a:off x="1433610" y="-484088"/>
              <a:ext cx="815615" cy="375972"/>
            </a:xfrm>
            <a:custGeom>
              <a:avLst/>
              <a:gdLst>
                <a:gd name="connsiteX0" fmla="*/ 815509 w 815615"/>
                <a:gd name="connsiteY0" fmla="*/ 357912 h 375972"/>
                <a:gd name="connsiteX1" fmla="*/ 749 w 815615"/>
                <a:gd name="connsiteY1" fmla="*/ 162372 h 375972"/>
                <a:gd name="connsiteX2" fmla="*/ 815509 w 815615"/>
                <a:gd name="connsiteY2" fmla="*/ 357912 h 37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5615" h="375972">
                  <a:moveTo>
                    <a:pt x="815509" y="357912"/>
                  </a:moveTo>
                  <a:cubicBezTo>
                    <a:pt x="826581" y="368199"/>
                    <a:pt x="-28804" y="448315"/>
                    <a:pt x="749" y="162372"/>
                  </a:cubicBezTo>
                  <a:cubicBezTo>
                    <a:pt x="30215" y="-123570"/>
                    <a:pt x="415278" y="-15383"/>
                    <a:pt x="815509" y="357912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C26E214B-4E79-A353-DC9F-9502DDE94EEA}"/>
                </a:ext>
              </a:extLst>
            </p:cNvPr>
            <p:cNvSpPr/>
            <p:nvPr/>
          </p:nvSpPr>
          <p:spPr>
            <a:xfrm>
              <a:off x="1541338" y="-385604"/>
              <a:ext cx="641003" cy="233187"/>
            </a:xfrm>
            <a:custGeom>
              <a:avLst/>
              <a:gdLst>
                <a:gd name="connsiteX0" fmla="*/ 19689 w 641003"/>
                <a:gd name="connsiteY0" fmla="*/ 53514 h 233187"/>
                <a:gd name="connsiteX1" fmla="*/ 641003 w 641003"/>
                <a:gd name="connsiteY1" fmla="*/ 233187 h 233187"/>
                <a:gd name="connsiteX2" fmla="*/ 37038 w 641003"/>
                <a:gd name="connsiteY2" fmla="*/ 1818 h 233187"/>
                <a:gd name="connsiteX3" fmla="*/ 1818 w 641003"/>
                <a:gd name="connsiteY3" fmla="*/ 17510 h 233187"/>
                <a:gd name="connsiteX4" fmla="*/ 17510 w 641003"/>
                <a:gd name="connsiteY4" fmla="*/ 52730 h 233187"/>
                <a:gd name="connsiteX5" fmla="*/ 19689 w 641003"/>
                <a:gd name="connsiteY5" fmla="*/ 53427 h 23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003" h="233187">
                  <a:moveTo>
                    <a:pt x="19689" y="53514"/>
                  </a:moveTo>
                  <a:lnTo>
                    <a:pt x="641003" y="233187"/>
                  </a:lnTo>
                  <a:lnTo>
                    <a:pt x="37038" y="1818"/>
                  </a:lnTo>
                  <a:cubicBezTo>
                    <a:pt x="23002" y="-3587"/>
                    <a:pt x="7223" y="3474"/>
                    <a:pt x="1818" y="17510"/>
                  </a:cubicBezTo>
                  <a:cubicBezTo>
                    <a:pt x="-3587" y="31546"/>
                    <a:pt x="3474" y="47325"/>
                    <a:pt x="17510" y="52730"/>
                  </a:cubicBezTo>
                  <a:cubicBezTo>
                    <a:pt x="18207" y="52991"/>
                    <a:pt x="18992" y="53253"/>
                    <a:pt x="19689" y="5342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FFB44FF0-5DAC-5BE0-2962-AF2EFC009CF9}"/>
                </a:ext>
              </a:extLst>
            </p:cNvPr>
            <p:cNvSpPr/>
            <p:nvPr/>
          </p:nvSpPr>
          <p:spPr>
            <a:xfrm>
              <a:off x="1820430" y="-145848"/>
              <a:ext cx="518844" cy="746060"/>
            </a:xfrm>
            <a:custGeom>
              <a:avLst/>
              <a:gdLst>
                <a:gd name="connsiteX0" fmla="*/ 518046 w 518844"/>
                <a:gd name="connsiteY0" fmla="*/ 57 h 746060"/>
                <a:gd name="connsiteX1" fmla="*/ 120255 w 518844"/>
                <a:gd name="connsiteY1" fmla="*/ 737579 h 746060"/>
                <a:gd name="connsiteX2" fmla="*/ 518046 w 518844"/>
                <a:gd name="connsiteY2" fmla="*/ 57 h 74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844" h="746060">
                  <a:moveTo>
                    <a:pt x="518046" y="57"/>
                  </a:moveTo>
                  <a:cubicBezTo>
                    <a:pt x="530861" y="-7964"/>
                    <a:pt x="389110" y="839315"/>
                    <a:pt x="120255" y="737579"/>
                  </a:cubicBezTo>
                  <a:cubicBezTo>
                    <a:pt x="-148600" y="635756"/>
                    <a:pt x="54698" y="291317"/>
                    <a:pt x="518046" y="5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278FDD18-8E47-4680-6235-80907F8AD969}"/>
                </a:ext>
              </a:extLst>
            </p:cNvPr>
            <p:cNvSpPr/>
            <p:nvPr/>
          </p:nvSpPr>
          <p:spPr>
            <a:xfrm>
              <a:off x="1912505" y="-87905"/>
              <a:ext cx="383602" cy="567809"/>
            </a:xfrm>
            <a:custGeom>
              <a:avLst/>
              <a:gdLst>
                <a:gd name="connsiteX0" fmla="*/ 50672 w 383602"/>
                <a:gd name="connsiteY0" fmla="*/ 554537 h 567809"/>
                <a:gd name="connsiteX1" fmla="*/ 383603 w 383602"/>
                <a:gd name="connsiteY1" fmla="*/ 0 h 567809"/>
                <a:gd name="connsiteX2" fmla="*/ 5166 w 383602"/>
                <a:gd name="connsiteY2" fmla="*/ 524548 h 567809"/>
                <a:gd name="connsiteX3" fmla="*/ 11355 w 383602"/>
                <a:gd name="connsiteY3" fmla="*/ 562644 h 567809"/>
                <a:gd name="connsiteX4" fmla="*/ 49452 w 383602"/>
                <a:gd name="connsiteY4" fmla="*/ 556455 h 567809"/>
                <a:gd name="connsiteX5" fmla="*/ 50759 w 383602"/>
                <a:gd name="connsiteY5" fmla="*/ 554537 h 56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602" h="567809">
                  <a:moveTo>
                    <a:pt x="50672" y="554537"/>
                  </a:moveTo>
                  <a:lnTo>
                    <a:pt x="383603" y="0"/>
                  </a:lnTo>
                  <a:lnTo>
                    <a:pt x="5166" y="524548"/>
                  </a:lnTo>
                  <a:cubicBezTo>
                    <a:pt x="-3639" y="536752"/>
                    <a:pt x="-937" y="553839"/>
                    <a:pt x="11355" y="562644"/>
                  </a:cubicBezTo>
                  <a:cubicBezTo>
                    <a:pt x="23560" y="571449"/>
                    <a:pt x="40647" y="568747"/>
                    <a:pt x="49452" y="556455"/>
                  </a:cubicBezTo>
                  <a:cubicBezTo>
                    <a:pt x="49888" y="555844"/>
                    <a:pt x="50324" y="555147"/>
                    <a:pt x="50759" y="55453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2C58BFC9-7311-92C5-B83F-52F99BCF20F8}"/>
                </a:ext>
              </a:extLst>
            </p:cNvPr>
            <p:cNvSpPr/>
            <p:nvPr/>
          </p:nvSpPr>
          <p:spPr>
            <a:xfrm rot="21008401">
              <a:off x="3372388" y="-499781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9DC4B11F-1E0A-F857-DE5C-B2A84CD945C8}"/>
                </a:ext>
              </a:extLst>
            </p:cNvPr>
            <p:cNvSpPr/>
            <p:nvPr/>
          </p:nvSpPr>
          <p:spPr>
            <a:xfrm>
              <a:off x="3390768" y="-299866"/>
              <a:ext cx="72863" cy="100067"/>
            </a:xfrm>
            <a:custGeom>
              <a:avLst/>
              <a:gdLst>
                <a:gd name="connsiteX0" fmla="*/ 10576 w 72863"/>
                <a:gd name="connsiteY0" fmla="*/ 38826 h 100067"/>
                <a:gd name="connsiteX1" fmla="*/ 202 w 72863"/>
                <a:gd name="connsiteY1" fmla="*/ 12760 h 100067"/>
                <a:gd name="connsiteX2" fmla="*/ 4299 w 72863"/>
                <a:gd name="connsiteY2" fmla="*/ 730 h 100067"/>
                <a:gd name="connsiteX3" fmla="*/ 16068 w 72863"/>
                <a:gd name="connsiteY3" fmla="*/ 3607 h 100067"/>
                <a:gd name="connsiteX4" fmla="*/ 35334 w 72863"/>
                <a:gd name="connsiteY4" fmla="*/ 25924 h 100067"/>
                <a:gd name="connsiteX5" fmla="*/ 40303 w 72863"/>
                <a:gd name="connsiteY5" fmla="*/ 35078 h 100067"/>
                <a:gd name="connsiteX6" fmla="*/ 41698 w 72863"/>
                <a:gd name="connsiteY6" fmla="*/ 43360 h 100067"/>
                <a:gd name="connsiteX7" fmla="*/ 55995 w 72863"/>
                <a:gd name="connsiteY7" fmla="*/ 61928 h 100067"/>
                <a:gd name="connsiteX8" fmla="*/ 70031 w 72863"/>
                <a:gd name="connsiteY8" fmla="*/ 81979 h 100067"/>
                <a:gd name="connsiteX9" fmla="*/ 70990 w 72863"/>
                <a:gd name="connsiteY9" fmla="*/ 97235 h 100067"/>
                <a:gd name="connsiteX10" fmla="*/ 61488 w 72863"/>
                <a:gd name="connsiteY10" fmla="*/ 99763 h 100067"/>
                <a:gd name="connsiteX11" fmla="*/ 52683 w 72863"/>
                <a:gd name="connsiteY11" fmla="*/ 94533 h 100067"/>
                <a:gd name="connsiteX12" fmla="*/ 29319 w 72863"/>
                <a:gd name="connsiteY12" fmla="*/ 68990 h 100067"/>
                <a:gd name="connsiteX13" fmla="*/ 19032 w 72863"/>
                <a:gd name="connsiteY13" fmla="*/ 58528 h 100067"/>
                <a:gd name="connsiteX14" fmla="*/ 10576 w 72863"/>
                <a:gd name="connsiteY14" fmla="*/ 38914 h 1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863" h="100067">
                  <a:moveTo>
                    <a:pt x="10576" y="38826"/>
                  </a:moveTo>
                  <a:cubicBezTo>
                    <a:pt x="6391" y="30370"/>
                    <a:pt x="1597" y="22088"/>
                    <a:pt x="202" y="12760"/>
                  </a:cubicBezTo>
                  <a:cubicBezTo>
                    <a:pt x="-408" y="8227"/>
                    <a:pt x="202" y="2735"/>
                    <a:pt x="4299" y="730"/>
                  </a:cubicBezTo>
                  <a:cubicBezTo>
                    <a:pt x="8135" y="-1188"/>
                    <a:pt x="12668" y="991"/>
                    <a:pt x="16068" y="3607"/>
                  </a:cubicBezTo>
                  <a:cubicBezTo>
                    <a:pt x="23827" y="9622"/>
                    <a:pt x="29668" y="17816"/>
                    <a:pt x="35334" y="25924"/>
                  </a:cubicBezTo>
                  <a:cubicBezTo>
                    <a:pt x="37339" y="28801"/>
                    <a:pt x="39345" y="31678"/>
                    <a:pt x="40303" y="35078"/>
                  </a:cubicBezTo>
                  <a:cubicBezTo>
                    <a:pt x="41001" y="37780"/>
                    <a:pt x="41001" y="40657"/>
                    <a:pt x="41698" y="43360"/>
                  </a:cubicBezTo>
                  <a:cubicBezTo>
                    <a:pt x="43616" y="51031"/>
                    <a:pt x="50503" y="56262"/>
                    <a:pt x="55995" y="61928"/>
                  </a:cubicBezTo>
                  <a:cubicBezTo>
                    <a:pt x="61749" y="67769"/>
                    <a:pt x="66282" y="74743"/>
                    <a:pt x="70031" y="81979"/>
                  </a:cubicBezTo>
                  <a:cubicBezTo>
                    <a:pt x="72472" y="86774"/>
                    <a:pt x="74477" y="93051"/>
                    <a:pt x="70990" y="97235"/>
                  </a:cubicBezTo>
                  <a:cubicBezTo>
                    <a:pt x="68723" y="99851"/>
                    <a:pt x="64888" y="100548"/>
                    <a:pt x="61488" y="99763"/>
                  </a:cubicBezTo>
                  <a:cubicBezTo>
                    <a:pt x="58175" y="98979"/>
                    <a:pt x="55298" y="96799"/>
                    <a:pt x="52683" y="94533"/>
                  </a:cubicBezTo>
                  <a:cubicBezTo>
                    <a:pt x="44052" y="86774"/>
                    <a:pt x="37949" y="76661"/>
                    <a:pt x="29319" y="68990"/>
                  </a:cubicBezTo>
                  <a:cubicBezTo>
                    <a:pt x="25135" y="65241"/>
                    <a:pt x="20950" y="63846"/>
                    <a:pt x="19032" y="58528"/>
                  </a:cubicBezTo>
                  <a:cubicBezTo>
                    <a:pt x="16591" y="51816"/>
                    <a:pt x="13714" y="45277"/>
                    <a:pt x="10576" y="3891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307F85B7-A3AE-2AAF-DEE2-5C8AE131D515}"/>
                </a:ext>
              </a:extLst>
            </p:cNvPr>
            <p:cNvSpPr/>
            <p:nvPr/>
          </p:nvSpPr>
          <p:spPr>
            <a:xfrm>
              <a:off x="3396907" y="-290021"/>
              <a:ext cx="57390" cy="81984"/>
            </a:xfrm>
            <a:custGeom>
              <a:avLst/>
              <a:gdLst>
                <a:gd name="connsiteX0" fmla="*/ 8883 w 57390"/>
                <a:gd name="connsiteY0" fmla="*/ 31161 h 81984"/>
                <a:gd name="connsiteX1" fmla="*/ 252 w 57390"/>
                <a:gd name="connsiteY1" fmla="*/ 9977 h 81984"/>
                <a:gd name="connsiteX2" fmla="*/ 2955 w 57390"/>
                <a:gd name="connsiteY2" fmla="*/ 474 h 81984"/>
                <a:gd name="connsiteX3" fmla="*/ 11934 w 57390"/>
                <a:gd name="connsiteY3" fmla="*/ 3177 h 81984"/>
                <a:gd name="connsiteX4" fmla="*/ 27103 w 57390"/>
                <a:gd name="connsiteY4" fmla="*/ 21658 h 81984"/>
                <a:gd name="connsiteX5" fmla="*/ 31114 w 57390"/>
                <a:gd name="connsiteY5" fmla="*/ 29156 h 81984"/>
                <a:gd name="connsiteX6" fmla="*/ 32421 w 57390"/>
                <a:gd name="connsiteY6" fmla="*/ 35868 h 81984"/>
                <a:gd name="connsiteX7" fmla="*/ 43754 w 57390"/>
                <a:gd name="connsiteY7" fmla="*/ 51211 h 81984"/>
                <a:gd name="connsiteX8" fmla="*/ 54913 w 57390"/>
                <a:gd name="connsiteY8" fmla="*/ 67688 h 81984"/>
                <a:gd name="connsiteX9" fmla="*/ 56133 w 57390"/>
                <a:gd name="connsiteY9" fmla="*/ 79893 h 81984"/>
                <a:gd name="connsiteX10" fmla="*/ 49072 w 57390"/>
                <a:gd name="connsiteY10" fmla="*/ 81636 h 81984"/>
                <a:gd name="connsiteX11" fmla="*/ 42272 w 57390"/>
                <a:gd name="connsiteY11" fmla="*/ 77190 h 81984"/>
                <a:gd name="connsiteX12" fmla="*/ 23878 w 57390"/>
                <a:gd name="connsiteY12" fmla="*/ 56006 h 81984"/>
                <a:gd name="connsiteX13" fmla="*/ 15770 w 57390"/>
                <a:gd name="connsiteY13" fmla="*/ 47289 h 81984"/>
                <a:gd name="connsiteX14" fmla="*/ 8796 w 57390"/>
                <a:gd name="connsiteY14" fmla="*/ 31335 h 8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90" h="81984">
                  <a:moveTo>
                    <a:pt x="8883" y="31161"/>
                  </a:moveTo>
                  <a:cubicBezTo>
                    <a:pt x="5483" y="24274"/>
                    <a:pt x="1560" y="17474"/>
                    <a:pt x="252" y="9977"/>
                  </a:cubicBezTo>
                  <a:cubicBezTo>
                    <a:pt x="-358" y="6315"/>
                    <a:pt x="-9" y="1956"/>
                    <a:pt x="2955" y="474"/>
                  </a:cubicBezTo>
                  <a:cubicBezTo>
                    <a:pt x="5745" y="-921"/>
                    <a:pt x="9232" y="997"/>
                    <a:pt x="11934" y="3177"/>
                  </a:cubicBezTo>
                  <a:cubicBezTo>
                    <a:pt x="17950" y="8233"/>
                    <a:pt x="22570" y="15033"/>
                    <a:pt x="27103" y="21658"/>
                  </a:cubicBezTo>
                  <a:cubicBezTo>
                    <a:pt x="28672" y="24012"/>
                    <a:pt x="30329" y="26366"/>
                    <a:pt x="31114" y="29156"/>
                  </a:cubicBezTo>
                  <a:cubicBezTo>
                    <a:pt x="31724" y="31335"/>
                    <a:pt x="31811" y="33602"/>
                    <a:pt x="32421" y="35868"/>
                  </a:cubicBezTo>
                  <a:cubicBezTo>
                    <a:pt x="34077" y="42058"/>
                    <a:pt x="39395" y="46504"/>
                    <a:pt x="43754" y="51211"/>
                  </a:cubicBezTo>
                  <a:cubicBezTo>
                    <a:pt x="48200" y="56093"/>
                    <a:pt x="51862" y="61760"/>
                    <a:pt x="54913" y="67688"/>
                  </a:cubicBezTo>
                  <a:cubicBezTo>
                    <a:pt x="56918" y="71611"/>
                    <a:pt x="58661" y="76755"/>
                    <a:pt x="56133" y="79893"/>
                  </a:cubicBezTo>
                  <a:cubicBezTo>
                    <a:pt x="54564" y="81898"/>
                    <a:pt x="51600" y="82421"/>
                    <a:pt x="49072" y="81636"/>
                  </a:cubicBezTo>
                  <a:cubicBezTo>
                    <a:pt x="46544" y="80852"/>
                    <a:pt x="44277" y="79108"/>
                    <a:pt x="42272" y="77190"/>
                  </a:cubicBezTo>
                  <a:cubicBezTo>
                    <a:pt x="35559" y="70739"/>
                    <a:pt x="30677" y="62457"/>
                    <a:pt x="23878" y="56006"/>
                  </a:cubicBezTo>
                  <a:cubicBezTo>
                    <a:pt x="20652" y="52868"/>
                    <a:pt x="17427" y="51647"/>
                    <a:pt x="15770" y="47289"/>
                  </a:cubicBezTo>
                  <a:cubicBezTo>
                    <a:pt x="13678" y="41883"/>
                    <a:pt x="11411" y="36478"/>
                    <a:pt x="8796" y="3133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586DFD47-ABAE-9700-EB02-3A3F40259B6E}"/>
                </a:ext>
              </a:extLst>
            </p:cNvPr>
            <p:cNvSpPr/>
            <p:nvPr/>
          </p:nvSpPr>
          <p:spPr>
            <a:xfrm>
              <a:off x="3392992" y="-235412"/>
              <a:ext cx="53588" cy="95636"/>
            </a:xfrm>
            <a:custGeom>
              <a:avLst/>
              <a:gdLst>
                <a:gd name="connsiteX0" fmla="*/ 52638 w 53588"/>
                <a:gd name="connsiteY0" fmla="*/ 5931 h 95636"/>
                <a:gd name="connsiteX1" fmla="*/ 52464 w 53588"/>
                <a:gd name="connsiteY1" fmla="*/ 5582 h 95636"/>
                <a:gd name="connsiteX2" fmla="*/ 38254 w 53588"/>
                <a:gd name="connsiteY2" fmla="*/ 1223 h 95636"/>
                <a:gd name="connsiteX3" fmla="*/ 25700 w 53588"/>
                <a:gd name="connsiteY3" fmla="*/ 13864 h 95636"/>
                <a:gd name="connsiteX4" fmla="*/ 6696 w 53588"/>
                <a:gd name="connsiteY4" fmla="*/ 46294 h 95636"/>
                <a:gd name="connsiteX5" fmla="*/ 854 w 53588"/>
                <a:gd name="connsiteY5" fmla="*/ 87006 h 95636"/>
                <a:gd name="connsiteX6" fmla="*/ 12972 w 53588"/>
                <a:gd name="connsiteY6" fmla="*/ 95462 h 95636"/>
                <a:gd name="connsiteX7" fmla="*/ 21429 w 53588"/>
                <a:gd name="connsiteY7" fmla="*/ 83344 h 95636"/>
                <a:gd name="connsiteX8" fmla="*/ 25874 w 53588"/>
                <a:gd name="connsiteY8" fmla="*/ 54576 h 95636"/>
                <a:gd name="connsiteX9" fmla="*/ 42961 w 53588"/>
                <a:gd name="connsiteY9" fmla="*/ 25633 h 95636"/>
                <a:gd name="connsiteX10" fmla="*/ 48018 w 53588"/>
                <a:gd name="connsiteY10" fmla="*/ 19617 h 95636"/>
                <a:gd name="connsiteX11" fmla="*/ 52551 w 53588"/>
                <a:gd name="connsiteY11" fmla="*/ 5756 h 9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588" h="95636">
                  <a:moveTo>
                    <a:pt x="52638" y="5931"/>
                  </a:moveTo>
                  <a:cubicBezTo>
                    <a:pt x="52638" y="5931"/>
                    <a:pt x="52551" y="5669"/>
                    <a:pt x="52464" y="5582"/>
                  </a:cubicBezTo>
                  <a:cubicBezTo>
                    <a:pt x="49761" y="438"/>
                    <a:pt x="43397" y="-1480"/>
                    <a:pt x="38254" y="1223"/>
                  </a:cubicBezTo>
                  <a:cubicBezTo>
                    <a:pt x="32064" y="4536"/>
                    <a:pt x="28403" y="9941"/>
                    <a:pt x="25700" y="13864"/>
                  </a:cubicBezTo>
                  <a:cubicBezTo>
                    <a:pt x="18813" y="23976"/>
                    <a:pt x="11752" y="34350"/>
                    <a:pt x="6696" y="46294"/>
                  </a:cubicBezTo>
                  <a:cubicBezTo>
                    <a:pt x="680" y="60417"/>
                    <a:pt x="-1325" y="74452"/>
                    <a:pt x="854" y="87006"/>
                  </a:cubicBezTo>
                  <a:cubicBezTo>
                    <a:pt x="1900" y="92759"/>
                    <a:pt x="7306" y="96508"/>
                    <a:pt x="12972" y="95462"/>
                  </a:cubicBezTo>
                  <a:cubicBezTo>
                    <a:pt x="18639" y="94416"/>
                    <a:pt x="22475" y="89011"/>
                    <a:pt x="21429" y="83344"/>
                  </a:cubicBezTo>
                  <a:cubicBezTo>
                    <a:pt x="19946" y="74801"/>
                    <a:pt x="21429" y="64863"/>
                    <a:pt x="25874" y="54576"/>
                  </a:cubicBezTo>
                  <a:cubicBezTo>
                    <a:pt x="30146" y="44463"/>
                    <a:pt x="36685" y="34961"/>
                    <a:pt x="42961" y="25633"/>
                  </a:cubicBezTo>
                  <a:cubicBezTo>
                    <a:pt x="44618" y="23192"/>
                    <a:pt x="46449" y="20489"/>
                    <a:pt x="48018" y="19617"/>
                  </a:cubicBezTo>
                  <a:cubicBezTo>
                    <a:pt x="52987" y="16915"/>
                    <a:pt x="54992" y="10813"/>
                    <a:pt x="52551" y="575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11560F67-7F3E-5911-F1D5-7CBF925CD8DB}"/>
                </a:ext>
              </a:extLst>
            </p:cNvPr>
            <p:cNvSpPr/>
            <p:nvPr/>
          </p:nvSpPr>
          <p:spPr>
            <a:xfrm>
              <a:off x="3306987" y="-293118"/>
              <a:ext cx="107338" cy="41870"/>
            </a:xfrm>
            <a:custGeom>
              <a:avLst/>
              <a:gdLst>
                <a:gd name="connsiteX0" fmla="*/ 106300 w 107338"/>
                <a:gd name="connsiteY0" fmla="*/ 14816 h 41870"/>
                <a:gd name="connsiteX1" fmla="*/ 105428 w 107338"/>
                <a:gd name="connsiteY1" fmla="*/ 13334 h 41870"/>
                <a:gd name="connsiteX2" fmla="*/ 90869 w 107338"/>
                <a:gd name="connsiteY2" fmla="*/ 10806 h 41870"/>
                <a:gd name="connsiteX3" fmla="*/ 53121 w 107338"/>
                <a:gd name="connsiteY3" fmla="*/ 20657 h 41870"/>
                <a:gd name="connsiteX4" fmla="*/ 18163 w 107338"/>
                <a:gd name="connsiteY4" fmla="*/ 3309 h 41870"/>
                <a:gd name="connsiteX5" fmla="*/ 3343 w 107338"/>
                <a:gd name="connsiteY5" fmla="*/ 2786 h 41870"/>
                <a:gd name="connsiteX6" fmla="*/ 2820 w 107338"/>
                <a:gd name="connsiteY6" fmla="*/ 17606 h 41870"/>
                <a:gd name="connsiteX7" fmla="*/ 50942 w 107338"/>
                <a:gd name="connsiteY7" fmla="*/ 41493 h 41870"/>
                <a:gd name="connsiteX8" fmla="*/ 102900 w 107338"/>
                <a:gd name="connsiteY8" fmla="*/ 27980 h 41870"/>
                <a:gd name="connsiteX9" fmla="*/ 106300 w 107338"/>
                <a:gd name="connsiteY9" fmla="*/ 14904 h 4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338" h="41870">
                  <a:moveTo>
                    <a:pt x="106300" y="14816"/>
                  </a:moveTo>
                  <a:cubicBezTo>
                    <a:pt x="106038" y="14293"/>
                    <a:pt x="105777" y="13857"/>
                    <a:pt x="105428" y="13334"/>
                  </a:cubicBezTo>
                  <a:cubicBezTo>
                    <a:pt x="102115" y="8627"/>
                    <a:pt x="95577" y="7494"/>
                    <a:pt x="90869" y="10806"/>
                  </a:cubicBezTo>
                  <a:cubicBezTo>
                    <a:pt x="80059" y="18391"/>
                    <a:pt x="66285" y="21965"/>
                    <a:pt x="53121" y="20657"/>
                  </a:cubicBezTo>
                  <a:cubicBezTo>
                    <a:pt x="39958" y="19262"/>
                    <a:pt x="27230" y="12986"/>
                    <a:pt x="18163" y="3309"/>
                  </a:cubicBezTo>
                  <a:cubicBezTo>
                    <a:pt x="14241" y="-876"/>
                    <a:pt x="7615" y="-1137"/>
                    <a:pt x="3343" y="2786"/>
                  </a:cubicBezTo>
                  <a:cubicBezTo>
                    <a:pt x="-841" y="6709"/>
                    <a:pt x="-1190" y="13247"/>
                    <a:pt x="2820" y="17606"/>
                  </a:cubicBezTo>
                  <a:cubicBezTo>
                    <a:pt x="15287" y="30857"/>
                    <a:pt x="32809" y="39575"/>
                    <a:pt x="50942" y="41493"/>
                  </a:cubicBezTo>
                  <a:cubicBezTo>
                    <a:pt x="69075" y="43324"/>
                    <a:pt x="87992" y="38442"/>
                    <a:pt x="102900" y="27980"/>
                  </a:cubicBezTo>
                  <a:cubicBezTo>
                    <a:pt x="107172" y="25016"/>
                    <a:pt x="108479" y="19437"/>
                    <a:pt x="106300" y="149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5DA8B0A9-C53B-0215-7616-1F42F37FDFAC}"/>
                </a:ext>
              </a:extLst>
            </p:cNvPr>
            <p:cNvSpPr/>
            <p:nvPr/>
          </p:nvSpPr>
          <p:spPr>
            <a:xfrm>
              <a:off x="3332872" y="-257617"/>
              <a:ext cx="88329" cy="62607"/>
            </a:xfrm>
            <a:custGeom>
              <a:avLst/>
              <a:gdLst>
                <a:gd name="connsiteX0" fmla="*/ 87214 w 88329"/>
                <a:gd name="connsiteY0" fmla="*/ 5905 h 62607"/>
                <a:gd name="connsiteX1" fmla="*/ 85733 w 88329"/>
                <a:gd name="connsiteY1" fmla="*/ 3639 h 62607"/>
                <a:gd name="connsiteX2" fmla="*/ 71000 w 88329"/>
                <a:gd name="connsiteY2" fmla="*/ 2505 h 62607"/>
                <a:gd name="connsiteX3" fmla="*/ 41882 w 88329"/>
                <a:gd name="connsiteY3" fmla="*/ 19592 h 62607"/>
                <a:gd name="connsiteX4" fmla="*/ 2827 w 88329"/>
                <a:gd name="connsiteY4" fmla="*/ 44961 h 62607"/>
                <a:gd name="connsiteX5" fmla="*/ 3262 w 88329"/>
                <a:gd name="connsiteY5" fmla="*/ 59781 h 62607"/>
                <a:gd name="connsiteX6" fmla="*/ 18083 w 88329"/>
                <a:gd name="connsiteY6" fmla="*/ 59345 h 62607"/>
                <a:gd name="connsiteX7" fmla="*/ 51036 w 88329"/>
                <a:gd name="connsiteY7" fmla="*/ 38597 h 62607"/>
                <a:gd name="connsiteX8" fmla="*/ 84686 w 88329"/>
                <a:gd name="connsiteY8" fmla="*/ 18546 h 62607"/>
                <a:gd name="connsiteX9" fmla="*/ 87302 w 88329"/>
                <a:gd name="connsiteY9" fmla="*/ 5992 h 6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329" h="62607">
                  <a:moveTo>
                    <a:pt x="87214" y="5905"/>
                  </a:moveTo>
                  <a:cubicBezTo>
                    <a:pt x="86866" y="5121"/>
                    <a:pt x="86343" y="4336"/>
                    <a:pt x="85733" y="3639"/>
                  </a:cubicBezTo>
                  <a:cubicBezTo>
                    <a:pt x="81984" y="-720"/>
                    <a:pt x="75358" y="-1243"/>
                    <a:pt x="71000" y="2505"/>
                  </a:cubicBezTo>
                  <a:cubicBezTo>
                    <a:pt x="62805" y="9567"/>
                    <a:pt x="52605" y="14449"/>
                    <a:pt x="41882" y="19592"/>
                  </a:cubicBezTo>
                  <a:cubicBezTo>
                    <a:pt x="28196" y="26218"/>
                    <a:pt x="13986" y="33017"/>
                    <a:pt x="2827" y="44961"/>
                  </a:cubicBezTo>
                  <a:cubicBezTo>
                    <a:pt x="-1096" y="49145"/>
                    <a:pt x="-922" y="55858"/>
                    <a:pt x="3262" y="59781"/>
                  </a:cubicBezTo>
                  <a:cubicBezTo>
                    <a:pt x="7447" y="63704"/>
                    <a:pt x="14072" y="63530"/>
                    <a:pt x="18083" y="59345"/>
                  </a:cubicBezTo>
                  <a:cubicBezTo>
                    <a:pt x="26626" y="50279"/>
                    <a:pt x="38483" y="44612"/>
                    <a:pt x="51036" y="38597"/>
                  </a:cubicBezTo>
                  <a:cubicBezTo>
                    <a:pt x="62543" y="33017"/>
                    <a:pt x="74487" y="27351"/>
                    <a:pt x="84686" y="18546"/>
                  </a:cubicBezTo>
                  <a:cubicBezTo>
                    <a:pt x="88348" y="15408"/>
                    <a:pt x="89307" y="10177"/>
                    <a:pt x="87302" y="599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840B58D7-CB00-9B5C-612C-DE4FBE71F8C1}"/>
                </a:ext>
              </a:extLst>
            </p:cNvPr>
            <p:cNvSpPr/>
            <p:nvPr/>
          </p:nvSpPr>
          <p:spPr>
            <a:xfrm>
              <a:off x="3411456" y="-470092"/>
              <a:ext cx="173832" cy="122921"/>
            </a:xfrm>
            <a:custGeom>
              <a:avLst/>
              <a:gdLst>
                <a:gd name="connsiteX0" fmla="*/ 21097 w 173832"/>
                <a:gd name="connsiteY0" fmla="*/ 112372 h 122921"/>
                <a:gd name="connsiteX1" fmla="*/ 37226 w 173832"/>
                <a:gd name="connsiteY1" fmla="*/ 66168 h 122921"/>
                <a:gd name="connsiteX2" fmla="*/ 72707 w 173832"/>
                <a:gd name="connsiteY2" fmla="*/ 29553 h 122921"/>
                <a:gd name="connsiteX3" fmla="*/ 120741 w 173832"/>
                <a:gd name="connsiteY3" fmla="*/ 8195 h 122921"/>
                <a:gd name="connsiteX4" fmla="*/ 146982 w 173832"/>
                <a:gd name="connsiteY4" fmla="*/ 2615 h 122921"/>
                <a:gd name="connsiteX5" fmla="*/ 173832 w 173832"/>
                <a:gd name="connsiteY5" fmla="*/ 0 h 122921"/>
                <a:gd name="connsiteX6" fmla="*/ 146720 w 173832"/>
                <a:gd name="connsiteY6" fmla="*/ 0 h 122921"/>
                <a:gd name="connsiteX7" fmla="*/ 119608 w 173832"/>
                <a:gd name="connsiteY7" fmla="*/ 3138 h 122921"/>
                <a:gd name="connsiteX8" fmla="*/ 67215 w 173832"/>
                <a:gd name="connsiteY8" fmla="*/ 20661 h 122921"/>
                <a:gd name="connsiteX9" fmla="*/ 24236 w 173832"/>
                <a:gd name="connsiteY9" fmla="*/ 57363 h 122921"/>
                <a:gd name="connsiteX10" fmla="*/ 175 w 173832"/>
                <a:gd name="connsiteY10" fmla="*/ 110541 h 122921"/>
                <a:gd name="connsiteX11" fmla="*/ 8544 w 173832"/>
                <a:gd name="connsiteY11" fmla="*/ 122746 h 122921"/>
                <a:gd name="connsiteX12" fmla="*/ 20836 w 173832"/>
                <a:gd name="connsiteY12" fmla="*/ 114377 h 122921"/>
                <a:gd name="connsiteX13" fmla="*/ 21010 w 173832"/>
                <a:gd name="connsiteY13" fmla="*/ 113331 h 122921"/>
                <a:gd name="connsiteX14" fmla="*/ 21010 w 173832"/>
                <a:gd name="connsiteY14" fmla="*/ 112459 h 12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832" h="122921">
                  <a:moveTo>
                    <a:pt x="21097" y="112372"/>
                  </a:moveTo>
                  <a:cubicBezTo>
                    <a:pt x="22405" y="97377"/>
                    <a:pt x="28333" y="80203"/>
                    <a:pt x="37226" y="66168"/>
                  </a:cubicBezTo>
                  <a:cubicBezTo>
                    <a:pt x="46117" y="51784"/>
                    <a:pt x="58322" y="39404"/>
                    <a:pt x="72707" y="29553"/>
                  </a:cubicBezTo>
                  <a:cubicBezTo>
                    <a:pt x="87178" y="19789"/>
                    <a:pt x="103655" y="13164"/>
                    <a:pt x="120741" y="8195"/>
                  </a:cubicBezTo>
                  <a:cubicBezTo>
                    <a:pt x="129285" y="5841"/>
                    <a:pt x="138177" y="4533"/>
                    <a:pt x="146982" y="2615"/>
                  </a:cubicBezTo>
                  <a:lnTo>
                    <a:pt x="173832" y="0"/>
                  </a:lnTo>
                  <a:lnTo>
                    <a:pt x="146720" y="0"/>
                  </a:lnTo>
                  <a:cubicBezTo>
                    <a:pt x="137741" y="1046"/>
                    <a:pt x="128587" y="1569"/>
                    <a:pt x="119608" y="3138"/>
                  </a:cubicBezTo>
                  <a:cubicBezTo>
                    <a:pt x="101649" y="6538"/>
                    <a:pt x="83778" y="11682"/>
                    <a:pt x="67215" y="20661"/>
                  </a:cubicBezTo>
                  <a:cubicBezTo>
                    <a:pt x="50825" y="29728"/>
                    <a:pt x="35918" y="42020"/>
                    <a:pt x="24236" y="57363"/>
                  </a:cubicBezTo>
                  <a:cubicBezTo>
                    <a:pt x="12554" y="72880"/>
                    <a:pt x="4011" y="89793"/>
                    <a:pt x="175" y="110541"/>
                  </a:cubicBezTo>
                  <a:cubicBezTo>
                    <a:pt x="-871" y="116208"/>
                    <a:pt x="2878" y="121700"/>
                    <a:pt x="8544" y="122746"/>
                  </a:cubicBezTo>
                  <a:cubicBezTo>
                    <a:pt x="14211" y="123792"/>
                    <a:pt x="19703" y="120044"/>
                    <a:pt x="20836" y="114377"/>
                  </a:cubicBezTo>
                  <a:cubicBezTo>
                    <a:pt x="20836" y="114028"/>
                    <a:pt x="20923" y="113680"/>
                    <a:pt x="21010" y="113331"/>
                  </a:cubicBezTo>
                  <a:lnTo>
                    <a:pt x="21010" y="11245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5706E27B-4F73-1229-BD98-9C0842418BCD}"/>
                </a:ext>
              </a:extLst>
            </p:cNvPr>
            <p:cNvSpPr/>
            <p:nvPr/>
          </p:nvSpPr>
          <p:spPr>
            <a:xfrm rot="17494800">
              <a:off x="2259689" y="-20678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4" y="0"/>
                    <a:pt x="174093" y="0"/>
                  </a:cubicBezTo>
                  <a:cubicBezTo>
                    <a:pt x="270242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534D13CD-5E3A-89CD-4C0C-A2D51F3F7EF2}"/>
                </a:ext>
              </a:extLst>
            </p:cNvPr>
            <p:cNvSpPr/>
            <p:nvPr/>
          </p:nvSpPr>
          <p:spPr>
            <a:xfrm>
              <a:off x="2383890" y="94935"/>
              <a:ext cx="117214" cy="33254"/>
            </a:xfrm>
            <a:custGeom>
              <a:avLst/>
              <a:gdLst>
                <a:gd name="connsiteX0" fmla="*/ 36358 w 117214"/>
                <a:gd name="connsiteY0" fmla="*/ 31005 h 33254"/>
                <a:gd name="connsiteX1" fmla="*/ 8548 w 117214"/>
                <a:gd name="connsiteY1" fmla="*/ 27343 h 33254"/>
                <a:gd name="connsiteX2" fmla="*/ 5 w 117214"/>
                <a:gd name="connsiteY2" fmla="*/ 17841 h 33254"/>
                <a:gd name="connsiteX3" fmla="*/ 8287 w 117214"/>
                <a:gd name="connsiteY3" fmla="*/ 8949 h 33254"/>
                <a:gd name="connsiteX4" fmla="*/ 37143 w 117214"/>
                <a:gd name="connsiteY4" fmla="*/ 3021 h 33254"/>
                <a:gd name="connsiteX5" fmla="*/ 47517 w 117214"/>
                <a:gd name="connsiteY5" fmla="*/ 3108 h 33254"/>
                <a:gd name="connsiteX6" fmla="*/ 55450 w 117214"/>
                <a:gd name="connsiteY6" fmla="*/ 5985 h 33254"/>
                <a:gd name="connsiteX7" fmla="*/ 78639 w 117214"/>
                <a:gd name="connsiteY7" fmla="*/ 2498 h 33254"/>
                <a:gd name="connsiteX8" fmla="*/ 102962 w 117214"/>
                <a:gd name="connsiteY8" fmla="*/ 57 h 33254"/>
                <a:gd name="connsiteX9" fmla="*/ 116736 w 117214"/>
                <a:gd name="connsiteY9" fmla="*/ 6595 h 33254"/>
                <a:gd name="connsiteX10" fmla="*/ 114295 w 117214"/>
                <a:gd name="connsiteY10" fmla="*/ 16098 h 33254"/>
                <a:gd name="connsiteX11" fmla="*/ 105403 w 117214"/>
                <a:gd name="connsiteY11" fmla="*/ 21241 h 33254"/>
                <a:gd name="connsiteX12" fmla="*/ 71665 w 117214"/>
                <a:gd name="connsiteY12" fmla="*/ 29174 h 33254"/>
                <a:gd name="connsiteX13" fmla="*/ 57455 w 117214"/>
                <a:gd name="connsiteY13" fmla="*/ 33097 h 33254"/>
                <a:gd name="connsiteX14" fmla="*/ 36184 w 117214"/>
                <a:gd name="connsiteY14" fmla="*/ 30918 h 3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7214" h="33254">
                  <a:moveTo>
                    <a:pt x="36358" y="31005"/>
                  </a:moveTo>
                  <a:cubicBezTo>
                    <a:pt x="26943" y="30569"/>
                    <a:pt x="17353" y="30743"/>
                    <a:pt x="8548" y="27343"/>
                  </a:cubicBezTo>
                  <a:cubicBezTo>
                    <a:pt x="4277" y="25687"/>
                    <a:pt x="-170" y="22374"/>
                    <a:pt x="5" y="17841"/>
                  </a:cubicBezTo>
                  <a:cubicBezTo>
                    <a:pt x="180" y="13569"/>
                    <a:pt x="4364" y="10693"/>
                    <a:pt x="8287" y="8949"/>
                  </a:cubicBezTo>
                  <a:cubicBezTo>
                    <a:pt x="17353" y="5113"/>
                    <a:pt x="27379" y="3980"/>
                    <a:pt x="37143" y="3021"/>
                  </a:cubicBezTo>
                  <a:cubicBezTo>
                    <a:pt x="40629" y="2672"/>
                    <a:pt x="44117" y="2324"/>
                    <a:pt x="47517" y="3108"/>
                  </a:cubicBezTo>
                  <a:cubicBezTo>
                    <a:pt x="50219" y="3806"/>
                    <a:pt x="52747" y="5200"/>
                    <a:pt x="55450" y="5985"/>
                  </a:cubicBezTo>
                  <a:cubicBezTo>
                    <a:pt x="63121" y="8077"/>
                    <a:pt x="70968" y="4590"/>
                    <a:pt x="78639" y="2498"/>
                  </a:cubicBezTo>
                  <a:cubicBezTo>
                    <a:pt x="86572" y="406"/>
                    <a:pt x="94854" y="-205"/>
                    <a:pt x="102962" y="57"/>
                  </a:cubicBezTo>
                  <a:cubicBezTo>
                    <a:pt x="108367" y="231"/>
                    <a:pt x="114818" y="1539"/>
                    <a:pt x="116736" y="6595"/>
                  </a:cubicBezTo>
                  <a:cubicBezTo>
                    <a:pt x="117956" y="9821"/>
                    <a:pt x="116736" y="13569"/>
                    <a:pt x="114295" y="16098"/>
                  </a:cubicBezTo>
                  <a:cubicBezTo>
                    <a:pt x="111941" y="18626"/>
                    <a:pt x="108715" y="20108"/>
                    <a:pt x="105403" y="21241"/>
                  </a:cubicBezTo>
                  <a:cubicBezTo>
                    <a:pt x="94418" y="24990"/>
                    <a:pt x="82649" y="25426"/>
                    <a:pt x="71665" y="29174"/>
                  </a:cubicBezTo>
                  <a:cubicBezTo>
                    <a:pt x="66347" y="31005"/>
                    <a:pt x="63121" y="33969"/>
                    <a:pt x="57455" y="33097"/>
                  </a:cubicBezTo>
                  <a:cubicBezTo>
                    <a:pt x="50393" y="31964"/>
                    <a:pt x="43332" y="31267"/>
                    <a:pt x="36184" y="30918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79C0D4B0-FD19-07EB-11BA-F50486D1D251}"/>
                </a:ext>
              </a:extLst>
            </p:cNvPr>
            <p:cNvSpPr/>
            <p:nvPr/>
          </p:nvSpPr>
          <p:spPr>
            <a:xfrm>
              <a:off x="2394699" y="100705"/>
              <a:ext cx="95580" cy="24236"/>
            </a:xfrm>
            <a:custGeom>
              <a:avLst/>
              <a:gdLst>
                <a:gd name="connsiteX0" fmla="*/ 29647 w 95580"/>
                <a:gd name="connsiteY0" fmla="*/ 22533 h 24236"/>
                <a:gd name="connsiteX1" fmla="*/ 6980 w 95580"/>
                <a:gd name="connsiteY1" fmla="*/ 19743 h 24236"/>
                <a:gd name="connsiteX2" fmla="*/ 6 w 95580"/>
                <a:gd name="connsiteY2" fmla="*/ 12682 h 24236"/>
                <a:gd name="connsiteX3" fmla="*/ 6719 w 95580"/>
                <a:gd name="connsiteY3" fmla="*/ 6230 h 24236"/>
                <a:gd name="connsiteX4" fmla="*/ 30257 w 95580"/>
                <a:gd name="connsiteY4" fmla="*/ 1959 h 24236"/>
                <a:gd name="connsiteX5" fmla="*/ 38713 w 95580"/>
                <a:gd name="connsiteY5" fmla="*/ 2133 h 24236"/>
                <a:gd name="connsiteX6" fmla="*/ 45164 w 95580"/>
                <a:gd name="connsiteY6" fmla="*/ 4225 h 24236"/>
                <a:gd name="connsiteX7" fmla="*/ 64082 w 95580"/>
                <a:gd name="connsiteY7" fmla="*/ 1784 h 24236"/>
                <a:gd name="connsiteX8" fmla="*/ 83958 w 95580"/>
                <a:gd name="connsiteY8" fmla="*/ 41 h 24236"/>
                <a:gd name="connsiteX9" fmla="*/ 95204 w 95580"/>
                <a:gd name="connsiteY9" fmla="*/ 4923 h 24236"/>
                <a:gd name="connsiteX10" fmla="*/ 93286 w 95580"/>
                <a:gd name="connsiteY10" fmla="*/ 11897 h 24236"/>
                <a:gd name="connsiteX11" fmla="*/ 86050 w 95580"/>
                <a:gd name="connsiteY11" fmla="*/ 15646 h 24236"/>
                <a:gd name="connsiteX12" fmla="*/ 58590 w 95580"/>
                <a:gd name="connsiteY12" fmla="*/ 21312 h 24236"/>
                <a:gd name="connsiteX13" fmla="*/ 46995 w 95580"/>
                <a:gd name="connsiteY13" fmla="*/ 24102 h 24236"/>
                <a:gd name="connsiteX14" fmla="*/ 29647 w 95580"/>
                <a:gd name="connsiteY14" fmla="*/ 22358 h 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580" h="24236">
                  <a:moveTo>
                    <a:pt x="29647" y="22533"/>
                  </a:moveTo>
                  <a:cubicBezTo>
                    <a:pt x="21975" y="22184"/>
                    <a:pt x="14129" y="22184"/>
                    <a:pt x="6980" y="19743"/>
                  </a:cubicBezTo>
                  <a:cubicBezTo>
                    <a:pt x="3493" y="18523"/>
                    <a:pt x="-169" y="16082"/>
                    <a:pt x="6" y="12682"/>
                  </a:cubicBezTo>
                  <a:cubicBezTo>
                    <a:pt x="93" y="9543"/>
                    <a:pt x="3493" y="7451"/>
                    <a:pt x="6719" y="6230"/>
                  </a:cubicBezTo>
                  <a:cubicBezTo>
                    <a:pt x="14129" y="3441"/>
                    <a:pt x="22236" y="2656"/>
                    <a:pt x="30257" y="1959"/>
                  </a:cubicBezTo>
                  <a:cubicBezTo>
                    <a:pt x="33046" y="1697"/>
                    <a:pt x="35923" y="1436"/>
                    <a:pt x="38713" y="2133"/>
                  </a:cubicBezTo>
                  <a:cubicBezTo>
                    <a:pt x="40980" y="2656"/>
                    <a:pt x="42984" y="3702"/>
                    <a:pt x="45164" y="4225"/>
                  </a:cubicBezTo>
                  <a:cubicBezTo>
                    <a:pt x="51441" y="5795"/>
                    <a:pt x="57805" y="3266"/>
                    <a:pt x="64082" y="1784"/>
                  </a:cubicBezTo>
                  <a:cubicBezTo>
                    <a:pt x="70533" y="215"/>
                    <a:pt x="77245" y="-133"/>
                    <a:pt x="83958" y="41"/>
                  </a:cubicBezTo>
                  <a:cubicBezTo>
                    <a:pt x="88404" y="215"/>
                    <a:pt x="93635" y="1174"/>
                    <a:pt x="95204" y="4923"/>
                  </a:cubicBezTo>
                  <a:cubicBezTo>
                    <a:pt x="96163" y="7277"/>
                    <a:pt x="95204" y="10066"/>
                    <a:pt x="93286" y="11897"/>
                  </a:cubicBezTo>
                  <a:cubicBezTo>
                    <a:pt x="91368" y="13728"/>
                    <a:pt x="88753" y="14861"/>
                    <a:pt x="86050" y="15646"/>
                  </a:cubicBezTo>
                  <a:cubicBezTo>
                    <a:pt x="77158" y="18348"/>
                    <a:pt x="67481" y="18610"/>
                    <a:pt x="58590" y="21312"/>
                  </a:cubicBezTo>
                  <a:cubicBezTo>
                    <a:pt x="54317" y="22620"/>
                    <a:pt x="51615" y="24799"/>
                    <a:pt x="46995" y="24102"/>
                  </a:cubicBezTo>
                  <a:cubicBezTo>
                    <a:pt x="41241" y="23230"/>
                    <a:pt x="35487" y="22707"/>
                    <a:pt x="29647" y="2235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2C1F63B9-F49F-60FF-A037-DD152A14ADDB}"/>
                </a:ext>
              </a:extLst>
            </p:cNvPr>
            <p:cNvSpPr/>
            <p:nvPr/>
          </p:nvSpPr>
          <p:spPr>
            <a:xfrm>
              <a:off x="2458337" y="102663"/>
              <a:ext cx="70692" cy="85376"/>
            </a:xfrm>
            <a:custGeom>
              <a:avLst/>
              <a:gdLst>
                <a:gd name="connsiteX0" fmla="*/ 11079 w 70692"/>
                <a:gd name="connsiteY0" fmla="*/ 1 h 85376"/>
                <a:gd name="connsiteX1" fmla="*/ 10731 w 70692"/>
                <a:gd name="connsiteY1" fmla="*/ 1 h 85376"/>
                <a:gd name="connsiteX2" fmla="*/ 7 w 70692"/>
                <a:gd name="connsiteY2" fmla="*/ 10288 h 85376"/>
                <a:gd name="connsiteX3" fmla="*/ 4977 w 70692"/>
                <a:gd name="connsiteY3" fmla="*/ 27462 h 85376"/>
                <a:gd name="connsiteX4" fmla="*/ 24068 w 70692"/>
                <a:gd name="connsiteY4" fmla="*/ 59892 h 85376"/>
                <a:gd name="connsiteX5" fmla="*/ 56760 w 70692"/>
                <a:gd name="connsiteY5" fmla="*/ 84825 h 85376"/>
                <a:gd name="connsiteX6" fmla="*/ 70098 w 70692"/>
                <a:gd name="connsiteY6" fmla="*/ 78374 h 85376"/>
                <a:gd name="connsiteX7" fmla="*/ 63647 w 70692"/>
                <a:gd name="connsiteY7" fmla="*/ 65036 h 85376"/>
                <a:gd name="connsiteX8" fmla="*/ 40632 w 70692"/>
                <a:gd name="connsiteY8" fmla="*/ 47077 h 85376"/>
                <a:gd name="connsiteX9" fmla="*/ 23720 w 70692"/>
                <a:gd name="connsiteY9" fmla="*/ 18047 h 85376"/>
                <a:gd name="connsiteX10" fmla="*/ 21017 w 70692"/>
                <a:gd name="connsiteY10" fmla="*/ 10724 h 85376"/>
                <a:gd name="connsiteX11" fmla="*/ 11166 w 70692"/>
                <a:gd name="connsiteY11" fmla="*/ 88 h 8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692" h="85376">
                  <a:moveTo>
                    <a:pt x="11079" y="1"/>
                  </a:moveTo>
                  <a:cubicBezTo>
                    <a:pt x="11079" y="1"/>
                    <a:pt x="10817" y="1"/>
                    <a:pt x="10731" y="1"/>
                  </a:cubicBezTo>
                  <a:cubicBezTo>
                    <a:pt x="4977" y="-86"/>
                    <a:pt x="182" y="4447"/>
                    <a:pt x="7" y="10288"/>
                  </a:cubicBezTo>
                  <a:cubicBezTo>
                    <a:pt x="-167" y="17262"/>
                    <a:pt x="2797" y="23103"/>
                    <a:pt x="4977" y="27462"/>
                  </a:cubicBezTo>
                  <a:cubicBezTo>
                    <a:pt x="10469" y="38359"/>
                    <a:pt x="16135" y="49605"/>
                    <a:pt x="24068" y="59892"/>
                  </a:cubicBezTo>
                  <a:cubicBezTo>
                    <a:pt x="33396" y="72010"/>
                    <a:pt x="44729" y="80641"/>
                    <a:pt x="56760" y="84825"/>
                  </a:cubicBezTo>
                  <a:cubicBezTo>
                    <a:pt x="62252" y="86656"/>
                    <a:pt x="68180" y="83779"/>
                    <a:pt x="70098" y="78374"/>
                  </a:cubicBezTo>
                  <a:cubicBezTo>
                    <a:pt x="72016" y="72882"/>
                    <a:pt x="69139" y="66954"/>
                    <a:pt x="63647" y="65036"/>
                  </a:cubicBezTo>
                  <a:cubicBezTo>
                    <a:pt x="55453" y="62246"/>
                    <a:pt x="47519" y="55969"/>
                    <a:pt x="40632" y="47077"/>
                  </a:cubicBezTo>
                  <a:cubicBezTo>
                    <a:pt x="33919" y="38359"/>
                    <a:pt x="28776" y="28072"/>
                    <a:pt x="23720" y="18047"/>
                  </a:cubicBezTo>
                  <a:cubicBezTo>
                    <a:pt x="22412" y="15432"/>
                    <a:pt x="20930" y="12468"/>
                    <a:pt x="21017" y="10724"/>
                  </a:cubicBezTo>
                  <a:cubicBezTo>
                    <a:pt x="21105" y="5058"/>
                    <a:pt x="16746" y="350"/>
                    <a:pt x="11166" y="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E8BE3DBD-FA48-5D12-3A9F-B4E534FD1EBC}"/>
                </a:ext>
              </a:extLst>
            </p:cNvPr>
            <p:cNvSpPr/>
            <p:nvPr/>
          </p:nvSpPr>
          <p:spPr>
            <a:xfrm>
              <a:off x="2349937" y="107197"/>
              <a:ext cx="71238" cy="92018"/>
            </a:xfrm>
            <a:custGeom>
              <a:avLst/>
              <a:gdLst>
                <a:gd name="connsiteX0" fmla="*/ 61070 w 71238"/>
                <a:gd name="connsiteY0" fmla="*/ 0 h 92018"/>
                <a:gd name="connsiteX1" fmla="*/ 59326 w 71238"/>
                <a:gd name="connsiteY1" fmla="*/ 0 h 92018"/>
                <a:gd name="connsiteX2" fmla="*/ 49999 w 71238"/>
                <a:gd name="connsiteY2" fmla="*/ 11508 h 92018"/>
                <a:gd name="connsiteX3" fmla="*/ 40148 w 71238"/>
                <a:gd name="connsiteY3" fmla="*/ 49255 h 92018"/>
                <a:gd name="connsiteX4" fmla="*/ 7979 w 71238"/>
                <a:gd name="connsiteY4" fmla="*/ 71311 h 92018"/>
                <a:gd name="connsiteX5" fmla="*/ 308 w 71238"/>
                <a:gd name="connsiteY5" fmla="*/ 84039 h 92018"/>
                <a:gd name="connsiteX6" fmla="*/ 13035 w 71238"/>
                <a:gd name="connsiteY6" fmla="*/ 91711 h 92018"/>
                <a:gd name="connsiteX7" fmla="*/ 57322 w 71238"/>
                <a:gd name="connsiteY7" fmla="*/ 61373 h 92018"/>
                <a:gd name="connsiteX8" fmla="*/ 70834 w 71238"/>
                <a:gd name="connsiteY8" fmla="*/ 9415 h 92018"/>
                <a:gd name="connsiteX9" fmla="*/ 61070 w 71238"/>
                <a:gd name="connsiteY9" fmla="*/ 87 h 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238" h="92018">
                  <a:moveTo>
                    <a:pt x="61070" y="0"/>
                  </a:moveTo>
                  <a:cubicBezTo>
                    <a:pt x="60460" y="0"/>
                    <a:pt x="59937" y="0"/>
                    <a:pt x="59326" y="0"/>
                  </a:cubicBezTo>
                  <a:cubicBezTo>
                    <a:pt x="53573" y="610"/>
                    <a:pt x="49389" y="5754"/>
                    <a:pt x="49999" y="11508"/>
                  </a:cubicBezTo>
                  <a:cubicBezTo>
                    <a:pt x="51394" y="24671"/>
                    <a:pt x="47820" y="38445"/>
                    <a:pt x="40148" y="49255"/>
                  </a:cubicBezTo>
                  <a:cubicBezTo>
                    <a:pt x="32563" y="60065"/>
                    <a:pt x="20794" y="68086"/>
                    <a:pt x="7979" y="71311"/>
                  </a:cubicBezTo>
                  <a:cubicBezTo>
                    <a:pt x="2400" y="72706"/>
                    <a:pt x="-1087" y="78373"/>
                    <a:pt x="308" y="84039"/>
                  </a:cubicBezTo>
                  <a:cubicBezTo>
                    <a:pt x="1702" y="89619"/>
                    <a:pt x="7195" y="93106"/>
                    <a:pt x="13035" y="91711"/>
                  </a:cubicBezTo>
                  <a:cubicBezTo>
                    <a:pt x="30733" y="87352"/>
                    <a:pt x="46860" y="76280"/>
                    <a:pt x="57322" y="61373"/>
                  </a:cubicBezTo>
                  <a:cubicBezTo>
                    <a:pt x="67783" y="46466"/>
                    <a:pt x="72752" y="27548"/>
                    <a:pt x="70834" y="9415"/>
                  </a:cubicBezTo>
                  <a:cubicBezTo>
                    <a:pt x="70311" y="4272"/>
                    <a:pt x="66039" y="349"/>
                    <a:pt x="61070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AE251A55-CD0B-ACD1-CD21-80F920FBE214}"/>
                </a:ext>
              </a:extLst>
            </p:cNvPr>
            <p:cNvSpPr/>
            <p:nvPr/>
          </p:nvSpPr>
          <p:spPr>
            <a:xfrm>
              <a:off x="2426407" y="114171"/>
              <a:ext cx="24408" cy="100134"/>
            </a:xfrm>
            <a:custGeom>
              <a:avLst/>
              <a:gdLst>
                <a:gd name="connsiteX0" fmla="*/ 11103 w 24408"/>
                <a:gd name="connsiteY0" fmla="*/ 0 h 100134"/>
                <a:gd name="connsiteX1" fmla="*/ 8400 w 24408"/>
                <a:gd name="connsiteY1" fmla="*/ 174 h 100134"/>
                <a:gd name="connsiteX2" fmla="*/ 206 w 24408"/>
                <a:gd name="connsiteY2" fmla="*/ 12554 h 100134"/>
                <a:gd name="connsiteX3" fmla="*/ 903 w 24408"/>
                <a:gd name="connsiteY3" fmla="*/ 46378 h 100134"/>
                <a:gd name="connsiteX4" fmla="*/ 3954 w 24408"/>
                <a:gd name="connsiteY4" fmla="*/ 92844 h 100134"/>
                <a:gd name="connsiteX5" fmla="*/ 17118 w 24408"/>
                <a:gd name="connsiteY5" fmla="*/ 99644 h 100134"/>
                <a:gd name="connsiteX6" fmla="*/ 23918 w 24408"/>
                <a:gd name="connsiteY6" fmla="*/ 86480 h 100134"/>
                <a:gd name="connsiteX7" fmla="*/ 21826 w 24408"/>
                <a:gd name="connsiteY7" fmla="*/ 47599 h 100134"/>
                <a:gd name="connsiteX8" fmla="*/ 20692 w 24408"/>
                <a:gd name="connsiteY8" fmla="*/ 8369 h 100134"/>
                <a:gd name="connsiteX9" fmla="*/ 11016 w 24408"/>
                <a:gd name="connsiteY9" fmla="*/ 0 h 10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8" h="100134">
                  <a:moveTo>
                    <a:pt x="11103" y="0"/>
                  </a:moveTo>
                  <a:cubicBezTo>
                    <a:pt x="10231" y="0"/>
                    <a:pt x="9359" y="0"/>
                    <a:pt x="8400" y="174"/>
                  </a:cubicBezTo>
                  <a:cubicBezTo>
                    <a:pt x="2734" y="1308"/>
                    <a:pt x="-928" y="6887"/>
                    <a:pt x="206" y="12554"/>
                  </a:cubicBezTo>
                  <a:cubicBezTo>
                    <a:pt x="2385" y="23102"/>
                    <a:pt x="1688" y="34435"/>
                    <a:pt x="903" y="46378"/>
                  </a:cubicBezTo>
                  <a:cubicBezTo>
                    <a:pt x="-56" y="61547"/>
                    <a:pt x="-1015" y="77326"/>
                    <a:pt x="3954" y="92844"/>
                  </a:cubicBezTo>
                  <a:cubicBezTo>
                    <a:pt x="5697" y="98336"/>
                    <a:pt x="11626" y="101388"/>
                    <a:pt x="17118" y="99644"/>
                  </a:cubicBezTo>
                  <a:cubicBezTo>
                    <a:pt x="22610" y="97900"/>
                    <a:pt x="25661" y="91972"/>
                    <a:pt x="23918" y="86480"/>
                  </a:cubicBezTo>
                  <a:cubicBezTo>
                    <a:pt x="20169" y="74624"/>
                    <a:pt x="20954" y="61460"/>
                    <a:pt x="21826" y="47599"/>
                  </a:cubicBezTo>
                  <a:cubicBezTo>
                    <a:pt x="22610" y="34871"/>
                    <a:pt x="23395" y="21620"/>
                    <a:pt x="20692" y="8369"/>
                  </a:cubicBezTo>
                  <a:cubicBezTo>
                    <a:pt x="19733" y="3574"/>
                    <a:pt x="15636" y="262"/>
                    <a:pt x="11016" y="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1FA940FB-EA2E-263A-825A-0E67620DE682}"/>
                </a:ext>
              </a:extLst>
            </p:cNvPr>
            <p:cNvSpPr/>
            <p:nvPr/>
          </p:nvSpPr>
          <p:spPr>
            <a:xfrm>
              <a:off x="2293405" y="-136551"/>
              <a:ext cx="63049" cy="207982"/>
            </a:xfrm>
            <a:custGeom>
              <a:avLst/>
              <a:gdLst>
                <a:gd name="connsiteX0" fmla="*/ 57711 w 63049"/>
                <a:gd name="connsiteY0" fmla="*/ 188217 h 207982"/>
                <a:gd name="connsiteX1" fmla="*/ 25282 w 63049"/>
                <a:gd name="connsiteY1" fmla="*/ 151602 h 207982"/>
                <a:gd name="connsiteX2" fmla="*/ 10549 w 63049"/>
                <a:gd name="connsiteY2" fmla="*/ 102782 h 207982"/>
                <a:gd name="connsiteX3" fmla="*/ 15256 w 63049"/>
                <a:gd name="connsiteY3" fmla="*/ 50389 h 207982"/>
                <a:gd name="connsiteX4" fmla="*/ 23189 w 63049"/>
                <a:gd name="connsiteY4" fmla="*/ 24759 h 207982"/>
                <a:gd name="connsiteX5" fmla="*/ 33999 w 63049"/>
                <a:gd name="connsiteY5" fmla="*/ 0 h 207982"/>
                <a:gd name="connsiteX6" fmla="*/ 20748 w 63049"/>
                <a:gd name="connsiteY6" fmla="*/ 23712 h 207982"/>
                <a:gd name="connsiteX7" fmla="*/ 10200 w 63049"/>
                <a:gd name="connsiteY7" fmla="*/ 48907 h 207982"/>
                <a:gd name="connsiteX8" fmla="*/ 0 w 63049"/>
                <a:gd name="connsiteY8" fmla="*/ 103218 h 207982"/>
                <a:gd name="connsiteX9" fmla="*/ 11072 w 63049"/>
                <a:gd name="connsiteY9" fmla="*/ 158576 h 207982"/>
                <a:gd name="connsiteX10" fmla="*/ 45768 w 63049"/>
                <a:gd name="connsiteY10" fmla="*/ 205565 h 207982"/>
                <a:gd name="connsiteX11" fmla="*/ 60588 w 63049"/>
                <a:gd name="connsiteY11" fmla="*/ 204170 h 207982"/>
                <a:gd name="connsiteX12" fmla="*/ 59281 w 63049"/>
                <a:gd name="connsiteY12" fmla="*/ 189350 h 207982"/>
                <a:gd name="connsiteX13" fmla="*/ 58496 w 63049"/>
                <a:gd name="connsiteY13" fmla="*/ 188740 h 207982"/>
                <a:gd name="connsiteX14" fmla="*/ 57711 w 63049"/>
                <a:gd name="connsiteY14" fmla="*/ 188217 h 20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049" h="207982">
                  <a:moveTo>
                    <a:pt x="57711" y="188217"/>
                  </a:moveTo>
                  <a:cubicBezTo>
                    <a:pt x="45245" y="179760"/>
                    <a:pt x="33215" y="166248"/>
                    <a:pt x="25282" y="151602"/>
                  </a:cubicBezTo>
                  <a:cubicBezTo>
                    <a:pt x="17000" y="136869"/>
                    <a:pt x="12205" y="120131"/>
                    <a:pt x="10549" y="102782"/>
                  </a:cubicBezTo>
                  <a:cubicBezTo>
                    <a:pt x="9066" y="85434"/>
                    <a:pt x="11333" y="67737"/>
                    <a:pt x="15256" y="50389"/>
                  </a:cubicBezTo>
                  <a:cubicBezTo>
                    <a:pt x="17435" y="41758"/>
                    <a:pt x="20574" y="33389"/>
                    <a:pt x="23189" y="24759"/>
                  </a:cubicBezTo>
                  <a:lnTo>
                    <a:pt x="33999" y="0"/>
                  </a:lnTo>
                  <a:lnTo>
                    <a:pt x="20748" y="23712"/>
                  </a:lnTo>
                  <a:cubicBezTo>
                    <a:pt x="17261" y="32081"/>
                    <a:pt x="13251" y="40276"/>
                    <a:pt x="10200" y="48907"/>
                  </a:cubicBezTo>
                  <a:cubicBezTo>
                    <a:pt x="4446" y="66255"/>
                    <a:pt x="175" y="84388"/>
                    <a:pt x="0" y="103218"/>
                  </a:cubicBezTo>
                  <a:cubicBezTo>
                    <a:pt x="0" y="121961"/>
                    <a:pt x="3400" y="140966"/>
                    <a:pt x="11072" y="158576"/>
                  </a:cubicBezTo>
                  <a:cubicBezTo>
                    <a:pt x="18917" y="176360"/>
                    <a:pt x="29553" y="192052"/>
                    <a:pt x="45768" y="205565"/>
                  </a:cubicBezTo>
                  <a:cubicBezTo>
                    <a:pt x="50214" y="209226"/>
                    <a:pt x="56840" y="208703"/>
                    <a:pt x="60588" y="204170"/>
                  </a:cubicBezTo>
                  <a:cubicBezTo>
                    <a:pt x="64337" y="199724"/>
                    <a:pt x="63727" y="193098"/>
                    <a:pt x="59281" y="189350"/>
                  </a:cubicBezTo>
                  <a:cubicBezTo>
                    <a:pt x="59019" y="189088"/>
                    <a:pt x="58758" y="188914"/>
                    <a:pt x="58496" y="188740"/>
                  </a:cubicBezTo>
                  <a:lnTo>
                    <a:pt x="57711" y="18821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DD7D955E-5301-7FD0-EDEF-DB554E055B72}"/>
                </a:ext>
              </a:extLst>
            </p:cNvPr>
            <p:cNvSpPr/>
            <p:nvPr/>
          </p:nvSpPr>
          <p:spPr>
            <a:xfrm>
              <a:off x="3613446" y="-364433"/>
              <a:ext cx="2263911" cy="340722"/>
            </a:xfrm>
            <a:custGeom>
              <a:avLst/>
              <a:gdLst>
                <a:gd name="connsiteX0" fmla="*/ 2263651 w 2263911"/>
                <a:gd name="connsiteY0" fmla="*/ 242702 h 340722"/>
                <a:gd name="connsiteX1" fmla="*/ 1691069 w 2263911"/>
                <a:gd name="connsiteY1" fmla="*/ 236251 h 340722"/>
                <a:gd name="connsiteX2" fmla="*/ 1407481 w 2263911"/>
                <a:gd name="connsiteY2" fmla="*/ 218990 h 340722"/>
                <a:gd name="connsiteX3" fmla="*/ 1266079 w 2263911"/>
                <a:gd name="connsiteY3" fmla="*/ 207221 h 340722"/>
                <a:gd name="connsiteX4" fmla="*/ 1125026 w 2263911"/>
                <a:gd name="connsiteY4" fmla="*/ 192052 h 340722"/>
                <a:gd name="connsiteX5" fmla="*/ 563080 w 2263911"/>
                <a:gd name="connsiteY5" fmla="*/ 109844 h 340722"/>
                <a:gd name="connsiteX6" fmla="*/ 282455 w 2263911"/>
                <a:gd name="connsiteY6" fmla="*/ 56927 h 340722"/>
                <a:gd name="connsiteX7" fmla="*/ 0 w 2263911"/>
                <a:gd name="connsiteY7" fmla="*/ 0 h 340722"/>
                <a:gd name="connsiteX8" fmla="*/ 131203 w 2263911"/>
                <a:gd name="connsiteY8" fmla="*/ 61286 h 340722"/>
                <a:gd name="connsiteX9" fmla="*/ 265107 w 2263911"/>
                <a:gd name="connsiteY9" fmla="*/ 116992 h 340722"/>
                <a:gd name="connsiteX10" fmla="*/ 540849 w 2263911"/>
                <a:gd name="connsiteY10" fmla="*/ 207308 h 340722"/>
                <a:gd name="connsiteX11" fmla="*/ 1110990 w 2263911"/>
                <a:gd name="connsiteY11" fmla="*/ 318373 h 340722"/>
                <a:gd name="connsiteX12" fmla="*/ 1255792 w 2263911"/>
                <a:gd name="connsiteY12" fmla="*/ 332147 h 340722"/>
                <a:gd name="connsiteX13" fmla="*/ 1401117 w 2263911"/>
                <a:gd name="connsiteY13" fmla="*/ 339121 h 340722"/>
                <a:gd name="connsiteX14" fmla="*/ 1546529 w 2263911"/>
                <a:gd name="connsiteY14" fmla="*/ 340428 h 340722"/>
                <a:gd name="connsiteX15" fmla="*/ 1691853 w 2263911"/>
                <a:gd name="connsiteY15" fmla="*/ 335808 h 340722"/>
                <a:gd name="connsiteX16" fmla="*/ 2263912 w 2263911"/>
                <a:gd name="connsiteY16" fmla="*/ 242615 h 340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3911" h="340722">
                  <a:moveTo>
                    <a:pt x="2263651" y="242702"/>
                  </a:moveTo>
                  <a:cubicBezTo>
                    <a:pt x="2070727" y="247933"/>
                    <a:pt x="1880680" y="244707"/>
                    <a:pt x="1691069" y="236251"/>
                  </a:cubicBezTo>
                  <a:cubicBezTo>
                    <a:pt x="1596307" y="232415"/>
                    <a:pt x="1501807" y="226051"/>
                    <a:pt x="1407481" y="218990"/>
                  </a:cubicBezTo>
                  <a:lnTo>
                    <a:pt x="1266079" y="207221"/>
                  </a:lnTo>
                  <a:lnTo>
                    <a:pt x="1125026" y="192052"/>
                  </a:lnTo>
                  <a:cubicBezTo>
                    <a:pt x="937332" y="169473"/>
                    <a:pt x="749639" y="145064"/>
                    <a:pt x="563080" y="109844"/>
                  </a:cubicBezTo>
                  <a:cubicBezTo>
                    <a:pt x="469102" y="95459"/>
                    <a:pt x="376520" y="74188"/>
                    <a:pt x="282455" y="56927"/>
                  </a:cubicBezTo>
                  <a:cubicBezTo>
                    <a:pt x="188478" y="39404"/>
                    <a:pt x="95895" y="15692"/>
                    <a:pt x="0" y="0"/>
                  </a:cubicBezTo>
                  <a:cubicBezTo>
                    <a:pt x="43153" y="21533"/>
                    <a:pt x="87090" y="41497"/>
                    <a:pt x="131203" y="61286"/>
                  </a:cubicBezTo>
                  <a:cubicBezTo>
                    <a:pt x="175401" y="80901"/>
                    <a:pt x="219513" y="101300"/>
                    <a:pt x="265107" y="116992"/>
                  </a:cubicBezTo>
                  <a:cubicBezTo>
                    <a:pt x="355859" y="149771"/>
                    <a:pt x="447134" y="183073"/>
                    <a:pt x="540849" y="207308"/>
                  </a:cubicBezTo>
                  <a:cubicBezTo>
                    <a:pt x="726886" y="261533"/>
                    <a:pt x="918502" y="295445"/>
                    <a:pt x="1110990" y="318373"/>
                  </a:cubicBezTo>
                  <a:lnTo>
                    <a:pt x="1255792" y="332147"/>
                  </a:lnTo>
                  <a:cubicBezTo>
                    <a:pt x="1304263" y="334588"/>
                    <a:pt x="1352646" y="337290"/>
                    <a:pt x="1401117" y="339121"/>
                  </a:cubicBezTo>
                  <a:cubicBezTo>
                    <a:pt x="1449500" y="341649"/>
                    <a:pt x="1498058" y="340428"/>
                    <a:pt x="1546529" y="340428"/>
                  </a:cubicBezTo>
                  <a:cubicBezTo>
                    <a:pt x="1594999" y="341039"/>
                    <a:pt x="1643470" y="338075"/>
                    <a:pt x="1691853" y="335808"/>
                  </a:cubicBezTo>
                  <a:cubicBezTo>
                    <a:pt x="1885039" y="324649"/>
                    <a:pt x="2078747" y="299978"/>
                    <a:pt x="2263912" y="24261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C5A997FC-7BFA-EE8C-DB3D-0E098E65001D}"/>
                </a:ext>
              </a:extLst>
            </p:cNvPr>
            <p:cNvSpPr/>
            <p:nvPr/>
          </p:nvSpPr>
          <p:spPr>
            <a:xfrm>
              <a:off x="4891294" y="-1140449"/>
              <a:ext cx="756694" cy="1007821"/>
            </a:xfrm>
            <a:custGeom>
              <a:avLst/>
              <a:gdLst>
                <a:gd name="connsiteX0" fmla="*/ 0 w 756694"/>
                <a:gd name="connsiteY0" fmla="*/ 1007822 h 1007821"/>
                <a:gd name="connsiteX1" fmla="*/ 597863 w 756694"/>
                <a:gd name="connsiteY1" fmla="*/ 47822 h 1007821"/>
                <a:gd name="connsiteX2" fmla="*/ 0 w 756694"/>
                <a:gd name="connsiteY2" fmla="*/ 1007822 h 100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694" h="1007821">
                  <a:moveTo>
                    <a:pt x="0" y="1007822"/>
                  </a:moveTo>
                  <a:cubicBezTo>
                    <a:pt x="0" y="1007822"/>
                    <a:pt x="1173322" y="354252"/>
                    <a:pt x="597863" y="47822"/>
                  </a:cubicBezTo>
                  <a:cubicBezTo>
                    <a:pt x="22405" y="-258607"/>
                    <a:pt x="0" y="1007822"/>
                    <a:pt x="0" y="1007822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870CDB12-B156-511C-C20F-E329D6AD5A80}"/>
                </a:ext>
              </a:extLst>
            </p:cNvPr>
            <p:cNvSpPr/>
            <p:nvPr/>
          </p:nvSpPr>
          <p:spPr>
            <a:xfrm>
              <a:off x="4983964" y="-969518"/>
              <a:ext cx="420617" cy="685550"/>
            </a:xfrm>
            <a:custGeom>
              <a:avLst/>
              <a:gdLst>
                <a:gd name="connsiteX0" fmla="*/ 334500 w 420617"/>
                <a:gd name="connsiteY0" fmla="*/ 24919 h 685550"/>
                <a:gd name="connsiteX1" fmla="*/ 0 w 420617"/>
                <a:gd name="connsiteY1" fmla="*/ 685551 h 685550"/>
                <a:gd name="connsiteX2" fmla="*/ 412872 w 420617"/>
                <a:gd name="connsiteY2" fmla="*/ 70949 h 685550"/>
                <a:gd name="connsiteX3" fmla="*/ 400493 w 420617"/>
                <a:gd name="connsiteY3" fmla="*/ 7745 h 685550"/>
                <a:gd name="connsiteX4" fmla="*/ 337290 w 420617"/>
                <a:gd name="connsiteY4" fmla="*/ 20124 h 685550"/>
                <a:gd name="connsiteX5" fmla="*/ 334500 w 420617"/>
                <a:gd name="connsiteY5" fmla="*/ 24919 h 68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617" h="685550">
                  <a:moveTo>
                    <a:pt x="334500" y="24919"/>
                  </a:moveTo>
                  <a:lnTo>
                    <a:pt x="0" y="685551"/>
                  </a:lnTo>
                  <a:lnTo>
                    <a:pt x="412872" y="70949"/>
                  </a:lnTo>
                  <a:cubicBezTo>
                    <a:pt x="426908" y="50113"/>
                    <a:pt x="421329" y="21781"/>
                    <a:pt x="400493" y="7745"/>
                  </a:cubicBezTo>
                  <a:cubicBezTo>
                    <a:pt x="379658" y="-6291"/>
                    <a:pt x="351325" y="-711"/>
                    <a:pt x="337290" y="20124"/>
                  </a:cubicBezTo>
                  <a:cubicBezTo>
                    <a:pt x="336331" y="21606"/>
                    <a:pt x="335285" y="23350"/>
                    <a:pt x="334500" y="2491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86E00D7F-5B13-F1EE-25B8-BD22959693AC}"/>
                </a:ext>
              </a:extLst>
            </p:cNvPr>
            <p:cNvSpPr/>
            <p:nvPr/>
          </p:nvSpPr>
          <p:spPr>
            <a:xfrm>
              <a:off x="4772917" y="-65065"/>
              <a:ext cx="502713" cy="989338"/>
            </a:xfrm>
            <a:custGeom>
              <a:avLst/>
              <a:gdLst>
                <a:gd name="connsiteX0" fmla="*/ 65460 w 502713"/>
                <a:gd name="connsiteY0" fmla="*/ 0 h 989338"/>
                <a:gd name="connsiteX1" fmla="*/ 324029 w 502713"/>
                <a:gd name="connsiteY1" fmla="*/ 907606 h 989338"/>
                <a:gd name="connsiteX2" fmla="*/ 65460 w 502713"/>
                <a:gd name="connsiteY2" fmla="*/ 0 h 98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713" h="989338">
                  <a:moveTo>
                    <a:pt x="65460" y="0"/>
                  </a:moveTo>
                  <a:cubicBezTo>
                    <a:pt x="65460" y="0"/>
                    <a:pt x="-195287" y="1326320"/>
                    <a:pt x="324029" y="907606"/>
                  </a:cubicBezTo>
                  <a:cubicBezTo>
                    <a:pt x="843345" y="488892"/>
                    <a:pt x="65460" y="0"/>
                    <a:pt x="6546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13653BC-43FD-B720-EBF5-5FD86F71316D}"/>
                </a:ext>
              </a:extLst>
            </p:cNvPr>
            <p:cNvSpPr/>
            <p:nvPr/>
          </p:nvSpPr>
          <p:spPr>
            <a:xfrm>
              <a:off x="5323869" y="-37255"/>
              <a:ext cx="522648" cy="634189"/>
            </a:xfrm>
            <a:custGeom>
              <a:avLst/>
              <a:gdLst>
                <a:gd name="connsiteX0" fmla="*/ 0 w 522648"/>
                <a:gd name="connsiteY0" fmla="*/ 0 h 634189"/>
                <a:gd name="connsiteX1" fmla="*/ 467097 w 522648"/>
                <a:gd name="connsiteY1" fmla="*/ 586182 h 634189"/>
                <a:gd name="connsiteX2" fmla="*/ 0 w 522648"/>
                <a:gd name="connsiteY2" fmla="*/ 0 h 63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648" h="634189">
                  <a:moveTo>
                    <a:pt x="0" y="0"/>
                  </a:moveTo>
                  <a:cubicBezTo>
                    <a:pt x="0" y="0"/>
                    <a:pt x="725229" y="381576"/>
                    <a:pt x="467097" y="586182"/>
                  </a:cubicBezTo>
                  <a:cubicBezTo>
                    <a:pt x="208965" y="790788"/>
                    <a:pt x="13512" y="293178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9C24EF6D-CB3A-720F-1549-BB9AA987EA36}"/>
                </a:ext>
              </a:extLst>
            </p:cNvPr>
            <p:cNvSpPr/>
            <p:nvPr/>
          </p:nvSpPr>
          <p:spPr>
            <a:xfrm>
              <a:off x="5367893" y="26645"/>
              <a:ext cx="366490" cy="446520"/>
            </a:xfrm>
            <a:custGeom>
              <a:avLst/>
              <a:gdLst>
                <a:gd name="connsiteX0" fmla="*/ 359782 w 366490"/>
                <a:gd name="connsiteY0" fmla="*/ 388986 h 446520"/>
                <a:gd name="connsiteX1" fmla="*/ 277138 w 366490"/>
                <a:gd name="connsiteY1" fmla="*/ 282804 h 446520"/>
                <a:gd name="connsiteX2" fmla="*/ 189175 w 366490"/>
                <a:gd name="connsiteY2" fmla="*/ 183509 h 446520"/>
                <a:gd name="connsiteX3" fmla="*/ 96593 w 366490"/>
                <a:gd name="connsiteY3" fmla="*/ 89357 h 446520"/>
                <a:gd name="connsiteX4" fmla="*/ 0 w 366490"/>
                <a:gd name="connsiteY4" fmla="*/ 0 h 446520"/>
                <a:gd name="connsiteX5" fmla="*/ 83080 w 366490"/>
                <a:gd name="connsiteY5" fmla="*/ 101562 h 446520"/>
                <a:gd name="connsiteX6" fmla="*/ 161017 w 366490"/>
                <a:gd name="connsiteY6" fmla="*/ 206524 h 446520"/>
                <a:gd name="connsiteX7" fmla="*/ 233112 w 366490"/>
                <a:gd name="connsiteY7" fmla="*/ 314973 h 446520"/>
                <a:gd name="connsiteX8" fmla="*/ 297276 w 366490"/>
                <a:gd name="connsiteY8" fmla="*/ 426037 h 446520"/>
                <a:gd name="connsiteX9" fmla="*/ 297624 w 366490"/>
                <a:gd name="connsiteY9" fmla="*/ 426734 h 446520"/>
                <a:gd name="connsiteX10" fmla="*/ 346705 w 366490"/>
                <a:gd name="connsiteY10" fmla="*/ 442514 h 446520"/>
                <a:gd name="connsiteX11" fmla="*/ 362484 w 366490"/>
                <a:gd name="connsiteY11" fmla="*/ 393432 h 446520"/>
                <a:gd name="connsiteX12" fmla="*/ 359869 w 366490"/>
                <a:gd name="connsiteY12" fmla="*/ 389074 h 44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490" h="446520">
                  <a:moveTo>
                    <a:pt x="359782" y="388986"/>
                  </a:moveTo>
                  <a:cubicBezTo>
                    <a:pt x="333018" y="351064"/>
                    <a:pt x="305731" y="317152"/>
                    <a:pt x="277138" y="282804"/>
                  </a:cubicBezTo>
                  <a:cubicBezTo>
                    <a:pt x="248630" y="248805"/>
                    <a:pt x="219252" y="215765"/>
                    <a:pt x="189175" y="183509"/>
                  </a:cubicBezTo>
                  <a:cubicBezTo>
                    <a:pt x="158838" y="151428"/>
                    <a:pt x="128326" y="119782"/>
                    <a:pt x="96593" y="89357"/>
                  </a:cubicBezTo>
                  <a:cubicBezTo>
                    <a:pt x="65122" y="58671"/>
                    <a:pt x="32692" y="29117"/>
                    <a:pt x="0" y="0"/>
                  </a:cubicBezTo>
                  <a:cubicBezTo>
                    <a:pt x="28333" y="33389"/>
                    <a:pt x="56317" y="67040"/>
                    <a:pt x="83080" y="101562"/>
                  </a:cubicBezTo>
                  <a:cubicBezTo>
                    <a:pt x="110105" y="135823"/>
                    <a:pt x="135735" y="171130"/>
                    <a:pt x="161017" y="206524"/>
                  </a:cubicBezTo>
                  <a:cubicBezTo>
                    <a:pt x="186037" y="242092"/>
                    <a:pt x="210098" y="278271"/>
                    <a:pt x="233112" y="314973"/>
                  </a:cubicBezTo>
                  <a:cubicBezTo>
                    <a:pt x="255866" y="351413"/>
                    <a:pt x="278445" y="389335"/>
                    <a:pt x="297276" y="426037"/>
                  </a:cubicBezTo>
                  <a:lnTo>
                    <a:pt x="297624" y="426734"/>
                  </a:lnTo>
                  <a:cubicBezTo>
                    <a:pt x="306865" y="444606"/>
                    <a:pt x="328834" y="451667"/>
                    <a:pt x="346705" y="442514"/>
                  </a:cubicBezTo>
                  <a:cubicBezTo>
                    <a:pt x="364576" y="433273"/>
                    <a:pt x="371638" y="411304"/>
                    <a:pt x="362484" y="393432"/>
                  </a:cubicBezTo>
                  <a:cubicBezTo>
                    <a:pt x="361699" y="391950"/>
                    <a:pt x="360740" y="390381"/>
                    <a:pt x="359869" y="389074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1772736-E97F-6C76-69C4-CE501FA86674}"/>
                </a:ext>
              </a:extLst>
            </p:cNvPr>
            <p:cNvSpPr/>
            <p:nvPr/>
          </p:nvSpPr>
          <p:spPr>
            <a:xfrm>
              <a:off x="4887371" y="33706"/>
              <a:ext cx="176478" cy="746844"/>
            </a:xfrm>
            <a:custGeom>
              <a:avLst/>
              <a:gdLst>
                <a:gd name="connsiteX0" fmla="*/ 95808 w 176478"/>
                <a:gd name="connsiteY0" fmla="*/ 735692 h 746844"/>
                <a:gd name="connsiteX1" fmla="*/ 116295 w 176478"/>
                <a:gd name="connsiteY1" fmla="*/ 712328 h 746844"/>
                <a:gd name="connsiteX2" fmla="*/ 131377 w 176478"/>
                <a:gd name="connsiteY2" fmla="*/ 689400 h 746844"/>
                <a:gd name="connsiteX3" fmla="*/ 143669 w 176478"/>
                <a:gd name="connsiteY3" fmla="*/ 665688 h 746844"/>
                <a:gd name="connsiteX4" fmla="*/ 153433 w 176478"/>
                <a:gd name="connsiteY4" fmla="*/ 641278 h 746844"/>
                <a:gd name="connsiteX5" fmla="*/ 174529 w 176478"/>
                <a:gd name="connsiteY5" fmla="*/ 541460 h 746844"/>
                <a:gd name="connsiteX6" fmla="*/ 176011 w 176478"/>
                <a:gd name="connsiteY6" fmla="*/ 491594 h 746844"/>
                <a:gd name="connsiteX7" fmla="*/ 172960 w 176478"/>
                <a:gd name="connsiteY7" fmla="*/ 442339 h 746844"/>
                <a:gd name="connsiteX8" fmla="*/ 166248 w 176478"/>
                <a:gd name="connsiteY8" fmla="*/ 393868 h 746844"/>
                <a:gd name="connsiteX9" fmla="*/ 155438 w 176478"/>
                <a:gd name="connsiteY9" fmla="*/ 346531 h 746844"/>
                <a:gd name="connsiteX10" fmla="*/ 142099 w 176478"/>
                <a:gd name="connsiteY10" fmla="*/ 300240 h 746844"/>
                <a:gd name="connsiteX11" fmla="*/ 127192 w 176478"/>
                <a:gd name="connsiteY11" fmla="*/ 254646 h 746844"/>
                <a:gd name="connsiteX12" fmla="*/ 90142 w 176478"/>
                <a:gd name="connsiteY12" fmla="*/ 166684 h 746844"/>
                <a:gd name="connsiteX13" fmla="*/ 47337 w 176478"/>
                <a:gd name="connsiteY13" fmla="*/ 81947 h 746844"/>
                <a:gd name="connsiteX14" fmla="*/ 0 w 176478"/>
                <a:gd name="connsiteY14" fmla="*/ 0 h 746844"/>
                <a:gd name="connsiteX15" fmla="*/ 39143 w 176478"/>
                <a:gd name="connsiteY15" fmla="*/ 85957 h 746844"/>
                <a:gd name="connsiteX16" fmla="*/ 73317 w 176478"/>
                <a:gd name="connsiteY16" fmla="*/ 173570 h 746844"/>
                <a:gd name="connsiteX17" fmla="*/ 101213 w 176478"/>
                <a:gd name="connsiteY17" fmla="*/ 262928 h 746844"/>
                <a:gd name="connsiteX18" fmla="*/ 111326 w 176478"/>
                <a:gd name="connsiteY18" fmla="*/ 308347 h 746844"/>
                <a:gd name="connsiteX19" fmla="*/ 119782 w 176478"/>
                <a:gd name="connsiteY19" fmla="*/ 353854 h 746844"/>
                <a:gd name="connsiteX20" fmla="*/ 125710 w 176478"/>
                <a:gd name="connsiteY20" fmla="*/ 399535 h 746844"/>
                <a:gd name="connsiteX21" fmla="*/ 127541 w 176478"/>
                <a:gd name="connsiteY21" fmla="*/ 445129 h 746844"/>
                <a:gd name="connsiteX22" fmla="*/ 125972 w 176478"/>
                <a:gd name="connsiteY22" fmla="*/ 490200 h 746844"/>
                <a:gd name="connsiteX23" fmla="*/ 120392 w 176478"/>
                <a:gd name="connsiteY23" fmla="*/ 534399 h 746844"/>
                <a:gd name="connsiteX24" fmla="*/ 94675 w 176478"/>
                <a:gd name="connsiteY24" fmla="*/ 616869 h 746844"/>
                <a:gd name="connsiteX25" fmla="*/ 84998 w 176478"/>
                <a:gd name="connsiteY25" fmla="*/ 635525 h 746844"/>
                <a:gd name="connsiteX26" fmla="*/ 73840 w 176478"/>
                <a:gd name="connsiteY26" fmla="*/ 652786 h 746844"/>
                <a:gd name="connsiteX27" fmla="*/ 61373 w 176478"/>
                <a:gd name="connsiteY27" fmla="*/ 668129 h 746844"/>
                <a:gd name="connsiteX28" fmla="*/ 49779 w 176478"/>
                <a:gd name="connsiteY28" fmla="*/ 679288 h 746844"/>
                <a:gd name="connsiteX29" fmla="*/ 38358 w 176478"/>
                <a:gd name="connsiteY29" fmla="*/ 729764 h 746844"/>
                <a:gd name="connsiteX30" fmla="*/ 88834 w 176478"/>
                <a:gd name="connsiteY30" fmla="*/ 741184 h 746844"/>
                <a:gd name="connsiteX31" fmla="*/ 93978 w 176478"/>
                <a:gd name="connsiteY31" fmla="*/ 737261 h 746844"/>
                <a:gd name="connsiteX32" fmla="*/ 95634 w 176478"/>
                <a:gd name="connsiteY32" fmla="*/ 735692 h 74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6478" h="746844">
                  <a:moveTo>
                    <a:pt x="95808" y="735692"/>
                  </a:moveTo>
                  <a:cubicBezTo>
                    <a:pt x="105746" y="726451"/>
                    <a:pt x="110280" y="720174"/>
                    <a:pt x="116295" y="712328"/>
                  </a:cubicBezTo>
                  <a:cubicBezTo>
                    <a:pt x="121961" y="704831"/>
                    <a:pt x="126495" y="697072"/>
                    <a:pt x="131377" y="689400"/>
                  </a:cubicBezTo>
                  <a:lnTo>
                    <a:pt x="143669" y="665688"/>
                  </a:lnTo>
                  <a:lnTo>
                    <a:pt x="153433" y="641278"/>
                  </a:lnTo>
                  <a:cubicBezTo>
                    <a:pt x="164940" y="608499"/>
                    <a:pt x="172176" y="574936"/>
                    <a:pt x="174529" y="541460"/>
                  </a:cubicBezTo>
                  <a:cubicBezTo>
                    <a:pt x="175576" y="524722"/>
                    <a:pt x="177319" y="508071"/>
                    <a:pt x="176011" y="491594"/>
                  </a:cubicBezTo>
                  <a:cubicBezTo>
                    <a:pt x="174965" y="475118"/>
                    <a:pt x="175837" y="458467"/>
                    <a:pt x="172960" y="442339"/>
                  </a:cubicBezTo>
                  <a:cubicBezTo>
                    <a:pt x="170694" y="426124"/>
                    <a:pt x="168775" y="409909"/>
                    <a:pt x="166248" y="393868"/>
                  </a:cubicBezTo>
                  <a:lnTo>
                    <a:pt x="155438" y="346531"/>
                  </a:lnTo>
                  <a:cubicBezTo>
                    <a:pt x="152387" y="330665"/>
                    <a:pt x="146981" y="315496"/>
                    <a:pt x="142099" y="300240"/>
                  </a:cubicBezTo>
                  <a:cubicBezTo>
                    <a:pt x="137131" y="284983"/>
                    <a:pt x="132510" y="269640"/>
                    <a:pt x="127192" y="254646"/>
                  </a:cubicBezTo>
                  <a:cubicBezTo>
                    <a:pt x="114726" y="225267"/>
                    <a:pt x="103916" y="195278"/>
                    <a:pt x="90142" y="166684"/>
                  </a:cubicBezTo>
                  <a:cubicBezTo>
                    <a:pt x="75757" y="138351"/>
                    <a:pt x="62768" y="109495"/>
                    <a:pt x="47337" y="81947"/>
                  </a:cubicBezTo>
                  <a:lnTo>
                    <a:pt x="0" y="0"/>
                  </a:lnTo>
                  <a:lnTo>
                    <a:pt x="39143" y="85957"/>
                  </a:lnTo>
                  <a:cubicBezTo>
                    <a:pt x="51783" y="114726"/>
                    <a:pt x="61896" y="144540"/>
                    <a:pt x="73317" y="173570"/>
                  </a:cubicBezTo>
                  <a:cubicBezTo>
                    <a:pt x="84126" y="202949"/>
                    <a:pt x="91798" y="233287"/>
                    <a:pt x="101213" y="262928"/>
                  </a:cubicBezTo>
                  <a:cubicBezTo>
                    <a:pt x="104962" y="278009"/>
                    <a:pt x="107926" y="293265"/>
                    <a:pt x="111326" y="308347"/>
                  </a:cubicBezTo>
                  <a:cubicBezTo>
                    <a:pt x="114551" y="323516"/>
                    <a:pt x="118387" y="338510"/>
                    <a:pt x="119782" y="353854"/>
                  </a:cubicBezTo>
                  <a:lnTo>
                    <a:pt x="125710" y="399535"/>
                  </a:lnTo>
                  <a:lnTo>
                    <a:pt x="127541" y="445129"/>
                  </a:lnTo>
                  <a:cubicBezTo>
                    <a:pt x="128849" y="460298"/>
                    <a:pt x="126407" y="475292"/>
                    <a:pt x="125972" y="490200"/>
                  </a:cubicBezTo>
                  <a:cubicBezTo>
                    <a:pt x="125797" y="505281"/>
                    <a:pt x="122572" y="519840"/>
                    <a:pt x="120392" y="534399"/>
                  </a:cubicBezTo>
                  <a:cubicBezTo>
                    <a:pt x="115597" y="563516"/>
                    <a:pt x="106444" y="591325"/>
                    <a:pt x="94675" y="616869"/>
                  </a:cubicBezTo>
                  <a:lnTo>
                    <a:pt x="84998" y="635525"/>
                  </a:lnTo>
                  <a:lnTo>
                    <a:pt x="73840" y="652786"/>
                  </a:lnTo>
                  <a:cubicBezTo>
                    <a:pt x="69655" y="657929"/>
                    <a:pt x="65732" y="663509"/>
                    <a:pt x="61373" y="668129"/>
                  </a:cubicBezTo>
                  <a:cubicBezTo>
                    <a:pt x="57450" y="672488"/>
                    <a:pt x="51696" y="678154"/>
                    <a:pt x="49779" y="679288"/>
                  </a:cubicBezTo>
                  <a:cubicBezTo>
                    <a:pt x="32692" y="690098"/>
                    <a:pt x="27548" y="712677"/>
                    <a:pt x="38358" y="729764"/>
                  </a:cubicBezTo>
                  <a:cubicBezTo>
                    <a:pt x="49168" y="746850"/>
                    <a:pt x="71747" y="751994"/>
                    <a:pt x="88834" y="741184"/>
                  </a:cubicBezTo>
                  <a:cubicBezTo>
                    <a:pt x="90665" y="739963"/>
                    <a:pt x="92408" y="738656"/>
                    <a:pt x="93978" y="737261"/>
                  </a:cubicBezTo>
                  <a:lnTo>
                    <a:pt x="95634" y="735692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ED44EA63-4D90-8D10-B0F0-365538D27BFF}"/>
                </a:ext>
              </a:extLst>
            </p:cNvPr>
            <p:cNvSpPr/>
            <p:nvPr/>
          </p:nvSpPr>
          <p:spPr>
            <a:xfrm>
              <a:off x="4166326" y="-995290"/>
              <a:ext cx="623053" cy="808699"/>
            </a:xfrm>
            <a:custGeom>
              <a:avLst/>
              <a:gdLst>
                <a:gd name="connsiteX0" fmla="*/ 0 w 623053"/>
                <a:gd name="connsiteY0" fmla="*/ 808700 h 808699"/>
                <a:gd name="connsiteX1" fmla="*/ 532829 w 623053"/>
                <a:gd name="connsiteY1" fmla="*/ 89572 h 808699"/>
                <a:gd name="connsiteX2" fmla="*/ 0 w 623053"/>
                <a:gd name="connsiteY2" fmla="*/ 808700 h 808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3053" h="808699">
                  <a:moveTo>
                    <a:pt x="0" y="808700"/>
                  </a:moveTo>
                  <a:cubicBezTo>
                    <a:pt x="0" y="808700"/>
                    <a:pt x="906209" y="499220"/>
                    <a:pt x="532829" y="89572"/>
                  </a:cubicBezTo>
                  <a:cubicBezTo>
                    <a:pt x="159535" y="-320163"/>
                    <a:pt x="0" y="808700"/>
                    <a:pt x="0" y="80870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736E5198-97F8-5B7E-4914-F24378F98C56}"/>
                </a:ext>
              </a:extLst>
            </p:cNvPr>
            <p:cNvSpPr/>
            <p:nvPr/>
          </p:nvSpPr>
          <p:spPr>
            <a:xfrm>
              <a:off x="4064707" y="-184734"/>
              <a:ext cx="373477" cy="820924"/>
            </a:xfrm>
            <a:custGeom>
              <a:avLst/>
              <a:gdLst>
                <a:gd name="connsiteX0" fmla="*/ 42861 w 373477"/>
                <a:gd name="connsiteY0" fmla="*/ 236 h 820924"/>
                <a:gd name="connsiteX1" fmla="*/ 300296 w 373477"/>
                <a:gd name="connsiteY1" fmla="*/ 797649 h 820924"/>
                <a:gd name="connsiteX2" fmla="*/ 42861 w 373477"/>
                <a:gd name="connsiteY2" fmla="*/ 236 h 82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477" h="820924">
                  <a:moveTo>
                    <a:pt x="42861" y="236"/>
                  </a:moveTo>
                  <a:cubicBezTo>
                    <a:pt x="45912" y="-14584"/>
                    <a:pt x="559824" y="673857"/>
                    <a:pt x="300296" y="797649"/>
                  </a:cubicBezTo>
                  <a:cubicBezTo>
                    <a:pt x="40769" y="921441"/>
                    <a:pt x="-67331" y="536378"/>
                    <a:pt x="42861" y="23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E587B61B-0442-1D5A-51E8-F42F11DABFBE}"/>
                </a:ext>
              </a:extLst>
            </p:cNvPr>
            <p:cNvSpPr/>
            <p:nvPr/>
          </p:nvSpPr>
          <p:spPr>
            <a:xfrm>
              <a:off x="4218894" y="-858540"/>
              <a:ext cx="437005" cy="618422"/>
            </a:xfrm>
            <a:custGeom>
              <a:avLst/>
              <a:gdLst>
                <a:gd name="connsiteX0" fmla="*/ 364314 w 437005"/>
                <a:gd name="connsiteY0" fmla="*/ 35727 h 618422"/>
                <a:gd name="connsiteX1" fmla="*/ 362571 w 437005"/>
                <a:gd name="connsiteY1" fmla="*/ 54470 h 618422"/>
                <a:gd name="connsiteX2" fmla="*/ 359433 w 437005"/>
                <a:gd name="connsiteY2" fmla="*/ 75044 h 618422"/>
                <a:gd name="connsiteX3" fmla="*/ 350105 w 437005"/>
                <a:gd name="connsiteY3" fmla="*/ 116541 h 618422"/>
                <a:gd name="connsiteX4" fmla="*/ 322644 w 437005"/>
                <a:gd name="connsiteY4" fmla="*/ 198662 h 618422"/>
                <a:gd name="connsiteX5" fmla="*/ 240436 w 437005"/>
                <a:gd name="connsiteY5" fmla="*/ 354100 h 618422"/>
                <a:gd name="connsiteX6" fmla="*/ 215241 w 437005"/>
                <a:gd name="connsiteY6" fmla="*/ 390714 h 618422"/>
                <a:gd name="connsiteX7" fmla="*/ 188216 w 437005"/>
                <a:gd name="connsiteY7" fmla="*/ 426108 h 618422"/>
                <a:gd name="connsiteX8" fmla="*/ 130330 w 437005"/>
                <a:gd name="connsiteY8" fmla="*/ 494281 h 618422"/>
                <a:gd name="connsiteX9" fmla="*/ 67388 w 437005"/>
                <a:gd name="connsiteY9" fmla="*/ 558444 h 618422"/>
                <a:gd name="connsiteX10" fmla="*/ 0 w 437005"/>
                <a:gd name="connsiteY10" fmla="*/ 618422 h 618422"/>
                <a:gd name="connsiteX11" fmla="*/ 73229 w 437005"/>
                <a:gd name="connsiteY11" fmla="*/ 565331 h 618422"/>
                <a:gd name="connsiteX12" fmla="*/ 142971 w 437005"/>
                <a:gd name="connsiteY12" fmla="*/ 507271 h 618422"/>
                <a:gd name="connsiteX13" fmla="*/ 208703 w 437005"/>
                <a:gd name="connsiteY13" fmla="*/ 444067 h 618422"/>
                <a:gd name="connsiteX14" fmla="*/ 240000 w 437005"/>
                <a:gd name="connsiteY14" fmla="*/ 410678 h 618422"/>
                <a:gd name="connsiteX15" fmla="*/ 269727 w 437005"/>
                <a:gd name="connsiteY15" fmla="*/ 375720 h 618422"/>
                <a:gd name="connsiteX16" fmla="*/ 372073 w 437005"/>
                <a:gd name="connsiteY16" fmla="*/ 221677 h 618422"/>
                <a:gd name="connsiteX17" fmla="*/ 410606 w 437005"/>
                <a:gd name="connsiteY17" fmla="*/ 135981 h 618422"/>
                <a:gd name="connsiteX18" fmla="*/ 425688 w 437005"/>
                <a:gd name="connsiteY18" fmla="*/ 90649 h 618422"/>
                <a:gd name="connsiteX19" fmla="*/ 431790 w 437005"/>
                <a:gd name="connsiteY19" fmla="*/ 67111 h 618422"/>
                <a:gd name="connsiteX20" fmla="*/ 436672 w 437005"/>
                <a:gd name="connsiteY20" fmla="*/ 41219 h 618422"/>
                <a:gd name="connsiteX21" fmla="*/ 405375 w 437005"/>
                <a:gd name="connsiteY21" fmla="*/ 333 h 618422"/>
                <a:gd name="connsiteX22" fmla="*/ 364489 w 437005"/>
                <a:gd name="connsiteY22" fmla="*/ 31630 h 618422"/>
                <a:gd name="connsiteX23" fmla="*/ 364141 w 437005"/>
                <a:gd name="connsiteY23" fmla="*/ 35640 h 618422"/>
                <a:gd name="connsiteX24" fmla="*/ 364141 w 437005"/>
                <a:gd name="connsiteY24" fmla="*/ 35902 h 61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005" h="618422">
                  <a:moveTo>
                    <a:pt x="364314" y="35727"/>
                  </a:moveTo>
                  <a:cubicBezTo>
                    <a:pt x="364228" y="40260"/>
                    <a:pt x="363530" y="47932"/>
                    <a:pt x="362571" y="54470"/>
                  </a:cubicBezTo>
                  <a:cubicBezTo>
                    <a:pt x="361961" y="61183"/>
                    <a:pt x="360479" y="68157"/>
                    <a:pt x="359433" y="75044"/>
                  </a:cubicBezTo>
                  <a:cubicBezTo>
                    <a:pt x="356730" y="88818"/>
                    <a:pt x="354115" y="102767"/>
                    <a:pt x="350105" y="116541"/>
                  </a:cubicBezTo>
                  <a:cubicBezTo>
                    <a:pt x="343130" y="144263"/>
                    <a:pt x="333367" y="171637"/>
                    <a:pt x="322644" y="198662"/>
                  </a:cubicBezTo>
                  <a:cubicBezTo>
                    <a:pt x="300937" y="252625"/>
                    <a:pt x="272691" y="304496"/>
                    <a:pt x="240436" y="354100"/>
                  </a:cubicBezTo>
                  <a:lnTo>
                    <a:pt x="215241" y="390714"/>
                  </a:lnTo>
                  <a:cubicBezTo>
                    <a:pt x="206959" y="403006"/>
                    <a:pt x="197195" y="414252"/>
                    <a:pt x="188216" y="426108"/>
                  </a:cubicBezTo>
                  <a:cubicBezTo>
                    <a:pt x="170432" y="450082"/>
                    <a:pt x="150120" y="471877"/>
                    <a:pt x="130330" y="494281"/>
                  </a:cubicBezTo>
                  <a:cubicBezTo>
                    <a:pt x="110541" y="516686"/>
                    <a:pt x="88398" y="536911"/>
                    <a:pt x="67388" y="558444"/>
                  </a:cubicBezTo>
                  <a:cubicBezTo>
                    <a:pt x="45332" y="578756"/>
                    <a:pt x="22579" y="598371"/>
                    <a:pt x="0" y="618422"/>
                  </a:cubicBezTo>
                  <a:cubicBezTo>
                    <a:pt x="24322" y="600725"/>
                    <a:pt x="49081" y="583464"/>
                    <a:pt x="73229" y="565331"/>
                  </a:cubicBezTo>
                  <a:cubicBezTo>
                    <a:pt x="96331" y="545978"/>
                    <a:pt x="120741" y="527845"/>
                    <a:pt x="142971" y="507271"/>
                  </a:cubicBezTo>
                  <a:cubicBezTo>
                    <a:pt x="165201" y="486697"/>
                    <a:pt x="188129" y="466559"/>
                    <a:pt x="208703" y="444067"/>
                  </a:cubicBezTo>
                  <a:cubicBezTo>
                    <a:pt x="219077" y="432908"/>
                    <a:pt x="230236" y="422447"/>
                    <a:pt x="240000" y="410678"/>
                  </a:cubicBezTo>
                  <a:lnTo>
                    <a:pt x="269727" y="375720"/>
                  </a:lnTo>
                  <a:cubicBezTo>
                    <a:pt x="308085" y="327947"/>
                    <a:pt x="343130" y="276861"/>
                    <a:pt x="372073" y="221677"/>
                  </a:cubicBezTo>
                  <a:cubicBezTo>
                    <a:pt x="386371" y="194042"/>
                    <a:pt x="399883" y="165709"/>
                    <a:pt x="410606" y="135981"/>
                  </a:cubicBezTo>
                  <a:cubicBezTo>
                    <a:pt x="416447" y="121336"/>
                    <a:pt x="421067" y="106080"/>
                    <a:pt x="425688" y="90649"/>
                  </a:cubicBezTo>
                  <a:cubicBezTo>
                    <a:pt x="427780" y="82803"/>
                    <a:pt x="430134" y="75219"/>
                    <a:pt x="431790" y="67111"/>
                  </a:cubicBezTo>
                  <a:cubicBezTo>
                    <a:pt x="433708" y="58829"/>
                    <a:pt x="435277" y="51594"/>
                    <a:pt x="436672" y="41219"/>
                  </a:cubicBezTo>
                  <a:cubicBezTo>
                    <a:pt x="439375" y="21256"/>
                    <a:pt x="425339" y="2949"/>
                    <a:pt x="405375" y="333"/>
                  </a:cubicBezTo>
                  <a:cubicBezTo>
                    <a:pt x="385412" y="-2369"/>
                    <a:pt x="367104" y="11666"/>
                    <a:pt x="364489" y="31630"/>
                  </a:cubicBezTo>
                  <a:cubicBezTo>
                    <a:pt x="364314" y="32938"/>
                    <a:pt x="364228" y="34332"/>
                    <a:pt x="364141" y="35640"/>
                  </a:cubicBezTo>
                  <a:lnTo>
                    <a:pt x="364141" y="35902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7A791CF6-DB0E-4244-4589-11EDAE5BA15E}"/>
                </a:ext>
              </a:extLst>
            </p:cNvPr>
            <p:cNvSpPr/>
            <p:nvPr/>
          </p:nvSpPr>
          <p:spPr>
            <a:xfrm>
              <a:off x="4120035" y="-113797"/>
              <a:ext cx="180526" cy="668459"/>
            </a:xfrm>
            <a:custGeom>
              <a:avLst/>
              <a:gdLst>
                <a:gd name="connsiteX0" fmla="*/ 179062 w 180526"/>
                <a:gd name="connsiteY0" fmla="*/ 621925 h 668459"/>
                <a:gd name="connsiteX1" fmla="*/ 0 w 180526"/>
                <a:gd name="connsiteY1" fmla="*/ 0 h 668459"/>
                <a:gd name="connsiteX2" fmla="*/ 108187 w 180526"/>
                <a:gd name="connsiteY2" fmla="*/ 638140 h 668459"/>
                <a:gd name="connsiteX3" fmla="*/ 150207 w 180526"/>
                <a:gd name="connsiteY3" fmla="*/ 667955 h 668459"/>
                <a:gd name="connsiteX4" fmla="*/ 180021 w 180526"/>
                <a:gd name="connsiteY4" fmla="*/ 625935 h 668459"/>
                <a:gd name="connsiteX5" fmla="*/ 179150 w 180526"/>
                <a:gd name="connsiteY5" fmla="*/ 621925 h 66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526" h="668459">
                  <a:moveTo>
                    <a:pt x="179062" y="621925"/>
                  </a:moveTo>
                  <a:lnTo>
                    <a:pt x="0" y="0"/>
                  </a:lnTo>
                  <a:lnTo>
                    <a:pt x="108187" y="638140"/>
                  </a:lnTo>
                  <a:cubicBezTo>
                    <a:pt x="111587" y="657929"/>
                    <a:pt x="130330" y="671267"/>
                    <a:pt x="150207" y="667955"/>
                  </a:cubicBezTo>
                  <a:cubicBezTo>
                    <a:pt x="169996" y="664555"/>
                    <a:pt x="183334" y="645812"/>
                    <a:pt x="180021" y="625935"/>
                  </a:cubicBezTo>
                  <a:cubicBezTo>
                    <a:pt x="179760" y="624540"/>
                    <a:pt x="179498" y="623233"/>
                    <a:pt x="179150" y="62192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614A4DD6-B9A1-4129-B23D-72D4128AE8AE}"/>
                </a:ext>
              </a:extLst>
            </p:cNvPr>
            <p:cNvSpPr/>
            <p:nvPr/>
          </p:nvSpPr>
          <p:spPr>
            <a:xfrm>
              <a:off x="5618985" y="-89456"/>
              <a:ext cx="763290" cy="488812"/>
            </a:xfrm>
            <a:custGeom>
              <a:avLst/>
              <a:gdLst>
                <a:gd name="connsiteX0" fmla="*/ 66 w 763290"/>
                <a:gd name="connsiteY0" fmla="*/ 1028 h 488812"/>
                <a:gd name="connsiteX1" fmla="*/ 756941 w 763290"/>
                <a:gd name="connsiteY1" fmla="*/ 360635 h 488812"/>
                <a:gd name="connsiteX2" fmla="*/ 66 w 763290"/>
                <a:gd name="connsiteY2" fmla="*/ 1028 h 48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3290" h="488812">
                  <a:moveTo>
                    <a:pt x="66" y="1028"/>
                  </a:moveTo>
                  <a:cubicBezTo>
                    <a:pt x="-8651" y="-11351"/>
                    <a:pt x="844816" y="86898"/>
                    <a:pt x="756941" y="360635"/>
                  </a:cubicBezTo>
                  <a:cubicBezTo>
                    <a:pt x="669067" y="634373"/>
                    <a:pt x="314603" y="448946"/>
                    <a:pt x="66" y="1028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65D7928D-FD44-8EEC-B76B-38ECFBDD27AA}"/>
                </a:ext>
              </a:extLst>
            </p:cNvPr>
            <p:cNvSpPr/>
            <p:nvPr/>
          </p:nvSpPr>
          <p:spPr>
            <a:xfrm>
              <a:off x="5678942" y="-49024"/>
              <a:ext cx="585325" cy="355438"/>
            </a:xfrm>
            <a:custGeom>
              <a:avLst/>
              <a:gdLst>
                <a:gd name="connsiteX0" fmla="*/ 570839 w 585325"/>
                <a:gd name="connsiteY0" fmla="*/ 304075 h 355438"/>
                <a:gd name="connsiteX1" fmla="*/ 0 w 585325"/>
                <a:gd name="connsiteY1" fmla="*/ 0 h 355438"/>
                <a:gd name="connsiteX2" fmla="*/ 543203 w 585325"/>
                <a:gd name="connsiteY2" fmla="*/ 351064 h 355438"/>
                <a:gd name="connsiteX3" fmla="*/ 580951 w 585325"/>
                <a:gd name="connsiteY3" fmla="*/ 342957 h 355438"/>
                <a:gd name="connsiteX4" fmla="*/ 572843 w 585325"/>
                <a:gd name="connsiteY4" fmla="*/ 305209 h 355438"/>
                <a:gd name="connsiteX5" fmla="*/ 570839 w 585325"/>
                <a:gd name="connsiteY5" fmla="*/ 304075 h 35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325" h="355438">
                  <a:moveTo>
                    <a:pt x="570839" y="304075"/>
                  </a:moveTo>
                  <a:lnTo>
                    <a:pt x="0" y="0"/>
                  </a:lnTo>
                  <a:lnTo>
                    <a:pt x="543203" y="351064"/>
                  </a:lnTo>
                  <a:cubicBezTo>
                    <a:pt x="555844" y="359259"/>
                    <a:pt x="572756" y="355597"/>
                    <a:pt x="580951" y="342957"/>
                  </a:cubicBezTo>
                  <a:cubicBezTo>
                    <a:pt x="589146" y="330316"/>
                    <a:pt x="585484" y="313403"/>
                    <a:pt x="572843" y="305209"/>
                  </a:cubicBezTo>
                  <a:cubicBezTo>
                    <a:pt x="572234" y="304773"/>
                    <a:pt x="571536" y="304424"/>
                    <a:pt x="570839" y="304075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09009E05-BDD0-F214-A873-C41935EE13EE}"/>
                </a:ext>
              </a:extLst>
            </p:cNvPr>
            <p:cNvSpPr/>
            <p:nvPr/>
          </p:nvSpPr>
          <p:spPr>
            <a:xfrm>
              <a:off x="5527049" y="-747139"/>
              <a:ext cx="631761" cy="659433"/>
            </a:xfrm>
            <a:custGeom>
              <a:avLst/>
              <a:gdLst>
                <a:gd name="connsiteX0" fmla="*/ 466 w 631761"/>
                <a:gd name="connsiteY0" fmla="*/ 659408 h 659433"/>
                <a:gd name="connsiteX1" fmla="*/ 542013 w 631761"/>
                <a:gd name="connsiteY1" fmla="*/ 19960 h 659433"/>
                <a:gd name="connsiteX2" fmla="*/ 466 w 631761"/>
                <a:gd name="connsiteY2" fmla="*/ 659408 h 6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761" h="659433">
                  <a:moveTo>
                    <a:pt x="466" y="659408"/>
                  </a:moveTo>
                  <a:cubicBezTo>
                    <a:pt x="-13744" y="664638"/>
                    <a:pt x="299921" y="-135129"/>
                    <a:pt x="542013" y="19960"/>
                  </a:cubicBezTo>
                  <a:cubicBezTo>
                    <a:pt x="784105" y="175049"/>
                    <a:pt x="514029" y="470145"/>
                    <a:pt x="466" y="6594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1AD4C279-D566-2FF7-1EF6-05E0C5518119}"/>
                </a:ext>
              </a:extLst>
            </p:cNvPr>
            <p:cNvSpPr/>
            <p:nvPr/>
          </p:nvSpPr>
          <p:spPr>
            <a:xfrm>
              <a:off x="5580955" y="-618150"/>
              <a:ext cx="487526" cy="482558"/>
            </a:xfrm>
            <a:custGeom>
              <a:avLst/>
              <a:gdLst>
                <a:gd name="connsiteX0" fmla="*/ 440246 w 487526"/>
                <a:gd name="connsiteY0" fmla="*/ 8661 h 482558"/>
                <a:gd name="connsiteX1" fmla="*/ 0 w 487526"/>
                <a:gd name="connsiteY1" fmla="*/ 482558 h 482558"/>
                <a:gd name="connsiteX2" fmla="*/ 478605 w 487526"/>
                <a:gd name="connsiteY2" fmla="*/ 47455 h 482558"/>
                <a:gd name="connsiteX3" fmla="*/ 480435 w 487526"/>
                <a:gd name="connsiteY3" fmla="*/ 8922 h 482558"/>
                <a:gd name="connsiteX4" fmla="*/ 441903 w 487526"/>
                <a:gd name="connsiteY4" fmla="*/ 7092 h 482558"/>
                <a:gd name="connsiteX5" fmla="*/ 440246 w 487526"/>
                <a:gd name="connsiteY5" fmla="*/ 8748 h 4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26" h="482558">
                  <a:moveTo>
                    <a:pt x="440246" y="8661"/>
                  </a:moveTo>
                  <a:lnTo>
                    <a:pt x="0" y="482558"/>
                  </a:lnTo>
                  <a:lnTo>
                    <a:pt x="478605" y="47455"/>
                  </a:lnTo>
                  <a:cubicBezTo>
                    <a:pt x="489763" y="37342"/>
                    <a:pt x="490548" y="20081"/>
                    <a:pt x="480435" y="8922"/>
                  </a:cubicBezTo>
                  <a:cubicBezTo>
                    <a:pt x="470323" y="-2236"/>
                    <a:pt x="453062" y="-3021"/>
                    <a:pt x="441903" y="7092"/>
                  </a:cubicBezTo>
                  <a:cubicBezTo>
                    <a:pt x="441380" y="7615"/>
                    <a:pt x="440769" y="8138"/>
                    <a:pt x="440246" y="8748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2E3DBC89-5BF9-A763-9543-8EFAC840ACF3}"/>
                </a:ext>
              </a:extLst>
            </p:cNvPr>
            <p:cNvSpPr/>
            <p:nvPr/>
          </p:nvSpPr>
          <p:spPr>
            <a:xfrm rot="19460401">
              <a:off x="4133964" y="-335000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6A8C0C52-1C80-65C1-C106-ED764018F510}"/>
                </a:ext>
              </a:extLst>
            </p:cNvPr>
            <p:cNvSpPr/>
            <p:nvPr/>
          </p:nvSpPr>
          <p:spPr>
            <a:xfrm>
              <a:off x="4413273" y="-265698"/>
              <a:ext cx="55203" cy="110030"/>
            </a:xfrm>
            <a:custGeom>
              <a:avLst/>
              <a:gdLst>
                <a:gd name="connsiteX0" fmla="*/ 50415 w 55203"/>
                <a:gd name="connsiteY0" fmla="*/ 71262 h 110030"/>
                <a:gd name="connsiteX1" fmla="*/ 55123 w 55203"/>
                <a:gd name="connsiteY1" fmla="*/ 98897 h 110030"/>
                <a:gd name="connsiteX2" fmla="*/ 48585 w 55203"/>
                <a:gd name="connsiteY2" fmla="*/ 109794 h 110030"/>
                <a:gd name="connsiteX3" fmla="*/ 37687 w 55203"/>
                <a:gd name="connsiteY3" fmla="*/ 104476 h 110030"/>
                <a:gd name="connsiteX4" fmla="*/ 23477 w 55203"/>
                <a:gd name="connsiteY4" fmla="*/ 78672 h 110030"/>
                <a:gd name="connsiteX5" fmla="*/ 20514 w 55203"/>
                <a:gd name="connsiteY5" fmla="*/ 68734 h 110030"/>
                <a:gd name="connsiteX6" fmla="*/ 20862 w 55203"/>
                <a:gd name="connsiteY6" fmla="*/ 60365 h 110030"/>
                <a:gd name="connsiteX7" fmla="*/ 10663 w 55203"/>
                <a:gd name="connsiteY7" fmla="*/ 39268 h 110030"/>
                <a:gd name="connsiteX8" fmla="*/ 1073 w 55203"/>
                <a:gd name="connsiteY8" fmla="*/ 16689 h 110030"/>
                <a:gd name="connsiteX9" fmla="*/ 3252 w 55203"/>
                <a:gd name="connsiteY9" fmla="*/ 1607 h 110030"/>
                <a:gd name="connsiteX10" fmla="*/ 13016 w 55203"/>
                <a:gd name="connsiteY10" fmla="*/ 1084 h 110030"/>
                <a:gd name="connsiteX11" fmla="*/ 20514 w 55203"/>
                <a:gd name="connsiteY11" fmla="*/ 8058 h 110030"/>
                <a:gd name="connsiteX12" fmla="*/ 38123 w 55203"/>
                <a:gd name="connsiteY12" fmla="*/ 37873 h 110030"/>
                <a:gd name="connsiteX13" fmla="*/ 46057 w 55203"/>
                <a:gd name="connsiteY13" fmla="*/ 50252 h 110030"/>
                <a:gd name="connsiteX14" fmla="*/ 50241 w 55203"/>
                <a:gd name="connsiteY14" fmla="*/ 71175 h 11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03" h="110030">
                  <a:moveTo>
                    <a:pt x="50415" y="71262"/>
                  </a:moveTo>
                  <a:cubicBezTo>
                    <a:pt x="52769" y="80328"/>
                    <a:pt x="55733" y="89569"/>
                    <a:pt x="55123" y="98897"/>
                  </a:cubicBezTo>
                  <a:cubicBezTo>
                    <a:pt x="54862" y="103430"/>
                    <a:pt x="52943" y="108661"/>
                    <a:pt x="48585" y="109794"/>
                  </a:cubicBezTo>
                  <a:cubicBezTo>
                    <a:pt x="44487" y="110928"/>
                    <a:pt x="40390" y="107789"/>
                    <a:pt x="37687" y="104476"/>
                  </a:cubicBezTo>
                  <a:cubicBezTo>
                    <a:pt x="31324" y="96979"/>
                    <a:pt x="27313" y="87738"/>
                    <a:pt x="23477" y="78672"/>
                  </a:cubicBezTo>
                  <a:cubicBezTo>
                    <a:pt x="22083" y="75446"/>
                    <a:pt x="20688" y="72221"/>
                    <a:pt x="20514" y="68734"/>
                  </a:cubicBezTo>
                  <a:cubicBezTo>
                    <a:pt x="20339" y="65944"/>
                    <a:pt x="20949" y="63154"/>
                    <a:pt x="20862" y="60365"/>
                  </a:cubicBezTo>
                  <a:cubicBezTo>
                    <a:pt x="20601" y="52431"/>
                    <a:pt x="14934" y="45980"/>
                    <a:pt x="10663" y="39268"/>
                  </a:cubicBezTo>
                  <a:cubicBezTo>
                    <a:pt x="6304" y="32381"/>
                    <a:pt x="3252" y="24622"/>
                    <a:pt x="1073" y="16689"/>
                  </a:cubicBezTo>
                  <a:cubicBezTo>
                    <a:pt x="-322" y="11458"/>
                    <a:pt x="-1019" y="4920"/>
                    <a:pt x="3252" y="1607"/>
                  </a:cubicBezTo>
                  <a:cubicBezTo>
                    <a:pt x="5955" y="-485"/>
                    <a:pt x="9965" y="-398"/>
                    <a:pt x="13016" y="1084"/>
                  </a:cubicBezTo>
                  <a:cubicBezTo>
                    <a:pt x="16155" y="2566"/>
                    <a:pt x="18508" y="5268"/>
                    <a:pt x="20514" y="8058"/>
                  </a:cubicBezTo>
                  <a:cubicBezTo>
                    <a:pt x="27401" y="17386"/>
                    <a:pt x="31236" y="28545"/>
                    <a:pt x="38123" y="37873"/>
                  </a:cubicBezTo>
                  <a:cubicBezTo>
                    <a:pt x="41436" y="42406"/>
                    <a:pt x="45185" y="44585"/>
                    <a:pt x="46057" y="50252"/>
                  </a:cubicBezTo>
                  <a:cubicBezTo>
                    <a:pt x="47103" y="57313"/>
                    <a:pt x="48497" y="64288"/>
                    <a:pt x="50241" y="71175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CB7EE208-6714-7F1B-7EFD-DC6FB8E08678}"/>
                </a:ext>
              </a:extLst>
            </p:cNvPr>
            <p:cNvSpPr/>
            <p:nvPr/>
          </p:nvSpPr>
          <p:spPr>
            <a:xfrm>
              <a:off x="4421440" y="-256147"/>
              <a:ext cx="42443" cy="89923"/>
            </a:xfrm>
            <a:custGeom>
              <a:avLst/>
              <a:gdLst>
                <a:gd name="connsiteX0" fmla="*/ 38413 w 42443"/>
                <a:gd name="connsiteY0" fmla="*/ 58573 h 89923"/>
                <a:gd name="connsiteX1" fmla="*/ 42423 w 42443"/>
                <a:gd name="connsiteY1" fmla="*/ 81065 h 89923"/>
                <a:gd name="connsiteX2" fmla="*/ 37802 w 42443"/>
                <a:gd name="connsiteY2" fmla="*/ 89782 h 89923"/>
                <a:gd name="connsiteX3" fmla="*/ 29608 w 42443"/>
                <a:gd name="connsiteY3" fmla="*/ 85336 h 89923"/>
                <a:gd name="connsiteX4" fmla="*/ 18623 w 42443"/>
                <a:gd name="connsiteY4" fmla="*/ 64152 h 89923"/>
                <a:gd name="connsiteX5" fmla="*/ 16270 w 42443"/>
                <a:gd name="connsiteY5" fmla="*/ 56045 h 89923"/>
                <a:gd name="connsiteX6" fmla="*/ 16357 w 42443"/>
                <a:gd name="connsiteY6" fmla="*/ 49245 h 89923"/>
                <a:gd name="connsiteX7" fmla="*/ 8424 w 42443"/>
                <a:gd name="connsiteY7" fmla="*/ 31896 h 89923"/>
                <a:gd name="connsiteX8" fmla="*/ 927 w 42443"/>
                <a:gd name="connsiteY8" fmla="*/ 13415 h 89923"/>
                <a:gd name="connsiteX9" fmla="*/ 2234 w 42443"/>
                <a:gd name="connsiteY9" fmla="*/ 1210 h 89923"/>
                <a:gd name="connsiteX10" fmla="*/ 9470 w 42443"/>
                <a:gd name="connsiteY10" fmla="*/ 948 h 89923"/>
                <a:gd name="connsiteX11" fmla="*/ 15137 w 42443"/>
                <a:gd name="connsiteY11" fmla="*/ 6702 h 89923"/>
                <a:gd name="connsiteX12" fmla="*/ 28736 w 42443"/>
                <a:gd name="connsiteY12" fmla="*/ 31199 h 89923"/>
                <a:gd name="connsiteX13" fmla="*/ 34838 w 42443"/>
                <a:gd name="connsiteY13" fmla="*/ 41399 h 89923"/>
                <a:gd name="connsiteX14" fmla="*/ 38326 w 42443"/>
                <a:gd name="connsiteY14" fmla="*/ 58485 h 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443" h="89923">
                  <a:moveTo>
                    <a:pt x="38413" y="58573"/>
                  </a:moveTo>
                  <a:cubicBezTo>
                    <a:pt x="40330" y="65983"/>
                    <a:pt x="42684" y="73480"/>
                    <a:pt x="42423" y="81065"/>
                  </a:cubicBezTo>
                  <a:cubicBezTo>
                    <a:pt x="42249" y="84726"/>
                    <a:pt x="41028" y="88911"/>
                    <a:pt x="37802" y="89782"/>
                  </a:cubicBezTo>
                  <a:cubicBezTo>
                    <a:pt x="34751" y="90567"/>
                    <a:pt x="31700" y="87952"/>
                    <a:pt x="29608" y="85336"/>
                  </a:cubicBezTo>
                  <a:cubicBezTo>
                    <a:pt x="24726" y="79147"/>
                    <a:pt x="21588" y="71562"/>
                    <a:pt x="18623" y="64152"/>
                  </a:cubicBezTo>
                  <a:cubicBezTo>
                    <a:pt x="17577" y="61537"/>
                    <a:pt x="16444" y="58834"/>
                    <a:pt x="16270" y="56045"/>
                  </a:cubicBezTo>
                  <a:cubicBezTo>
                    <a:pt x="16095" y="53778"/>
                    <a:pt x="16531" y="51511"/>
                    <a:pt x="16357" y="49245"/>
                  </a:cubicBezTo>
                  <a:cubicBezTo>
                    <a:pt x="16008" y="42794"/>
                    <a:pt x="11649" y="37476"/>
                    <a:pt x="8424" y="31896"/>
                  </a:cubicBezTo>
                  <a:cubicBezTo>
                    <a:pt x="5024" y="26230"/>
                    <a:pt x="2670" y="19866"/>
                    <a:pt x="927" y="13415"/>
                  </a:cubicBezTo>
                  <a:cubicBezTo>
                    <a:pt x="-207" y="9143"/>
                    <a:pt x="-817" y="3825"/>
                    <a:pt x="2234" y="1210"/>
                  </a:cubicBezTo>
                  <a:cubicBezTo>
                    <a:pt x="4239" y="-447"/>
                    <a:pt x="7116" y="-272"/>
                    <a:pt x="9470" y="948"/>
                  </a:cubicBezTo>
                  <a:cubicBezTo>
                    <a:pt x="11824" y="2256"/>
                    <a:pt x="13654" y="4435"/>
                    <a:pt x="15137" y="6702"/>
                  </a:cubicBezTo>
                  <a:cubicBezTo>
                    <a:pt x="20367" y="14374"/>
                    <a:pt x="23505" y="23527"/>
                    <a:pt x="28736" y="31199"/>
                  </a:cubicBezTo>
                  <a:cubicBezTo>
                    <a:pt x="31264" y="34948"/>
                    <a:pt x="34141" y="36778"/>
                    <a:pt x="34838" y="41399"/>
                  </a:cubicBezTo>
                  <a:cubicBezTo>
                    <a:pt x="35710" y="47152"/>
                    <a:pt x="36931" y="52819"/>
                    <a:pt x="38326" y="5848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5700141F-1D43-A9F8-06CD-EE22E4DB6C70}"/>
                </a:ext>
              </a:extLst>
            </p:cNvPr>
            <p:cNvSpPr/>
            <p:nvPr/>
          </p:nvSpPr>
          <p:spPr>
            <a:xfrm>
              <a:off x="4426749" y="-314049"/>
              <a:ext cx="67630" cy="87498"/>
            </a:xfrm>
            <a:custGeom>
              <a:avLst/>
              <a:gdLst>
                <a:gd name="connsiteX0" fmla="*/ 150 w 67630"/>
                <a:gd name="connsiteY0" fmla="*/ 79598 h 87498"/>
                <a:gd name="connsiteX1" fmla="*/ 237 w 67630"/>
                <a:gd name="connsiteY1" fmla="*/ 79947 h 87498"/>
                <a:gd name="connsiteX2" fmla="*/ 13227 w 67630"/>
                <a:gd name="connsiteY2" fmla="*/ 87095 h 87498"/>
                <a:gd name="connsiteX3" fmla="*/ 28134 w 67630"/>
                <a:gd name="connsiteY3" fmla="*/ 77244 h 87498"/>
                <a:gd name="connsiteX4" fmla="*/ 53503 w 67630"/>
                <a:gd name="connsiteY4" fmla="*/ 49435 h 87498"/>
                <a:gd name="connsiteX5" fmla="*/ 67626 w 67630"/>
                <a:gd name="connsiteY5" fmla="*/ 10815 h 87498"/>
                <a:gd name="connsiteX6" fmla="*/ 57513 w 67630"/>
                <a:gd name="connsiteY6" fmla="*/ 5 h 87498"/>
                <a:gd name="connsiteX7" fmla="*/ 46703 w 67630"/>
                <a:gd name="connsiteY7" fmla="*/ 10117 h 87498"/>
                <a:gd name="connsiteX8" fmla="*/ 36416 w 67630"/>
                <a:gd name="connsiteY8" fmla="*/ 37404 h 87498"/>
                <a:gd name="connsiteX9" fmla="*/ 13750 w 67630"/>
                <a:gd name="connsiteY9" fmla="*/ 62162 h 87498"/>
                <a:gd name="connsiteX10" fmla="*/ 7561 w 67630"/>
                <a:gd name="connsiteY10" fmla="*/ 66957 h 87498"/>
                <a:gd name="connsiteX11" fmla="*/ 325 w 67630"/>
                <a:gd name="connsiteY11" fmla="*/ 79511 h 8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630" h="87498">
                  <a:moveTo>
                    <a:pt x="150" y="79598"/>
                  </a:moveTo>
                  <a:cubicBezTo>
                    <a:pt x="150" y="79598"/>
                    <a:pt x="150" y="79860"/>
                    <a:pt x="237" y="79947"/>
                  </a:cubicBezTo>
                  <a:cubicBezTo>
                    <a:pt x="1807" y="85526"/>
                    <a:pt x="7648" y="88664"/>
                    <a:pt x="13227" y="87095"/>
                  </a:cubicBezTo>
                  <a:cubicBezTo>
                    <a:pt x="19940" y="85177"/>
                    <a:pt x="24647" y="80644"/>
                    <a:pt x="28134" y="77244"/>
                  </a:cubicBezTo>
                  <a:cubicBezTo>
                    <a:pt x="36939" y="68788"/>
                    <a:pt x="46006" y="60070"/>
                    <a:pt x="53503" y="49435"/>
                  </a:cubicBezTo>
                  <a:cubicBezTo>
                    <a:pt x="62308" y="36881"/>
                    <a:pt x="67190" y="23543"/>
                    <a:pt x="67626" y="10815"/>
                  </a:cubicBezTo>
                  <a:cubicBezTo>
                    <a:pt x="67800" y="4974"/>
                    <a:pt x="63267" y="179"/>
                    <a:pt x="57513" y="5"/>
                  </a:cubicBezTo>
                  <a:cubicBezTo>
                    <a:pt x="51760" y="-169"/>
                    <a:pt x="46878" y="4364"/>
                    <a:pt x="46703" y="10117"/>
                  </a:cubicBezTo>
                  <a:cubicBezTo>
                    <a:pt x="46441" y="18748"/>
                    <a:pt x="42867" y="28163"/>
                    <a:pt x="36416" y="37404"/>
                  </a:cubicBezTo>
                  <a:cubicBezTo>
                    <a:pt x="30139" y="46383"/>
                    <a:pt x="21771" y="54404"/>
                    <a:pt x="13750" y="62162"/>
                  </a:cubicBezTo>
                  <a:cubicBezTo>
                    <a:pt x="11658" y="64168"/>
                    <a:pt x="9304" y="66434"/>
                    <a:pt x="7561" y="66957"/>
                  </a:cubicBezTo>
                  <a:cubicBezTo>
                    <a:pt x="2156" y="68526"/>
                    <a:pt x="-1070" y="74106"/>
                    <a:pt x="325" y="7951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01DCD1ED-0CD4-C3DD-6863-94CC3B4509F1}"/>
                </a:ext>
              </a:extLst>
            </p:cNvPr>
            <p:cNvSpPr/>
            <p:nvPr/>
          </p:nvSpPr>
          <p:spPr>
            <a:xfrm>
              <a:off x="4448295" y="-198296"/>
              <a:ext cx="103581" cy="52842"/>
            </a:xfrm>
            <a:custGeom>
              <a:avLst/>
              <a:gdLst>
                <a:gd name="connsiteX0" fmla="*/ 224 w 103581"/>
                <a:gd name="connsiteY0" fmla="*/ 18244 h 52842"/>
                <a:gd name="connsiteX1" fmla="*/ 747 w 103581"/>
                <a:gd name="connsiteY1" fmla="*/ 19901 h 52842"/>
                <a:gd name="connsiteX2" fmla="*/ 14521 w 103581"/>
                <a:gd name="connsiteY2" fmla="*/ 25393 h 52842"/>
                <a:gd name="connsiteX3" fmla="*/ 53490 w 103581"/>
                <a:gd name="connsiteY3" fmla="*/ 23562 h 52842"/>
                <a:gd name="connsiteX4" fmla="*/ 84089 w 103581"/>
                <a:gd name="connsiteY4" fmla="*/ 47797 h 52842"/>
                <a:gd name="connsiteX5" fmla="*/ 98473 w 103581"/>
                <a:gd name="connsiteY5" fmla="*/ 51284 h 52842"/>
                <a:gd name="connsiteX6" fmla="*/ 102048 w 103581"/>
                <a:gd name="connsiteY6" fmla="*/ 36900 h 52842"/>
                <a:gd name="connsiteX7" fmla="*/ 59941 w 103581"/>
                <a:gd name="connsiteY7" fmla="*/ 3598 h 52842"/>
                <a:gd name="connsiteX8" fmla="*/ 6326 w 103581"/>
                <a:gd name="connsiteY8" fmla="*/ 6127 h 52842"/>
                <a:gd name="connsiteX9" fmla="*/ 312 w 103581"/>
                <a:gd name="connsiteY9" fmla="*/ 18244 h 52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581" h="52842">
                  <a:moveTo>
                    <a:pt x="224" y="18244"/>
                  </a:moveTo>
                  <a:cubicBezTo>
                    <a:pt x="398" y="18767"/>
                    <a:pt x="573" y="19290"/>
                    <a:pt x="747" y="19901"/>
                  </a:cubicBezTo>
                  <a:cubicBezTo>
                    <a:pt x="3014" y="25218"/>
                    <a:pt x="9203" y="27659"/>
                    <a:pt x="14521" y="25393"/>
                  </a:cubicBezTo>
                  <a:cubicBezTo>
                    <a:pt x="26639" y="20162"/>
                    <a:pt x="40849" y="19552"/>
                    <a:pt x="53490" y="23562"/>
                  </a:cubicBezTo>
                  <a:cubicBezTo>
                    <a:pt x="66130" y="27659"/>
                    <a:pt x="77202" y="36464"/>
                    <a:pt x="84089" y="47797"/>
                  </a:cubicBezTo>
                  <a:cubicBezTo>
                    <a:pt x="87053" y="52766"/>
                    <a:pt x="93504" y="54336"/>
                    <a:pt x="98473" y="51284"/>
                  </a:cubicBezTo>
                  <a:cubicBezTo>
                    <a:pt x="103442" y="48320"/>
                    <a:pt x="105099" y="41956"/>
                    <a:pt x="102048" y="36900"/>
                  </a:cubicBezTo>
                  <a:cubicBezTo>
                    <a:pt x="92632" y="21295"/>
                    <a:pt x="77289" y="9178"/>
                    <a:pt x="59941" y="3598"/>
                  </a:cubicBezTo>
                  <a:cubicBezTo>
                    <a:pt x="42592" y="-1981"/>
                    <a:pt x="23065" y="-1022"/>
                    <a:pt x="6326" y="6127"/>
                  </a:cubicBezTo>
                  <a:cubicBezTo>
                    <a:pt x="1532" y="8219"/>
                    <a:pt x="-909" y="13362"/>
                    <a:pt x="312" y="1824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5C47E63-56D6-455D-0D36-A78587FA391C}"/>
                </a:ext>
              </a:extLst>
            </p:cNvPr>
            <p:cNvSpPr/>
            <p:nvPr/>
          </p:nvSpPr>
          <p:spPr>
            <a:xfrm>
              <a:off x="4447074" y="-247218"/>
              <a:ext cx="95549" cy="47789"/>
            </a:xfrm>
            <a:custGeom>
              <a:avLst/>
              <a:gdLst>
                <a:gd name="connsiteX0" fmla="*/ 312 w 95549"/>
                <a:gd name="connsiteY0" fmla="*/ 39792 h 47789"/>
                <a:gd name="connsiteX1" fmla="*/ 1271 w 95549"/>
                <a:gd name="connsiteY1" fmla="*/ 42321 h 47789"/>
                <a:gd name="connsiteX2" fmla="*/ 15481 w 95549"/>
                <a:gd name="connsiteY2" fmla="*/ 46505 h 47789"/>
                <a:gd name="connsiteX3" fmla="*/ 47562 w 95549"/>
                <a:gd name="connsiteY3" fmla="*/ 35782 h 47789"/>
                <a:gd name="connsiteX4" fmla="*/ 91064 w 95549"/>
                <a:gd name="connsiteY4" fmla="*/ 19044 h 47789"/>
                <a:gd name="connsiteX5" fmla="*/ 93679 w 95549"/>
                <a:gd name="connsiteY5" fmla="*/ 4486 h 47789"/>
                <a:gd name="connsiteX6" fmla="*/ 79121 w 95549"/>
                <a:gd name="connsiteY6" fmla="*/ 1870 h 47789"/>
                <a:gd name="connsiteX7" fmla="*/ 42593 w 95549"/>
                <a:gd name="connsiteY7" fmla="*/ 15383 h 47789"/>
                <a:gd name="connsiteX8" fmla="*/ 5455 w 95549"/>
                <a:gd name="connsiteY8" fmla="*/ 28111 h 47789"/>
                <a:gd name="connsiteX9" fmla="*/ 312 w 95549"/>
                <a:gd name="connsiteY9" fmla="*/ 39792 h 4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549" h="47789">
                  <a:moveTo>
                    <a:pt x="312" y="39792"/>
                  </a:moveTo>
                  <a:cubicBezTo>
                    <a:pt x="486" y="40664"/>
                    <a:pt x="835" y="41449"/>
                    <a:pt x="1271" y="42321"/>
                  </a:cubicBezTo>
                  <a:cubicBezTo>
                    <a:pt x="4061" y="47377"/>
                    <a:pt x="10425" y="49295"/>
                    <a:pt x="15481" y="46505"/>
                  </a:cubicBezTo>
                  <a:cubicBezTo>
                    <a:pt x="24983" y="41362"/>
                    <a:pt x="35880" y="38659"/>
                    <a:pt x="47562" y="35782"/>
                  </a:cubicBezTo>
                  <a:cubicBezTo>
                    <a:pt x="62383" y="32208"/>
                    <a:pt x="77639" y="28372"/>
                    <a:pt x="91064" y="19044"/>
                  </a:cubicBezTo>
                  <a:cubicBezTo>
                    <a:pt x="95772" y="15731"/>
                    <a:pt x="96992" y="9193"/>
                    <a:pt x="93679" y="4486"/>
                  </a:cubicBezTo>
                  <a:cubicBezTo>
                    <a:pt x="90366" y="-222"/>
                    <a:pt x="83828" y="-1443"/>
                    <a:pt x="79121" y="1870"/>
                  </a:cubicBezTo>
                  <a:cubicBezTo>
                    <a:pt x="68921" y="9019"/>
                    <a:pt x="56106" y="12070"/>
                    <a:pt x="42593" y="15383"/>
                  </a:cubicBezTo>
                  <a:cubicBezTo>
                    <a:pt x="30214" y="18434"/>
                    <a:pt x="17312" y="21572"/>
                    <a:pt x="5455" y="28111"/>
                  </a:cubicBezTo>
                  <a:cubicBezTo>
                    <a:pt x="1184" y="30464"/>
                    <a:pt x="-821" y="35346"/>
                    <a:pt x="312" y="3979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7A2ADBB7-27F8-8E18-CAA7-4E1EFA0E1118}"/>
                </a:ext>
              </a:extLst>
            </p:cNvPr>
            <p:cNvSpPr/>
            <p:nvPr/>
          </p:nvSpPr>
          <p:spPr>
            <a:xfrm>
              <a:off x="4240427" y="-114667"/>
              <a:ext cx="193531" cy="94986"/>
            </a:xfrm>
            <a:custGeom>
              <a:avLst/>
              <a:gdLst>
                <a:gd name="connsiteX0" fmla="*/ 172785 w 193531"/>
                <a:gd name="connsiteY0" fmla="*/ 8367 h 94986"/>
                <a:gd name="connsiteX1" fmla="*/ 147417 w 193531"/>
                <a:gd name="connsiteY1" fmla="*/ 50212 h 94986"/>
                <a:gd name="connsiteX2" fmla="*/ 105136 w 193531"/>
                <a:gd name="connsiteY2" fmla="*/ 78719 h 94986"/>
                <a:gd name="connsiteX3" fmla="*/ 53701 w 193531"/>
                <a:gd name="connsiteY3" fmla="*/ 89704 h 94986"/>
                <a:gd name="connsiteX4" fmla="*/ 26850 w 193531"/>
                <a:gd name="connsiteY4" fmla="*/ 89704 h 94986"/>
                <a:gd name="connsiteX5" fmla="*/ 0 w 193531"/>
                <a:gd name="connsiteY5" fmla="*/ 86739 h 94986"/>
                <a:gd name="connsiteX6" fmla="*/ 26589 w 193531"/>
                <a:gd name="connsiteY6" fmla="*/ 92319 h 94986"/>
                <a:gd name="connsiteX7" fmla="*/ 53788 w 193531"/>
                <a:gd name="connsiteY7" fmla="*/ 94934 h 94986"/>
                <a:gd name="connsiteX8" fmla="*/ 108623 w 193531"/>
                <a:gd name="connsiteY8" fmla="*/ 88570 h 94986"/>
                <a:gd name="connsiteX9" fmla="*/ 158227 w 193531"/>
                <a:gd name="connsiteY9" fmla="*/ 61545 h 94986"/>
                <a:gd name="connsiteX10" fmla="*/ 192749 w 193531"/>
                <a:gd name="connsiteY10" fmla="*/ 14469 h 94986"/>
                <a:gd name="connsiteX11" fmla="*/ 187083 w 193531"/>
                <a:gd name="connsiteY11" fmla="*/ 782 h 94986"/>
                <a:gd name="connsiteX12" fmla="*/ 173396 w 193531"/>
                <a:gd name="connsiteY12" fmla="*/ 6449 h 94986"/>
                <a:gd name="connsiteX13" fmla="*/ 173047 w 193531"/>
                <a:gd name="connsiteY13" fmla="*/ 7408 h 94986"/>
                <a:gd name="connsiteX14" fmla="*/ 172785 w 193531"/>
                <a:gd name="connsiteY14" fmla="*/ 8280 h 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531" h="94986">
                  <a:moveTo>
                    <a:pt x="172785" y="8367"/>
                  </a:moveTo>
                  <a:cubicBezTo>
                    <a:pt x="168426" y="22751"/>
                    <a:pt x="159012" y="38269"/>
                    <a:pt x="147417" y="50212"/>
                  </a:cubicBezTo>
                  <a:cubicBezTo>
                    <a:pt x="135735" y="62504"/>
                    <a:pt x="121176" y="72094"/>
                    <a:pt x="105136" y="78719"/>
                  </a:cubicBezTo>
                  <a:cubicBezTo>
                    <a:pt x="89008" y="85345"/>
                    <a:pt x="71398" y="88396"/>
                    <a:pt x="53701" y="89704"/>
                  </a:cubicBezTo>
                  <a:cubicBezTo>
                    <a:pt x="44809" y="90227"/>
                    <a:pt x="35830" y="89704"/>
                    <a:pt x="26850" y="89704"/>
                  </a:cubicBezTo>
                  <a:lnTo>
                    <a:pt x="0" y="86739"/>
                  </a:lnTo>
                  <a:lnTo>
                    <a:pt x="26589" y="92319"/>
                  </a:lnTo>
                  <a:cubicBezTo>
                    <a:pt x="35568" y="93191"/>
                    <a:pt x="44635" y="94585"/>
                    <a:pt x="53788" y="94934"/>
                  </a:cubicBezTo>
                  <a:cubicBezTo>
                    <a:pt x="72008" y="95283"/>
                    <a:pt x="90664" y="93975"/>
                    <a:pt x="108623" y="88570"/>
                  </a:cubicBezTo>
                  <a:cubicBezTo>
                    <a:pt x="126494" y="83078"/>
                    <a:pt x="143668" y="74099"/>
                    <a:pt x="158227" y="61545"/>
                  </a:cubicBezTo>
                  <a:cubicBezTo>
                    <a:pt x="172873" y="48730"/>
                    <a:pt x="184729" y="33997"/>
                    <a:pt x="192749" y="14469"/>
                  </a:cubicBezTo>
                  <a:cubicBezTo>
                    <a:pt x="194929" y="9151"/>
                    <a:pt x="192400" y="2962"/>
                    <a:pt x="187083" y="782"/>
                  </a:cubicBezTo>
                  <a:cubicBezTo>
                    <a:pt x="181765" y="-1397"/>
                    <a:pt x="175575" y="1131"/>
                    <a:pt x="173396" y="6449"/>
                  </a:cubicBezTo>
                  <a:cubicBezTo>
                    <a:pt x="173222" y="6798"/>
                    <a:pt x="173134" y="7059"/>
                    <a:pt x="173047" y="7408"/>
                  </a:cubicBezTo>
                  <a:lnTo>
                    <a:pt x="172785" y="828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89B8BE57-F9A9-37E8-EA7F-38D051992D95}"/>
                </a:ext>
              </a:extLst>
            </p:cNvPr>
            <p:cNvSpPr/>
            <p:nvPr/>
          </p:nvSpPr>
          <p:spPr>
            <a:xfrm>
              <a:off x="5283216" y="-392532"/>
              <a:ext cx="348329" cy="348330"/>
            </a:xfrm>
            <a:custGeom>
              <a:avLst/>
              <a:gdLst>
                <a:gd name="connsiteX0" fmla="*/ 342200 w 348329"/>
                <a:gd name="connsiteY0" fmla="*/ 219890 h 348330"/>
                <a:gd name="connsiteX1" fmla="*/ 219890 w 348329"/>
                <a:gd name="connsiteY1" fmla="*/ 6130 h 348330"/>
                <a:gd name="connsiteX2" fmla="*/ 6130 w 348329"/>
                <a:gd name="connsiteY2" fmla="*/ 128441 h 348330"/>
                <a:gd name="connsiteX3" fmla="*/ 128440 w 348329"/>
                <a:gd name="connsiteY3" fmla="*/ 342200 h 348330"/>
                <a:gd name="connsiteX4" fmla="*/ 342200 w 348329"/>
                <a:gd name="connsiteY4" fmla="*/ 219890 h 34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329" h="348330">
                  <a:moveTo>
                    <a:pt x="342200" y="219890"/>
                  </a:moveTo>
                  <a:cubicBezTo>
                    <a:pt x="367394" y="127046"/>
                    <a:pt x="312646" y="31412"/>
                    <a:pt x="219890" y="6130"/>
                  </a:cubicBezTo>
                  <a:cubicBezTo>
                    <a:pt x="127046" y="-19064"/>
                    <a:pt x="31412" y="35684"/>
                    <a:pt x="6130" y="128441"/>
                  </a:cubicBezTo>
                  <a:cubicBezTo>
                    <a:pt x="-19064" y="221285"/>
                    <a:pt x="35683" y="316918"/>
                    <a:pt x="128440" y="342200"/>
                  </a:cubicBezTo>
                  <a:cubicBezTo>
                    <a:pt x="221285" y="367394"/>
                    <a:pt x="316918" y="312647"/>
                    <a:pt x="342200" y="21989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40924A46-6C1B-79A1-DDAE-72FECCA2C911}"/>
                </a:ext>
              </a:extLst>
            </p:cNvPr>
            <p:cNvSpPr/>
            <p:nvPr/>
          </p:nvSpPr>
          <p:spPr>
            <a:xfrm>
              <a:off x="5419768" y="-377814"/>
              <a:ext cx="116761" cy="35721"/>
            </a:xfrm>
            <a:custGeom>
              <a:avLst/>
              <a:gdLst>
                <a:gd name="connsiteX0" fmla="*/ 83773 w 116761"/>
                <a:gd name="connsiteY0" fmla="*/ 7279 h 35721"/>
                <a:gd name="connsiteX1" fmla="*/ 110188 w 116761"/>
                <a:gd name="connsiteY1" fmla="*/ 16607 h 35721"/>
                <a:gd name="connsiteX2" fmla="*/ 116552 w 116761"/>
                <a:gd name="connsiteY2" fmla="*/ 27678 h 35721"/>
                <a:gd name="connsiteX3" fmla="*/ 106614 w 116761"/>
                <a:gd name="connsiteY3" fmla="*/ 34653 h 35721"/>
                <a:gd name="connsiteX4" fmla="*/ 77148 w 116761"/>
                <a:gd name="connsiteY4" fmla="*/ 34478 h 35721"/>
                <a:gd name="connsiteX5" fmla="*/ 67035 w 116761"/>
                <a:gd name="connsiteY5" fmla="*/ 32212 h 35721"/>
                <a:gd name="connsiteX6" fmla="*/ 59887 w 116761"/>
                <a:gd name="connsiteY6" fmla="*/ 27766 h 35721"/>
                <a:gd name="connsiteX7" fmla="*/ 36523 w 116761"/>
                <a:gd name="connsiteY7" fmla="*/ 26371 h 35721"/>
                <a:gd name="connsiteX8" fmla="*/ 12201 w 116761"/>
                <a:gd name="connsiteY8" fmla="*/ 23755 h 35721"/>
                <a:gd name="connsiteX9" fmla="*/ 83 w 116761"/>
                <a:gd name="connsiteY9" fmla="*/ 14515 h 35721"/>
                <a:gd name="connsiteX10" fmla="*/ 4442 w 116761"/>
                <a:gd name="connsiteY10" fmla="*/ 5710 h 35721"/>
                <a:gd name="connsiteX11" fmla="*/ 14206 w 116761"/>
                <a:gd name="connsiteY11" fmla="*/ 2484 h 35721"/>
                <a:gd name="connsiteX12" fmla="*/ 48816 w 116761"/>
                <a:gd name="connsiteY12" fmla="*/ 1699 h 35721"/>
                <a:gd name="connsiteX13" fmla="*/ 63461 w 116761"/>
                <a:gd name="connsiteY13" fmla="*/ 828 h 35721"/>
                <a:gd name="connsiteX14" fmla="*/ 83861 w 116761"/>
                <a:gd name="connsiteY14" fmla="*/ 7366 h 3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761" h="35721">
                  <a:moveTo>
                    <a:pt x="83773" y="7279"/>
                  </a:moveTo>
                  <a:cubicBezTo>
                    <a:pt x="92840" y="9633"/>
                    <a:pt x="102342" y="11463"/>
                    <a:pt x="110188" y="16607"/>
                  </a:cubicBezTo>
                  <a:cubicBezTo>
                    <a:pt x="114024" y="19048"/>
                    <a:pt x="117685" y="23232"/>
                    <a:pt x="116552" y="27678"/>
                  </a:cubicBezTo>
                  <a:cubicBezTo>
                    <a:pt x="115506" y="31863"/>
                    <a:pt x="110799" y="33781"/>
                    <a:pt x="106614" y="34653"/>
                  </a:cubicBezTo>
                  <a:cubicBezTo>
                    <a:pt x="96937" y="36571"/>
                    <a:pt x="86999" y="35524"/>
                    <a:pt x="77148" y="34478"/>
                  </a:cubicBezTo>
                  <a:cubicBezTo>
                    <a:pt x="73661" y="34130"/>
                    <a:pt x="70174" y="33694"/>
                    <a:pt x="67035" y="32212"/>
                  </a:cubicBezTo>
                  <a:cubicBezTo>
                    <a:pt x="64507" y="30991"/>
                    <a:pt x="62328" y="29073"/>
                    <a:pt x="59887" y="27766"/>
                  </a:cubicBezTo>
                  <a:cubicBezTo>
                    <a:pt x="52825" y="24104"/>
                    <a:pt x="44369" y="25935"/>
                    <a:pt x="36523" y="26371"/>
                  </a:cubicBezTo>
                  <a:cubicBezTo>
                    <a:pt x="28329" y="26807"/>
                    <a:pt x="20134" y="25673"/>
                    <a:pt x="12201" y="23755"/>
                  </a:cubicBezTo>
                  <a:cubicBezTo>
                    <a:pt x="6970" y="22448"/>
                    <a:pt x="868" y="19832"/>
                    <a:pt x="83" y="14515"/>
                  </a:cubicBezTo>
                  <a:cubicBezTo>
                    <a:pt x="-440" y="11115"/>
                    <a:pt x="1565" y="7715"/>
                    <a:pt x="4442" y="5710"/>
                  </a:cubicBezTo>
                  <a:cubicBezTo>
                    <a:pt x="7232" y="3705"/>
                    <a:pt x="10718" y="2920"/>
                    <a:pt x="14206" y="2484"/>
                  </a:cubicBezTo>
                  <a:cubicBezTo>
                    <a:pt x="25713" y="1089"/>
                    <a:pt x="37308" y="3094"/>
                    <a:pt x="48816" y="1699"/>
                  </a:cubicBezTo>
                  <a:cubicBezTo>
                    <a:pt x="54394" y="1002"/>
                    <a:pt x="58143" y="-1177"/>
                    <a:pt x="63461" y="828"/>
                  </a:cubicBezTo>
                  <a:cubicBezTo>
                    <a:pt x="70174" y="3356"/>
                    <a:pt x="76886" y="5535"/>
                    <a:pt x="83861" y="736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8852535-FE88-9D59-3FE2-C7E9361402AF}"/>
                </a:ext>
              </a:extLst>
            </p:cNvPr>
            <p:cNvSpPr/>
            <p:nvPr/>
          </p:nvSpPr>
          <p:spPr>
            <a:xfrm>
              <a:off x="5431083" y="-374765"/>
              <a:ext cx="95074" cy="27296"/>
            </a:xfrm>
            <a:custGeom>
              <a:avLst/>
              <a:gdLst>
                <a:gd name="connsiteX0" fmla="*/ 67925 w 95074"/>
                <a:gd name="connsiteY0" fmla="*/ 6061 h 27296"/>
                <a:gd name="connsiteX1" fmla="*/ 89545 w 95074"/>
                <a:gd name="connsiteY1" fmla="*/ 13471 h 27296"/>
                <a:gd name="connsiteX2" fmla="*/ 94950 w 95074"/>
                <a:gd name="connsiteY2" fmla="*/ 21752 h 27296"/>
                <a:gd name="connsiteX3" fmla="*/ 87017 w 95074"/>
                <a:gd name="connsiteY3" fmla="*/ 26722 h 27296"/>
                <a:gd name="connsiteX4" fmla="*/ 63130 w 95074"/>
                <a:gd name="connsiteY4" fmla="*/ 26024 h 27296"/>
                <a:gd name="connsiteX5" fmla="*/ 54849 w 95074"/>
                <a:gd name="connsiteY5" fmla="*/ 24106 h 27296"/>
                <a:gd name="connsiteX6" fmla="*/ 48921 w 95074"/>
                <a:gd name="connsiteY6" fmla="*/ 20706 h 27296"/>
                <a:gd name="connsiteX7" fmla="*/ 29916 w 95074"/>
                <a:gd name="connsiteY7" fmla="*/ 19224 h 27296"/>
                <a:gd name="connsiteX8" fmla="*/ 10127 w 95074"/>
                <a:gd name="connsiteY8" fmla="*/ 16783 h 27296"/>
                <a:gd name="connsiteX9" fmla="*/ 101 w 95074"/>
                <a:gd name="connsiteY9" fmla="*/ 9635 h 27296"/>
                <a:gd name="connsiteX10" fmla="*/ 3414 w 95074"/>
                <a:gd name="connsiteY10" fmla="*/ 3184 h 27296"/>
                <a:gd name="connsiteX11" fmla="*/ 11260 w 95074"/>
                <a:gd name="connsiteY11" fmla="*/ 1004 h 27296"/>
                <a:gd name="connsiteX12" fmla="*/ 39331 w 95074"/>
                <a:gd name="connsiteY12" fmla="*/ 1091 h 27296"/>
                <a:gd name="connsiteX13" fmla="*/ 51187 w 95074"/>
                <a:gd name="connsiteY13" fmla="*/ 743 h 27296"/>
                <a:gd name="connsiteX14" fmla="*/ 67838 w 95074"/>
                <a:gd name="connsiteY14" fmla="*/ 5973 h 2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4" h="27296">
                  <a:moveTo>
                    <a:pt x="67925" y="6061"/>
                  </a:moveTo>
                  <a:cubicBezTo>
                    <a:pt x="75335" y="7978"/>
                    <a:pt x="83094" y="9548"/>
                    <a:pt x="89545" y="13471"/>
                  </a:cubicBezTo>
                  <a:cubicBezTo>
                    <a:pt x="92683" y="15389"/>
                    <a:pt x="95735" y="18527"/>
                    <a:pt x="94950" y="21752"/>
                  </a:cubicBezTo>
                  <a:cubicBezTo>
                    <a:pt x="94166" y="24804"/>
                    <a:pt x="90417" y="26199"/>
                    <a:pt x="87017" y="26722"/>
                  </a:cubicBezTo>
                  <a:cubicBezTo>
                    <a:pt x="79171" y="27942"/>
                    <a:pt x="71064" y="26983"/>
                    <a:pt x="63130" y="26024"/>
                  </a:cubicBezTo>
                  <a:cubicBezTo>
                    <a:pt x="60341" y="25675"/>
                    <a:pt x="57464" y="25327"/>
                    <a:pt x="54849" y="24106"/>
                  </a:cubicBezTo>
                  <a:cubicBezTo>
                    <a:pt x="52757" y="23147"/>
                    <a:pt x="51013" y="21665"/>
                    <a:pt x="48921" y="20706"/>
                  </a:cubicBezTo>
                  <a:cubicBezTo>
                    <a:pt x="43167" y="17829"/>
                    <a:pt x="36367" y="19050"/>
                    <a:pt x="29916" y="19224"/>
                  </a:cubicBezTo>
                  <a:cubicBezTo>
                    <a:pt x="23290" y="19399"/>
                    <a:pt x="16578" y="18440"/>
                    <a:pt x="10127" y="16783"/>
                  </a:cubicBezTo>
                  <a:cubicBezTo>
                    <a:pt x="5855" y="15737"/>
                    <a:pt x="886" y="13645"/>
                    <a:pt x="101" y="9635"/>
                  </a:cubicBezTo>
                  <a:cubicBezTo>
                    <a:pt x="-422" y="7107"/>
                    <a:pt x="1147" y="4578"/>
                    <a:pt x="3414" y="3184"/>
                  </a:cubicBezTo>
                  <a:cubicBezTo>
                    <a:pt x="5680" y="1789"/>
                    <a:pt x="8470" y="1266"/>
                    <a:pt x="11260" y="1004"/>
                  </a:cubicBezTo>
                  <a:cubicBezTo>
                    <a:pt x="20588" y="132"/>
                    <a:pt x="30003" y="1963"/>
                    <a:pt x="39331" y="1091"/>
                  </a:cubicBezTo>
                  <a:cubicBezTo>
                    <a:pt x="43864" y="655"/>
                    <a:pt x="46828" y="-914"/>
                    <a:pt x="51187" y="743"/>
                  </a:cubicBezTo>
                  <a:cubicBezTo>
                    <a:pt x="56679" y="2748"/>
                    <a:pt x="62171" y="4491"/>
                    <a:pt x="67838" y="597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172D281E-9FF9-D8F9-C657-0CA711CBF809}"/>
                </a:ext>
              </a:extLst>
            </p:cNvPr>
            <p:cNvSpPr/>
            <p:nvPr/>
          </p:nvSpPr>
          <p:spPr>
            <a:xfrm>
              <a:off x="5407632" y="-451711"/>
              <a:ext cx="56622" cy="94178"/>
            </a:xfrm>
            <a:custGeom>
              <a:avLst/>
              <a:gdLst>
                <a:gd name="connsiteX0" fmla="*/ 43079 w 56622"/>
                <a:gd name="connsiteY0" fmla="*/ 93817 h 94178"/>
                <a:gd name="connsiteX1" fmla="*/ 43428 w 56622"/>
                <a:gd name="connsiteY1" fmla="*/ 93904 h 94178"/>
                <a:gd name="connsiteX2" fmla="*/ 55982 w 56622"/>
                <a:gd name="connsiteY2" fmla="*/ 86058 h 94178"/>
                <a:gd name="connsiteX3" fmla="*/ 54674 w 56622"/>
                <a:gd name="connsiteY3" fmla="*/ 68274 h 94178"/>
                <a:gd name="connsiteX4" fmla="*/ 42731 w 56622"/>
                <a:gd name="connsiteY4" fmla="*/ 32618 h 94178"/>
                <a:gd name="connsiteX5" fmla="*/ 15880 w 56622"/>
                <a:gd name="connsiteY5" fmla="*/ 1496 h 94178"/>
                <a:gd name="connsiteX6" fmla="*/ 1496 w 56622"/>
                <a:gd name="connsiteY6" fmla="*/ 5070 h 94178"/>
                <a:gd name="connsiteX7" fmla="*/ 5070 w 56622"/>
                <a:gd name="connsiteY7" fmla="*/ 19454 h 94178"/>
                <a:gd name="connsiteX8" fmla="*/ 23813 w 56622"/>
                <a:gd name="connsiteY8" fmla="*/ 41772 h 94178"/>
                <a:gd name="connsiteX9" fmla="*/ 34361 w 56622"/>
                <a:gd name="connsiteY9" fmla="*/ 73679 h 94178"/>
                <a:gd name="connsiteX10" fmla="*/ 35495 w 56622"/>
                <a:gd name="connsiteY10" fmla="*/ 81438 h 94178"/>
                <a:gd name="connsiteX11" fmla="*/ 42992 w 56622"/>
                <a:gd name="connsiteY11" fmla="*/ 93904 h 9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622" h="94178">
                  <a:moveTo>
                    <a:pt x="43079" y="93817"/>
                  </a:moveTo>
                  <a:cubicBezTo>
                    <a:pt x="43079" y="93817"/>
                    <a:pt x="43341" y="93817"/>
                    <a:pt x="43428" y="93904"/>
                  </a:cubicBezTo>
                  <a:cubicBezTo>
                    <a:pt x="49095" y="95212"/>
                    <a:pt x="54674" y="91725"/>
                    <a:pt x="55982" y="86058"/>
                  </a:cubicBezTo>
                  <a:cubicBezTo>
                    <a:pt x="57551" y="79258"/>
                    <a:pt x="55895" y="72894"/>
                    <a:pt x="54674" y="68274"/>
                  </a:cubicBezTo>
                  <a:cubicBezTo>
                    <a:pt x="51536" y="56505"/>
                    <a:pt x="48397" y="44300"/>
                    <a:pt x="42731" y="32618"/>
                  </a:cubicBezTo>
                  <a:cubicBezTo>
                    <a:pt x="36105" y="18844"/>
                    <a:pt x="26777" y="8034"/>
                    <a:pt x="15880" y="1496"/>
                  </a:cubicBezTo>
                  <a:cubicBezTo>
                    <a:pt x="10911" y="-1468"/>
                    <a:pt x="4460" y="101"/>
                    <a:pt x="1496" y="5070"/>
                  </a:cubicBezTo>
                  <a:cubicBezTo>
                    <a:pt x="-1468" y="10039"/>
                    <a:pt x="101" y="16490"/>
                    <a:pt x="5070" y="19454"/>
                  </a:cubicBezTo>
                  <a:cubicBezTo>
                    <a:pt x="12480" y="23900"/>
                    <a:pt x="19018" y="31659"/>
                    <a:pt x="23813" y="41772"/>
                  </a:cubicBezTo>
                  <a:cubicBezTo>
                    <a:pt x="28608" y="51623"/>
                    <a:pt x="31485" y="62869"/>
                    <a:pt x="34361" y="73679"/>
                  </a:cubicBezTo>
                  <a:cubicBezTo>
                    <a:pt x="35146" y="76469"/>
                    <a:pt x="35931" y="79694"/>
                    <a:pt x="35495" y="81438"/>
                  </a:cubicBezTo>
                  <a:cubicBezTo>
                    <a:pt x="34187" y="86930"/>
                    <a:pt x="37587" y="92422"/>
                    <a:pt x="42992" y="939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FF28368-B818-C8C7-9165-DDBC111C52C8}"/>
                </a:ext>
              </a:extLst>
            </p:cNvPr>
            <p:cNvSpPr/>
            <p:nvPr/>
          </p:nvSpPr>
          <p:spPr>
            <a:xfrm>
              <a:off x="5501134" y="-429995"/>
              <a:ext cx="84446" cy="80180"/>
            </a:xfrm>
            <a:custGeom>
              <a:avLst/>
              <a:gdLst>
                <a:gd name="connsiteX0" fmla="*/ 7639 w 84446"/>
                <a:gd name="connsiteY0" fmla="*/ 79772 h 80180"/>
                <a:gd name="connsiteX1" fmla="*/ 9295 w 84446"/>
                <a:gd name="connsiteY1" fmla="*/ 80121 h 80180"/>
                <a:gd name="connsiteX2" fmla="*/ 20803 w 84446"/>
                <a:gd name="connsiteY2" fmla="*/ 70793 h 80180"/>
                <a:gd name="connsiteX3" fmla="*/ 38238 w 84446"/>
                <a:gd name="connsiteY3" fmla="*/ 35835 h 80180"/>
                <a:gd name="connsiteX4" fmla="*/ 74329 w 84446"/>
                <a:gd name="connsiteY4" fmla="*/ 20927 h 80180"/>
                <a:gd name="connsiteX5" fmla="*/ 84442 w 84446"/>
                <a:gd name="connsiteY5" fmla="*/ 10117 h 80180"/>
                <a:gd name="connsiteX6" fmla="*/ 73632 w 84446"/>
                <a:gd name="connsiteY6" fmla="*/ 5 h 80180"/>
                <a:gd name="connsiteX7" fmla="*/ 24028 w 84446"/>
                <a:gd name="connsiteY7" fmla="*/ 20579 h 80180"/>
                <a:gd name="connsiteX8" fmla="*/ 54 w 84446"/>
                <a:gd name="connsiteY8" fmla="*/ 68614 h 80180"/>
                <a:gd name="connsiteX9" fmla="*/ 7726 w 84446"/>
                <a:gd name="connsiteY9" fmla="*/ 79772 h 8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446" h="80180">
                  <a:moveTo>
                    <a:pt x="7639" y="79772"/>
                  </a:moveTo>
                  <a:cubicBezTo>
                    <a:pt x="8162" y="79947"/>
                    <a:pt x="8772" y="80034"/>
                    <a:pt x="9295" y="80121"/>
                  </a:cubicBezTo>
                  <a:cubicBezTo>
                    <a:pt x="15049" y="80731"/>
                    <a:pt x="20192" y="76547"/>
                    <a:pt x="20803" y="70793"/>
                  </a:cubicBezTo>
                  <a:cubicBezTo>
                    <a:pt x="22197" y="57629"/>
                    <a:pt x="28474" y="44901"/>
                    <a:pt x="38238" y="35835"/>
                  </a:cubicBezTo>
                  <a:cubicBezTo>
                    <a:pt x="47915" y="26768"/>
                    <a:pt x="61078" y="21363"/>
                    <a:pt x="74329" y="20927"/>
                  </a:cubicBezTo>
                  <a:cubicBezTo>
                    <a:pt x="80083" y="20753"/>
                    <a:pt x="84616" y="15871"/>
                    <a:pt x="84442" y="10117"/>
                  </a:cubicBezTo>
                  <a:cubicBezTo>
                    <a:pt x="84267" y="4364"/>
                    <a:pt x="79560" y="-169"/>
                    <a:pt x="73632" y="5"/>
                  </a:cubicBezTo>
                  <a:cubicBezTo>
                    <a:pt x="55412" y="615"/>
                    <a:pt x="37366" y="8112"/>
                    <a:pt x="24028" y="20579"/>
                  </a:cubicBezTo>
                  <a:cubicBezTo>
                    <a:pt x="10690" y="33045"/>
                    <a:pt x="1972" y="50568"/>
                    <a:pt x="54" y="68614"/>
                  </a:cubicBezTo>
                  <a:cubicBezTo>
                    <a:pt x="-469" y="73757"/>
                    <a:pt x="2844" y="78465"/>
                    <a:pt x="7726" y="79772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292EC991-26B2-BAAC-3BAF-DB1143F294F1}"/>
                </a:ext>
              </a:extLst>
            </p:cNvPr>
            <p:cNvSpPr/>
            <p:nvPr/>
          </p:nvSpPr>
          <p:spPr>
            <a:xfrm>
              <a:off x="5476691" y="-461418"/>
              <a:ext cx="33988" cy="99165"/>
            </a:xfrm>
            <a:custGeom>
              <a:avLst/>
              <a:gdLst>
                <a:gd name="connsiteX0" fmla="*/ 7584 w 33988"/>
                <a:gd name="connsiteY0" fmla="*/ 98816 h 99165"/>
                <a:gd name="connsiteX1" fmla="*/ 10200 w 33988"/>
                <a:gd name="connsiteY1" fmla="*/ 99165 h 99165"/>
                <a:gd name="connsiteX2" fmla="*/ 20748 w 33988"/>
                <a:gd name="connsiteY2" fmla="*/ 88791 h 99165"/>
                <a:gd name="connsiteX3" fmla="*/ 27025 w 33988"/>
                <a:gd name="connsiteY3" fmla="*/ 55576 h 99165"/>
                <a:gd name="connsiteX4" fmla="*/ 33650 w 33988"/>
                <a:gd name="connsiteY4" fmla="*/ 9459 h 99165"/>
                <a:gd name="connsiteX5" fmla="*/ 22230 w 33988"/>
                <a:gd name="connsiteY5" fmla="*/ 44 h 99165"/>
                <a:gd name="connsiteX6" fmla="*/ 12902 w 33988"/>
                <a:gd name="connsiteY6" fmla="*/ 11552 h 99165"/>
                <a:gd name="connsiteX7" fmla="*/ 6974 w 33988"/>
                <a:gd name="connsiteY7" fmla="*/ 49997 h 99165"/>
                <a:gd name="connsiteX8" fmla="*/ 0 w 33988"/>
                <a:gd name="connsiteY8" fmla="*/ 88617 h 99165"/>
                <a:gd name="connsiteX9" fmla="*/ 7758 w 33988"/>
                <a:gd name="connsiteY9" fmla="*/ 98816 h 9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88" h="99165">
                  <a:moveTo>
                    <a:pt x="7584" y="98816"/>
                  </a:moveTo>
                  <a:cubicBezTo>
                    <a:pt x="8456" y="99078"/>
                    <a:pt x="9328" y="99165"/>
                    <a:pt x="10200" y="99165"/>
                  </a:cubicBezTo>
                  <a:cubicBezTo>
                    <a:pt x="15953" y="99165"/>
                    <a:pt x="20748" y="94545"/>
                    <a:pt x="20748" y="88791"/>
                  </a:cubicBezTo>
                  <a:cubicBezTo>
                    <a:pt x="20835" y="77981"/>
                    <a:pt x="23887" y="67084"/>
                    <a:pt x="27025" y="55576"/>
                  </a:cubicBezTo>
                  <a:cubicBezTo>
                    <a:pt x="31035" y="40930"/>
                    <a:pt x="35220" y="25762"/>
                    <a:pt x="33650" y="9459"/>
                  </a:cubicBezTo>
                  <a:cubicBezTo>
                    <a:pt x="33040" y="3706"/>
                    <a:pt x="27896" y="-479"/>
                    <a:pt x="22230" y="44"/>
                  </a:cubicBezTo>
                  <a:cubicBezTo>
                    <a:pt x="16476" y="654"/>
                    <a:pt x="12292" y="5711"/>
                    <a:pt x="12902" y="11552"/>
                  </a:cubicBezTo>
                  <a:cubicBezTo>
                    <a:pt x="14123" y="23931"/>
                    <a:pt x="10635" y="36572"/>
                    <a:pt x="6974" y="49997"/>
                  </a:cubicBezTo>
                  <a:cubicBezTo>
                    <a:pt x="3574" y="62289"/>
                    <a:pt x="87" y="75104"/>
                    <a:pt x="0" y="88617"/>
                  </a:cubicBezTo>
                  <a:cubicBezTo>
                    <a:pt x="0" y="93499"/>
                    <a:pt x="3226" y="97596"/>
                    <a:pt x="7758" y="98816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420E23BE-CD8C-3DE0-43F9-C9A01DCE2CFE}"/>
                </a:ext>
              </a:extLst>
            </p:cNvPr>
            <p:cNvSpPr/>
            <p:nvPr/>
          </p:nvSpPr>
          <p:spPr>
            <a:xfrm>
              <a:off x="5540330" y="-301989"/>
              <a:ext cx="57716" cy="207545"/>
            </a:xfrm>
            <a:custGeom>
              <a:avLst/>
              <a:gdLst>
                <a:gd name="connsiteX0" fmla="*/ 15605 w 57716"/>
                <a:gd name="connsiteY0" fmla="*/ 18457 h 207545"/>
                <a:gd name="connsiteX1" fmla="*/ 39840 w 57716"/>
                <a:gd name="connsiteY1" fmla="*/ 61000 h 207545"/>
                <a:gd name="connsiteX2" fmla="*/ 44199 w 57716"/>
                <a:gd name="connsiteY2" fmla="*/ 111824 h 207545"/>
                <a:gd name="connsiteX3" fmla="*/ 28768 w 57716"/>
                <a:gd name="connsiteY3" fmla="*/ 162126 h 207545"/>
                <a:gd name="connsiteX4" fmla="*/ 15692 w 57716"/>
                <a:gd name="connsiteY4" fmla="*/ 185577 h 207545"/>
                <a:gd name="connsiteX5" fmla="*/ 0 w 57716"/>
                <a:gd name="connsiteY5" fmla="*/ 207545 h 207545"/>
                <a:gd name="connsiteX6" fmla="*/ 17784 w 57716"/>
                <a:gd name="connsiteY6" fmla="*/ 187059 h 207545"/>
                <a:gd name="connsiteX7" fmla="*/ 33302 w 57716"/>
                <a:gd name="connsiteY7" fmla="*/ 164567 h 207545"/>
                <a:gd name="connsiteX8" fmla="*/ 54486 w 57716"/>
                <a:gd name="connsiteY8" fmla="*/ 113568 h 207545"/>
                <a:gd name="connsiteX9" fmla="*/ 55096 w 57716"/>
                <a:gd name="connsiteY9" fmla="*/ 57077 h 207545"/>
                <a:gd name="connsiteX10" fmla="*/ 30861 w 57716"/>
                <a:gd name="connsiteY10" fmla="*/ 3986 h 207545"/>
                <a:gd name="connsiteX11" fmla="*/ 16128 w 57716"/>
                <a:gd name="connsiteY11" fmla="*/ 2242 h 207545"/>
                <a:gd name="connsiteX12" fmla="*/ 14384 w 57716"/>
                <a:gd name="connsiteY12" fmla="*/ 16975 h 207545"/>
                <a:gd name="connsiteX13" fmla="*/ 15082 w 57716"/>
                <a:gd name="connsiteY13" fmla="*/ 17760 h 207545"/>
                <a:gd name="connsiteX14" fmla="*/ 15692 w 57716"/>
                <a:gd name="connsiteY14" fmla="*/ 18457 h 20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716" h="207545">
                  <a:moveTo>
                    <a:pt x="15605" y="18457"/>
                  </a:moveTo>
                  <a:cubicBezTo>
                    <a:pt x="26066" y="29267"/>
                    <a:pt x="35046" y="45046"/>
                    <a:pt x="39840" y="61000"/>
                  </a:cubicBezTo>
                  <a:cubicBezTo>
                    <a:pt x="44896" y="77128"/>
                    <a:pt x="46117" y="94563"/>
                    <a:pt x="44199" y="111824"/>
                  </a:cubicBezTo>
                  <a:cubicBezTo>
                    <a:pt x="42107" y="129173"/>
                    <a:pt x="36178" y="145998"/>
                    <a:pt x="28768" y="162126"/>
                  </a:cubicBezTo>
                  <a:cubicBezTo>
                    <a:pt x="24933" y="170146"/>
                    <a:pt x="20051" y="177731"/>
                    <a:pt x="15692" y="185577"/>
                  </a:cubicBezTo>
                  <a:lnTo>
                    <a:pt x="0" y="207545"/>
                  </a:lnTo>
                  <a:lnTo>
                    <a:pt x="17784" y="187059"/>
                  </a:lnTo>
                  <a:cubicBezTo>
                    <a:pt x="22928" y="179561"/>
                    <a:pt x="28507" y="172413"/>
                    <a:pt x="33302" y="164567"/>
                  </a:cubicBezTo>
                  <a:cubicBezTo>
                    <a:pt x="42543" y="148788"/>
                    <a:pt x="50388" y="131875"/>
                    <a:pt x="54486" y="113568"/>
                  </a:cubicBezTo>
                  <a:cubicBezTo>
                    <a:pt x="58409" y="95261"/>
                    <a:pt x="58932" y="75907"/>
                    <a:pt x="55096" y="57077"/>
                  </a:cubicBezTo>
                  <a:cubicBezTo>
                    <a:pt x="51086" y="38072"/>
                    <a:pt x="43937" y="20549"/>
                    <a:pt x="30861" y="3986"/>
                  </a:cubicBezTo>
                  <a:cubicBezTo>
                    <a:pt x="27287" y="-548"/>
                    <a:pt x="20661" y="-1332"/>
                    <a:pt x="16128" y="2242"/>
                  </a:cubicBezTo>
                  <a:cubicBezTo>
                    <a:pt x="11595" y="5816"/>
                    <a:pt x="10810" y="12442"/>
                    <a:pt x="14384" y="16975"/>
                  </a:cubicBezTo>
                  <a:cubicBezTo>
                    <a:pt x="14558" y="17237"/>
                    <a:pt x="14820" y="17498"/>
                    <a:pt x="15082" y="17760"/>
                  </a:cubicBezTo>
                  <a:lnTo>
                    <a:pt x="15692" y="1845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B52F8905-B813-94A0-D1B9-9D77914ABF42}"/>
                </a:ext>
              </a:extLst>
            </p:cNvPr>
            <p:cNvSpPr/>
            <p:nvPr/>
          </p:nvSpPr>
          <p:spPr>
            <a:xfrm>
              <a:off x="6316559" y="-463728"/>
              <a:ext cx="2266875" cy="321170"/>
            </a:xfrm>
            <a:custGeom>
              <a:avLst/>
              <a:gdLst>
                <a:gd name="connsiteX0" fmla="*/ 0 w 2266875"/>
                <a:gd name="connsiteY0" fmla="*/ 212190 h 321170"/>
                <a:gd name="connsiteX1" fmla="*/ 572668 w 2266875"/>
                <a:gd name="connsiteY1" fmla="*/ 213411 h 321170"/>
                <a:gd name="connsiteX2" fmla="*/ 856519 w 2266875"/>
                <a:gd name="connsiteY2" fmla="*/ 199985 h 321170"/>
                <a:gd name="connsiteX3" fmla="*/ 998095 w 2266875"/>
                <a:gd name="connsiteY3" fmla="*/ 190134 h 321170"/>
                <a:gd name="connsiteX4" fmla="*/ 1139322 w 2266875"/>
                <a:gd name="connsiteY4" fmla="*/ 176883 h 321170"/>
                <a:gd name="connsiteX5" fmla="*/ 1702314 w 2266875"/>
                <a:gd name="connsiteY5" fmla="*/ 102259 h 321170"/>
                <a:gd name="connsiteX6" fmla="*/ 1983636 w 2266875"/>
                <a:gd name="connsiteY6" fmla="*/ 53178 h 321170"/>
                <a:gd name="connsiteX7" fmla="*/ 2266875 w 2266875"/>
                <a:gd name="connsiteY7" fmla="*/ 0 h 321170"/>
                <a:gd name="connsiteX8" fmla="*/ 2134888 w 2266875"/>
                <a:gd name="connsiteY8" fmla="*/ 59542 h 321170"/>
                <a:gd name="connsiteX9" fmla="*/ 2000287 w 2266875"/>
                <a:gd name="connsiteY9" fmla="*/ 113418 h 321170"/>
                <a:gd name="connsiteX10" fmla="*/ 1723411 w 2266875"/>
                <a:gd name="connsiteY10" fmla="*/ 200073 h 321170"/>
                <a:gd name="connsiteX11" fmla="*/ 1151876 w 2266875"/>
                <a:gd name="connsiteY11" fmla="*/ 303465 h 321170"/>
                <a:gd name="connsiteX12" fmla="*/ 1006900 w 2266875"/>
                <a:gd name="connsiteY12" fmla="*/ 315321 h 321170"/>
                <a:gd name="connsiteX13" fmla="*/ 861575 w 2266875"/>
                <a:gd name="connsiteY13" fmla="*/ 320378 h 321170"/>
                <a:gd name="connsiteX14" fmla="*/ 716162 w 2266875"/>
                <a:gd name="connsiteY14" fmla="*/ 319767 h 321170"/>
                <a:gd name="connsiteX15" fmla="*/ 570925 w 2266875"/>
                <a:gd name="connsiteY15" fmla="*/ 313142 h 321170"/>
                <a:gd name="connsiteX16" fmla="*/ 173 w 2266875"/>
                <a:gd name="connsiteY16" fmla="*/ 212277 h 3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6875" h="321170">
                  <a:moveTo>
                    <a:pt x="0" y="212190"/>
                  </a:moveTo>
                  <a:cubicBezTo>
                    <a:pt x="192837" y="220036"/>
                    <a:pt x="382883" y="219339"/>
                    <a:pt x="572668" y="213411"/>
                  </a:cubicBezTo>
                  <a:cubicBezTo>
                    <a:pt x="667430" y="210883"/>
                    <a:pt x="762105" y="205739"/>
                    <a:pt x="856519" y="199985"/>
                  </a:cubicBezTo>
                  <a:lnTo>
                    <a:pt x="998095" y="190134"/>
                  </a:lnTo>
                  <a:lnTo>
                    <a:pt x="1139322" y="176883"/>
                  </a:lnTo>
                  <a:cubicBezTo>
                    <a:pt x="1327277" y="156832"/>
                    <a:pt x="1515318" y="134951"/>
                    <a:pt x="1702314" y="102259"/>
                  </a:cubicBezTo>
                  <a:cubicBezTo>
                    <a:pt x="1796553" y="89183"/>
                    <a:pt x="1889310" y="69045"/>
                    <a:pt x="1983636" y="53178"/>
                  </a:cubicBezTo>
                  <a:cubicBezTo>
                    <a:pt x="2077875" y="36876"/>
                    <a:pt x="2170719" y="14471"/>
                    <a:pt x="2266875" y="0"/>
                  </a:cubicBezTo>
                  <a:cubicBezTo>
                    <a:pt x="2223374" y="20923"/>
                    <a:pt x="2179262" y="40363"/>
                    <a:pt x="2134888" y="59542"/>
                  </a:cubicBezTo>
                  <a:cubicBezTo>
                    <a:pt x="2090428" y="78547"/>
                    <a:pt x="2046055" y="98336"/>
                    <a:pt x="2000287" y="113418"/>
                  </a:cubicBezTo>
                  <a:cubicBezTo>
                    <a:pt x="1909100" y="144976"/>
                    <a:pt x="1817389" y="177058"/>
                    <a:pt x="1723411" y="200073"/>
                  </a:cubicBezTo>
                  <a:cubicBezTo>
                    <a:pt x="1536590" y="251769"/>
                    <a:pt x="1344625" y="283153"/>
                    <a:pt x="1151876" y="303465"/>
                  </a:cubicBezTo>
                  <a:lnTo>
                    <a:pt x="1006900" y="315321"/>
                  </a:lnTo>
                  <a:cubicBezTo>
                    <a:pt x="958429" y="317152"/>
                    <a:pt x="909959" y="319157"/>
                    <a:pt x="861575" y="320378"/>
                  </a:cubicBezTo>
                  <a:cubicBezTo>
                    <a:pt x="813191" y="322208"/>
                    <a:pt x="764633" y="320378"/>
                    <a:pt x="716162" y="319767"/>
                  </a:cubicBezTo>
                  <a:cubicBezTo>
                    <a:pt x="667692" y="319767"/>
                    <a:pt x="619308" y="316106"/>
                    <a:pt x="570925" y="313142"/>
                  </a:cubicBezTo>
                  <a:cubicBezTo>
                    <a:pt x="377914" y="299368"/>
                    <a:pt x="184554" y="272168"/>
                    <a:pt x="173" y="212277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9D4D4312-4A92-2277-85C8-6DD4CCBB60EC}"/>
                </a:ext>
              </a:extLst>
            </p:cNvPr>
            <p:cNvSpPr/>
            <p:nvPr/>
          </p:nvSpPr>
          <p:spPr>
            <a:xfrm>
              <a:off x="6555850" y="-1262683"/>
              <a:ext cx="746598" cy="1013499"/>
            </a:xfrm>
            <a:custGeom>
              <a:avLst/>
              <a:gdLst>
                <a:gd name="connsiteX0" fmla="*/ 746598 w 746598"/>
                <a:gd name="connsiteY0" fmla="*/ 1013500 h 1013499"/>
                <a:gd name="connsiteX1" fmla="*/ 161725 w 746598"/>
                <a:gd name="connsiteY1" fmla="*/ 45567 h 1013499"/>
                <a:gd name="connsiteX2" fmla="*/ 746598 w 746598"/>
                <a:gd name="connsiteY2" fmla="*/ 1013500 h 101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598" h="1013499">
                  <a:moveTo>
                    <a:pt x="746598" y="1013500"/>
                  </a:moveTo>
                  <a:cubicBezTo>
                    <a:pt x="746598" y="1013500"/>
                    <a:pt x="-417832" y="344150"/>
                    <a:pt x="161725" y="45567"/>
                  </a:cubicBezTo>
                  <a:cubicBezTo>
                    <a:pt x="741281" y="-253016"/>
                    <a:pt x="746598" y="1013500"/>
                    <a:pt x="746598" y="101350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1043F33-F5AD-5A40-2C0B-10AF225BF2CA}"/>
                </a:ext>
              </a:extLst>
            </p:cNvPr>
            <p:cNvSpPr/>
            <p:nvPr/>
          </p:nvSpPr>
          <p:spPr>
            <a:xfrm>
              <a:off x="6799765" y="-1092362"/>
              <a:ext cx="412019" cy="690617"/>
            </a:xfrm>
            <a:custGeom>
              <a:avLst/>
              <a:gdLst>
                <a:gd name="connsiteX0" fmla="*/ 86499 w 412019"/>
                <a:gd name="connsiteY0" fmla="*/ 25539 h 690617"/>
                <a:gd name="connsiteX1" fmla="*/ 412019 w 412019"/>
                <a:gd name="connsiteY1" fmla="*/ 690617 h 690617"/>
                <a:gd name="connsiteX2" fmla="*/ 7428 w 412019"/>
                <a:gd name="connsiteY2" fmla="*/ 70436 h 690617"/>
                <a:gd name="connsiteX3" fmla="*/ 20679 w 412019"/>
                <a:gd name="connsiteY3" fmla="*/ 7407 h 690617"/>
                <a:gd name="connsiteX4" fmla="*/ 83708 w 412019"/>
                <a:gd name="connsiteY4" fmla="*/ 20657 h 690617"/>
                <a:gd name="connsiteX5" fmla="*/ 86499 w 412019"/>
                <a:gd name="connsiteY5" fmla="*/ 25539 h 6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019" h="690617">
                  <a:moveTo>
                    <a:pt x="86499" y="25539"/>
                  </a:moveTo>
                  <a:lnTo>
                    <a:pt x="412019" y="690617"/>
                  </a:lnTo>
                  <a:lnTo>
                    <a:pt x="7428" y="70436"/>
                  </a:lnTo>
                  <a:cubicBezTo>
                    <a:pt x="-6345" y="49339"/>
                    <a:pt x="-417" y="21181"/>
                    <a:pt x="20679" y="7407"/>
                  </a:cubicBezTo>
                  <a:cubicBezTo>
                    <a:pt x="41689" y="-6368"/>
                    <a:pt x="69935" y="-352"/>
                    <a:pt x="83708" y="20657"/>
                  </a:cubicBezTo>
                  <a:cubicBezTo>
                    <a:pt x="84667" y="22140"/>
                    <a:pt x="85714" y="23970"/>
                    <a:pt x="86499" y="2553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A01AAC4D-5E1D-9073-8C25-517444137CDF}"/>
                </a:ext>
              </a:extLst>
            </p:cNvPr>
            <p:cNvSpPr/>
            <p:nvPr/>
          </p:nvSpPr>
          <p:spPr>
            <a:xfrm>
              <a:off x="6909307" y="-180924"/>
              <a:ext cx="502531" cy="988084"/>
            </a:xfrm>
            <a:custGeom>
              <a:avLst/>
              <a:gdLst>
                <a:gd name="connsiteX0" fmla="*/ 445187 w 502531"/>
                <a:gd name="connsiteY0" fmla="*/ 0 h 988084"/>
                <a:gd name="connsiteX1" fmla="*/ 174414 w 502531"/>
                <a:gd name="connsiteY1" fmla="*/ 904032 h 988084"/>
                <a:gd name="connsiteX2" fmla="*/ 445187 w 502531"/>
                <a:gd name="connsiteY2" fmla="*/ 0 h 98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531" h="988084">
                  <a:moveTo>
                    <a:pt x="445187" y="0"/>
                  </a:moveTo>
                  <a:cubicBezTo>
                    <a:pt x="445187" y="0"/>
                    <a:pt x="687976" y="1329720"/>
                    <a:pt x="174414" y="904032"/>
                  </a:cubicBezTo>
                  <a:cubicBezTo>
                    <a:pt x="-339236" y="478344"/>
                    <a:pt x="445187" y="0"/>
                    <a:pt x="445187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68442FA7-6ED5-8B33-7325-EB7A767BF433}"/>
                </a:ext>
              </a:extLst>
            </p:cNvPr>
            <p:cNvSpPr/>
            <p:nvPr/>
          </p:nvSpPr>
          <p:spPr>
            <a:xfrm>
              <a:off x="6339542" y="-159653"/>
              <a:ext cx="529111" cy="629436"/>
            </a:xfrm>
            <a:custGeom>
              <a:avLst/>
              <a:gdLst>
                <a:gd name="connsiteX0" fmla="*/ 529112 w 529111"/>
                <a:gd name="connsiteY0" fmla="*/ 0 h 629436"/>
                <a:gd name="connsiteX1" fmla="*/ 54169 w 529111"/>
                <a:gd name="connsiteY1" fmla="*/ 579818 h 629436"/>
                <a:gd name="connsiteX2" fmla="*/ 529112 w 529111"/>
                <a:gd name="connsiteY2" fmla="*/ 0 h 6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9111" h="629436">
                  <a:moveTo>
                    <a:pt x="529112" y="0"/>
                  </a:moveTo>
                  <a:cubicBezTo>
                    <a:pt x="529112" y="0"/>
                    <a:pt x="-201174" y="371725"/>
                    <a:pt x="54169" y="579818"/>
                  </a:cubicBezTo>
                  <a:cubicBezTo>
                    <a:pt x="309511" y="787824"/>
                    <a:pt x="511676" y="292917"/>
                    <a:pt x="529112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4" name="Freeform: Shape 2943">
              <a:extLst>
                <a:ext uri="{FF2B5EF4-FFF2-40B4-BE49-F238E27FC236}">
                  <a16:creationId xmlns:a16="http://schemas.microsoft.com/office/drawing/2014/main" id="{0F6A6CCE-9C9E-7696-C662-695079D0E5E0}"/>
                </a:ext>
              </a:extLst>
            </p:cNvPr>
            <p:cNvSpPr/>
            <p:nvPr/>
          </p:nvSpPr>
          <p:spPr>
            <a:xfrm>
              <a:off x="6451834" y="-96274"/>
              <a:ext cx="372010" cy="442014"/>
            </a:xfrm>
            <a:custGeom>
              <a:avLst/>
              <a:gdLst>
                <a:gd name="connsiteX0" fmla="*/ 6999 w 372010"/>
                <a:gd name="connsiteY0" fmla="*/ 384104 h 442014"/>
                <a:gd name="connsiteX1" fmla="*/ 91038 w 372010"/>
                <a:gd name="connsiteY1" fmla="*/ 279055 h 442014"/>
                <a:gd name="connsiteX2" fmla="*/ 180307 w 372010"/>
                <a:gd name="connsiteY2" fmla="*/ 180981 h 442014"/>
                <a:gd name="connsiteX3" fmla="*/ 274198 w 372010"/>
                <a:gd name="connsiteY3" fmla="*/ 88049 h 442014"/>
                <a:gd name="connsiteX4" fmla="*/ 372011 w 372010"/>
                <a:gd name="connsiteY4" fmla="*/ 0 h 442014"/>
                <a:gd name="connsiteX5" fmla="*/ 287536 w 372010"/>
                <a:gd name="connsiteY5" fmla="*/ 100429 h 442014"/>
                <a:gd name="connsiteX6" fmla="*/ 208204 w 372010"/>
                <a:gd name="connsiteY6" fmla="*/ 204344 h 442014"/>
                <a:gd name="connsiteX7" fmla="*/ 134714 w 372010"/>
                <a:gd name="connsiteY7" fmla="*/ 311747 h 442014"/>
                <a:gd name="connsiteX8" fmla="*/ 69069 w 372010"/>
                <a:gd name="connsiteY8" fmla="*/ 421939 h 442014"/>
                <a:gd name="connsiteX9" fmla="*/ 68720 w 372010"/>
                <a:gd name="connsiteY9" fmla="*/ 422637 h 442014"/>
                <a:gd name="connsiteX10" fmla="*/ 19378 w 372010"/>
                <a:gd name="connsiteY10" fmla="*/ 437719 h 442014"/>
                <a:gd name="connsiteX11" fmla="*/ 4297 w 372010"/>
                <a:gd name="connsiteY11" fmla="*/ 388376 h 442014"/>
                <a:gd name="connsiteX12" fmla="*/ 6999 w 372010"/>
                <a:gd name="connsiteY12" fmla="*/ 384104 h 4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2010" h="442014">
                  <a:moveTo>
                    <a:pt x="6999" y="384104"/>
                  </a:moveTo>
                  <a:cubicBezTo>
                    <a:pt x="34285" y="346531"/>
                    <a:pt x="62008" y="312967"/>
                    <a:pt x="91038" y="279055"/>
                  </a:cubicBezTo>
                  <a:cubicBezTo>
                    <a:pt x="119980" y="245492"/>
                    <a:pt x="149795" y="212801"/>
                    <a:pt x="180307" y="180981"/>
                  </a:cubicBezTo>
                  <a:cubicBezTo>
                    <a:pt x="211081" y="149335"/>
                    <a:pt x="242029" y="118038"/>
                    <a:pt x="274198" y="88049"/>
                  </a:cubicBezTo>
                  <a:cubicBezTo>
                    <a:pt x="306018" y="57799"/>
                    <a:pt x="338883" y="28681"/>
                    <a:pt x="372011" y="0"/>
                  </a:cubicBezTo>
                  <a:cubicBezTo>
                    <a:pt x="343155" y="33040"/>
                    <a:pt x="314823" y="66255"/>
                    <a:pt x="287536" y="100429"/>
                  </a:cubicBezTo>
                  <a:cubicBezTo>
                    <a:pt x="259988" y="134341"/>
                    <a:pt x="233922" y="169299"/>
                    <a:pt x="208204" y="204344"/>
                  </a:cubicBezTo>
                  <a:cubicBezTo>
                    <a:pt x="182749" y="239564"/>
                    <a:pt x="158164" y="275394"/>
                    <a:pt x="134714" y="311747"/>
                  </a:cubicBezTo>
                  <a:cubicBezTo>
                    <a:pt x="111524" y="347926"/>
                    <a:pt x="88422" y="385499"/>
                    <a:pt x="69069" y="421939"/>
                  </a:cubicBezTo>
                  <a:lnTo>
                    <a:pt x="68720" y="422637"/>
                  </a:lnTo>
                  <a:cubicBezTo>
                    <a:pt x="59305" y="440421"/>
                    <a:pt x="37162" y="447221"/>
                    <a:pt x="19378" y="437719"/>
                  </a:cubicBezTo>
                  <a:cubicBezTo>
                    <a:pt x="1594" y="428303"/>
                    <a:pt x="-5207" y="406160"/>
                    <a:pt x="4297" y="388376"/>
                  </a:cubicBezTo>
                  <a:cubicBezTo>
                    <a:pt x="5081" y="386894"/>
                    <a:pt x="6040" y="385412"/>
                    <a:pt x="6999" y="384104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5" name="Freeform: Shape 2944">
              <a:extLst>
                <a:ext uri="{FF2B5EF4-FFF2-40B4-BE49-F238E27FC236}">
                  <a16:creationId xmlns:a16="http://schemas.microsoft.com/office/drawing/2014/main" id="{3308CCAE-B9A8-4D59-6CBD-D88F85FD84E4}"/>
                </a:ext>
              </a:extLst>
            </p:cNvPr>
            <p:cNvSpPr/>
            <p:nvPr/>
          </p:nvSpPr>
          <p:spPr>
            <a:xfrm>
              <a:off x="7120854" y="-82675"/>
              <a:ext cx="183162" cy="745862"/>
            </a:xfrm>
            <a:custGeom>
              <a:avLst/>
              <a:gdLst>
                <a:gd name="connsiteX0" fmla="*/ 77591 w 183162"/>
                <a:gd name="connsiteY0" fmla="*/ 734297 h 745862"/>
                <a:gd name="connsiteX1" fmla="*/ 57454 w 183162"/>
                <a:gd name="connsiteY1" fmla="*/ 710672 h 745862"/>
                <a:gd name="connsiteX2" fmla="*/ 42633 w 183162"/>
                <a:gd name="connsiteY2" fmla="*/ 687570 h 745862"/>
                <a:gd name="connsiteX3" fmla="*/ 30690 w 183162"/>
                <a:gd name="connsiteY3" fmla="*/ 663683 h 745862"/>
                <a:gd name="connsiteX4" fmla="*/ 21187 w 183162"/>
                <a:gd name="connsiteY4" fmla="*/ 639186 h 745862"/>
                <a:gd name="connsiteX5" fmla="*/ 1485 w 183162"/>
                <a:gd name="connsiteY5" fmla="*/ 539106 h 745862"/>
                <a:gd name="connsiteX6" fmla="*/ 614 w 183162"/>
                <a:gd name="connsiteY6" fmla="*/ 489241 h 745862"/>
                <a:gd name="connsiteX7" fmla="*/ 4363 w 183162"/>
                <a:gd name="connsiteY7" fmla="*/ 440072 h 745862"/>
                <a:gd name="connsiteX8" fmla="*/ 11685 w 183162"/>
                <a:gd name="connsiteY8" fmla="*/ 391689 h 745862"/>
                <a:gd name="connsiteX9" fmla="*/ 23192 w 183162"/>
                <a:gd name="connsiteY9" fmla="*/ 344526 h 745862"/>
                <a:gd name="connsiteX10" fmla="*/ 37141 w 183162"/>
                <a:gd name="connsiteY10" fmla="*/ 298409 h 745862"/>
                <a:gd name="connsiteX11" fmla="*/ 52658 w 183162"/>
                <a:gd name="connsiteY11" fmla="*/ 252989 h 745862"/>
                <a:gd name="connsiteX12" fmla="*/ 90842 w 183162"/>
                <a:gd name="connsiteY12" fmla="*/ 165550 h 745862"/>
                <a:gd name="connsiteX13" fmla="*/ 134780 w 183162"/>
                <a:gd name="connsiteY13" fmla="*/ 81337 h 745862"/>
                <a:gd name="connsiteX14" fmla="*/ 183163 w 183162"/>
                <a:gd name="connsiteY14" fmla="*/ 0 h 745862"/>
                <a:gd name="connsiteX15" fmla="*/ 142887 w 183162"/>
                <a:gd name="connsiteY15" fmla="*/ 85434 h 745862"/>
                <a:gd name="connsiteX16" fmla="*/ 107493 w 183162"/>
                <a:gd name="connsiteY16" fmla="*/ 172612 h 745862"/>
                <a:gd name="connsiteX17" fmla="*/ 78464 w 183162"/>
                <a:gd name="connsiteY17" fmla="*/ 261533 h 745862"/>
                <a:gd name="connsiteX18" fmla="*/ 67740 w 183162"/>
                <a:gd name="connsiteY18" fmla="*/ 306778 h 745862"/>
                <a:gd name="connsiteX19" fmla="*/ 58674 w 183162"/>
                <a:gd name="connsiteY19" fmla="*/ 352110 h 745862"/>
                <a:gd name="connsiteX20" fmla="*/ 52136 w 183162"/>
                <a:gd name="connsiteY20" fmla="*/ 397704 h 745862"/>
                <a:gd name="connsiteX21" fmla="*/ 49695 w 183162"/>
                <a:gd name="connsiteY21" fmla="*/ 443298 h 745862"/>
                <a:gd name="connsiteX22" fmla="*/ 50654 w 183162"/>
                <a:gd name="connsiteY22" fmla="*/ 488456 h 745862"/>
                <a:gd name="connsiteX23" fmla="*/ 55622 w 183162"/>
                <a:gd name="connsiteY23" fmla="*/ 532742 h 745862"/>
                <a:gd name="connsiteX24" fmla="*/ 80294 w 183162"/>
                <a:gd name="connsiteY24" fmla="*/ 615561 h 745862"/>
                <a:gd name="connsiteX25" fmla="*/ 89709 w 183162"/>
                <a:gd name="connsiteY25" fmla="*/ 634304 h 745862"/>
                <a:gd name="connsiteX26" fmla="*/ 100693 w 183162"/>
                <a:gd name="connsiteY26" fmla="*/ 651740 h 745862"/>
                <a:gd name="connsiteX27" fmla="*/ 112986 w 183162"/>
                <a:gd name="connsiteY27" fmla="*/ 667257 h 745862"/>
                <a:gd name="connsiteX28" fmla="*/ 124405 w 183162"/>
                <a:gd name="connsiteY28" fmla="*/ 678590 h 745862"/>
                <a:gd name="connsiteX29" fmla="*/ 135129 w 183162"/>
                <a:gd name="connsiteY29" fmla="*/ 729240 h 745862"/>
                <a:gd name="connsiteX30" fmla="*/ 84478 w 183162"/>
                <a:gd name="connsiteY30" fmla="*/ 739963 h 745862"/>
                <a:gd name="connsiteX31" fmla="*/ 79335 w 183162"/>
                <a:gd name="connsiteY31" fmla="*/ 735953 h 745862"/>
                <a:gd name="connsiteX32" fmla="*/ 77678 w 183162"/>
                <a:gd name="connsiteY32" fmla="*/ 734384 h 74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3162" h="745862">
                  <a:moveTo>
                    <a:pt x="77591" y="734297"/>
                  </a:moveTo>
                  <a:cubicBezTo>
                    <a:pt x="67740" y="724969"/>
                    <a:pt x="63294" y="718605"/>
                    <a:pt x="57454" y="710672"/>
                  </a:cubicBezTo>
                  <a:cubicBezTo>
                    <a:pt x="51874" y="703087"/>
                    <a:pt x="47515" y="695241"/>
                    <a:pt x="42633" y="687570"/>
                  </a:cubicBezTo>
                  <a:lnTo>
                    <a:pt x="30690" y="663683"/>
                  </a:lnTo>
                  <a:lnTo>
                    <a:pt x="21187" y="639186"/>
                  </a:lnTo>
                  <a:cubicBezTo>
                    <a:pt x="10116" y="606233"/>
                    <a:pt x="3316" y="572582"/>
                    <a:pt x="1485" y="539106"/>
                  </a:cubicBezTo>
                  <a:cubicBezTo>
                    <a:pt x="701" y="522368"/>
                    <a:pt x="-869" y="505717"/>
                    <a:pt x="614" y="489241"/>
                  </a:cubicBezTo>
                  <a:cubicBezTo>
                    <a:pt x="1834" y="472764"/>
                    <a:pt x="1223" y="456113"/>
                    <a:pt x="4363" y="440072"/>
                  </a:cubicBezTo>
                  <a:cubicBezTo>
                    <a:pt x="6803" y="423945"/>
                    <a:pt x="8982" y="407730"/>
                    <a:pt x="11685" y="391689"/>
                  </a:cubicBezTo>
                  <a:lnTo>
                    <a:pt x="23192" y="344526"/>
                  </a:lnTo>
                  <a:cubicBezTo>
                    <a:pt x="26505" y="328659"/>
                    <a:pt x="32085" y="313578"/>
                    <a:pt x="37141" y="298409"/>
                  </a:cubicBezTo>
                  <a:cubicBezTo>
                    <a:pt x="42372" y="283240"/>
                    <a:pt x="47166" y="267984"/>
                    <a:pt x="52658" y="252989"/>
                  </a:cubicBezTo>
                  <a:cubicBezTo>
                    <a:pt x="65561" y="223785"/>
                    <a:pt x="76719" y="193970"/>
                    <a:pt x="90842" y="165550"/>
                  </a:cubicBezTo>
                  <a:cubicBezTo>
                    <a:pt x="105576" y="137392"/>
                    <a:pt x="119000" y="108710"/>
                    <a:pt x="134780" y="81337"/>
                  </a:cubicBezTo>
                  <a:lnTo>
                    <a:pt x="183163" y="0"/>
                  </a:lnTo>
                  <a:lnTo>
                    <a:pt x="142887" y="85434"/>
                  </a:lnTo>
                  <a:cubicBezTo>
                    <a:pt x="129898" y="114028"/>
                    <a:pt x="119349" y="143669"/>
                    <a:pt x="107493" y="172612"/>
                  </a:cubicBezTo>
                  <a:cubicBezTo>
                    <a:pt x="96334" y="201816"/>
                    <a:pt x="88140" y="232067"/>
                    <a:pt x="78464" y="261533"/>
                  </a:cubicBezTo>
                  <a:cubicBezTo>
                    <a:pt x="74540" y="276527"/>
                    <a:pt x="71315" y="291783"/>
                    <a:pt x="67740" y="306778"/>
                  </a:cubicBezTo>
                  <a:cubicBezTo>
                    <a:pt x="64340" y="321860"/>
                    <a:pt x="60243" y="336854"/>
                    <a:pt x="58674" y="352110"/>
                  </a:cubicBezTo>
                  <a:lnTo>
                    <a:pt x="52136" y="397704"/>
                  </a:lnTo>
                  <a:lnTo>
                    <a:pt x="49695" y="443298"/>
                  </a:lnTo>
                  <a:cubicBezTo>
                    <a:pt x="48125" y="458467"/>
                    <a:pt x="50392" y="473461"/>
                    <a:pt x="50654" y="488456"/>
                  </a:cubicBezTo>
                  <a:cubicBezTo>
                    <a:pt x="50654" y="503538"/>
                    <a:pt x="53617" y="518096"/>
                    <a:pt x="55622" y="532742"/>
                  </a:cubicBezTo>
                  <a:cubicBezTo>
                    <a:pt x="60068" y="561947"/>
                    <a:pt x="68786" y="589844"/>
                    <a:pt x="80294" y="615561"/>
                  </a:cubicBezTo>
                  <a:lnTo>
                    <a:pt x="89709" y="634304"/>
                  </a:lnTo>
                  <a:lnTo>
                    <a:pt x="100693" y="651740"/>
                  </a:lnTo>
                  <a:cubicBezTo>
                    <a:pt x="104878" y="656883"/>
                    <a:pt x="108714" y="662550"/>
                    <a:pt x="112986" y="667257"/>
                  </a:cubicBezTo>
                  <a:cubicBezTo>
                    <a:pt x="116821" y="671703"/>
                    <a:pt x="122575" y="677370"/>
                    <a:pt x="124405" y="678590"/>
                  </a:cubicBezTo>
                  <a:cubicBezTo>
                    <a:pt x="141318" y="689575"/>
                    <a:pt x="146112" y="712241"/>
                    <a:pt x="135129" y="729240"/>
                  </a:cubicBezTo>
                  <a:cubicBezTo>
                    <a:pt x="124145" y="746153"/>
                    <a:pt x="101478" y="750948"/>
                    <a:pt x="84478" y="739963"/>
                  </a:cubicBezTo>
                  <a:cubicBezTo>
                    <a:pt x="82648" y="738743"/>
                    <a:pt x="80904" y="737435"/>
                    <a:pt x="79335" y="735953"/>
                  </a:cubicBezTo>
                  <a:lnTo>
                    <a:pt x="77678" y="734384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6" name="Freeform: Shape 2945">
              <a:extLst>
                <a:ext uri="{FF2B5EF4-FFF2-40B4-BE49-F238E27FC236}">
                  <a16:creationId xmlns:a16="http://schemas.microsoft.com/office/drawing/2014/main" id="{FBB0F7DB-F342-3A8A-6074-72B737F5CB6D}"/>
                </a:ext>
              </a:extLst>
            </p:cNvPr>
            <p:cNvSpPr/>
            <p:nvPr/>
          </p:nvSpPr>
          <p:spPr>
            <a:xfrm>
              <a:off x="7412062" y="-1107004"/>
              <a:ext cx="616051" cy="813708"/>
            </a:xfrm>
            <a:custGeom>
              <a:avLst/>
              <a:gdLst>
                <a:gd name="connsiteX0" fmla="*/ 616052 w 616051"/>
                <a:gd name="connsiteY0" fmla="*/ 813708 h 813708"/>
                <a:gd name="connsiteX1" fmla="*/ 92899 w 616051"/>
                <a:gd name="connsiteY1" fmla="*/ 87432 h 813708"/>
                <a:gd name="connsiteX2" fmla="*/ 616052 w 616051"/>
                <a:gd name="connsiteY2" fmla="*/ 813708 h 81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6051" h="813708">
                  <a:moveTo>
                    <a:pt x="616052" y="813708"/>
                  </a:moveTo>
                  <a:cubicBezTo>
                    <a:pt x="616052" y="813708"/>
                    <a:pt x="-285886" y="492110"/>
                    <a:pt x="92899" y="87432"/>
                  </a:cubicBezTo>
                  <a:cubicBezTo>
                    <a:pt x="471685" y="-317159"/>
                    <a:pt x="616052" y="813708"/>
                    <a:pt x="616052" y="8137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7" name="Freeform: Shape 2946">
              <a:extLst>
                <a:ext uri="{FF2B5EF4-FFF2-40B4-BE49-F238E27FC236}">
                  <a16:creationId xmlns:a16="http://schemas.microsoft.com/office/drawing/2014/main" id="{605AD0D4-4493-6D2F-645A-DF1D6D8D0298}"/>
                </a:ext>
              </a:extLst>
            </p:cNvPr>
            <p:cNvSpPr/>
            <p:nvPr/>
          </p:nvSpPr>
          <p:spPr>
            <a:xfrm>
              <a:off x="7747328" y="-290660"/>
              <a:ext cx="377331" cy="818602"/>
            </a:xfrm>
            <a:custGeom>
              <a:avLst/>
              <a:gdLst>
                <a:gd name="connsiteX0" fmla="*/ 339544 w 377331"/>
                <a:gd name="connsiteY0" fmla="*/ 241 h 818602"/>
                <a:gd name="connsiteX1" fmla="*/ 71386 w 377331"/>
                <a:gd name="connsiteY1" fmla="*/ 794080 h 818602"/>
                <a:gd name="connsiteX2" fmla="*/ 339544 w 377331"/>
                <a:gd name="connsiteY2" fmla="*/ 241 h 81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331" h="818602">
                  <a:moveTo>
                    <a:pt x="339544" y="241"/>
                  </a:moveTo>
                  <a:cubicBezTo>
                    <a:pt x="336667" y="-14666"/>
                    <a:pt x="-186398" y="666801"/>
                    <a:pt x="71386" y="794080"/>
                  </a:cubicBezTo>
                  <a:cubicBezTo>
                    <a:pt x="329170" y="921359"/>
                    <a:pt x="442501" y="537778"/>
                    <a:pt x="339544" y="24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8" name="Freeform: Shape 2947">
              <a:extLst>
                <a:ext uri="{FF2B5EF4-FFF2-40B4-BE49-F238E27FC236}">
                  <a16:creationId xmlns:a16="http://schemas.microsoft.com/office/drawing/2014/main" id="{F153C092-4447-BB8E-E587-B62952F4F955}"/>
                </a:ext>
              </a:extLst>
            </p:cNvPr>
            <p:cNvSpPr/>
            <p:nvPr/>
          </p:nvSpPr>
          <p:spPr>
            <a:xfrm>
              <a:off x="7546900" y="-971531"/>
              <a:ext cx="429255" cy="623748"/>
            </a:xfrm>
            <a:custGeom>
              <a:avLst/>
              <a:gdLst>
                <a:gd name="connsiteX0" fmla="*/ 72962 w 429255"/>
                <a:gd name="connsiteY0" fmla="*/ 36434 h 623748"/>
                <a:gd name="connsiteX1" fmla="*/ 74443 w 429255"/>
                <a:gd name="connsiteY1" fmla="*/ 55177 h 623748"/>
                <a:gd name="connsiteX2" fmla="*/ 77321 w 429255"/>
                <a:gd name="connsiteY2" fmla="*/ 75751 h 623748"/>
                <a:gd name="connsiteX3" fmla="*/ 86038 w 429255"/>
                <a:gd name="connsiteY3" fmla="*/ 117422 h 623748"/>
                <a:gd name="connsiteX4" fmla="*/ 112365 w 429255"/>
                <a:gd name="connsiteY4" fmla="*/ 199892 h 623748"/>
                <a:gd name="connsiteX5" fmla="*/ 192394 w 429255"/>
                <a:gd name="connsiteY5" fmla="*/ 356375 h 623748"/>
                <a:gd name="connsiteX6" fmla="*/ 217153 w 429255"/>
                <a:gd name="connsiteY6" fmla="*/ 393251 h 623748"/>
                <a:gd name="connsiteX7" fmla="*/ 243742 w 429255"/>
                <a:gd name="connsiteY7" fmla="*/ 428994 h 623748"/>
                <a:gd name="connsiteX8" fmla="*/ 300669 w 429255"/>
                <a:gd name="connsiteY8" fmla="*/ 497952 h 623748"/>
                <a:gd name="connsiteX9" fmla="*/ 362740 w 429255"/>
                <a:gd name="connsiteY9" fmla="*/ 562899 h 623748"/>
                <a:gd name="connsiteX10" fmla="*/ 429256 w 429255"/>
                <a:gd name="connsiteY10" fmla="*/ 623749 h 623748"/>
                <a:gd name="connsiteX11" fmla="*/ 356724 w 429255"/>
                <a:gd name="connsiteY11" fmla="*/ 569699 h 623748"/>
                <a:gd name="connsiteX12" fmla="*/ 287766 w 429255"/>
                <a:gd name="connsiteY12" fmla="*/ 510680 h 623748"/>
                <a:gd name="connsiteX13" fmla="*/ 222907 w 429255"/>
                <a:gd name="connsiteY13" fmla="*/ 446604 h 623748"/>
                <a:gd name="connsiteX14" fmla="*/ 192045 w 429255"/>
                <a:gd name="connsiteY14" fmla="*/ 412779 h 623748"/>
                <a:gd name="connsiteX15" fmla="*/ 162754 w 429255"/>
                <a:gd name="connsiteY15" fmla="*/ 377385 h 623748"/>
                <a:gd name="connsiteX16" fmla="*/ 62500 w 429255"/>
                <a:gd name="connsiteY16" fmla="*/ 222035 h 623748"/>
                <a:gd name="connsiteX17" fmla="*/ 25101 w 429255"/>
                <a:gd name="connsiteY17" fmla="*/ 135816 h 623748"/>
                <a:gd name="connsiteX18" fmla="*/ 10630 w 429255"/>
                <a:gd name="connsiteY18" fmla="*/ 90309 h 623748"/>
                <a:gd name="connsiteX19" fmla="*/ 4788 w 429255"/>
                <a:gd name="connsiteY19" fmla="*/ 66684 h 623748"/>
                <a:gd name="connsiteX20" fmla="*/ 255 w 429255"/>
                <a:gd name="connsiteY20" fmla="*/ 40705 h 623748"/>
                <a:gd name="connsiteX21" fmla="*/ 32075 w 429255"/>
                <a:gd name="connsiteY21" fmla="*/ 255 h 623748"/>
                <a:gd name="connsiteX22" fmla="*/ 72525 w 429255"/>
                <a:gd name="connsiteY22" fmla="*/ 32075 h 623748"/>
                <a:gd name="connsiteX23" fmla="*/ 72787 w 429255"/>
                <a:gd name="connsiteY23" fmla="*/ 36085 h 623748"/>
                <a:gd name="connsiteX24" fmla="*/ 72787 w 429255"/>
                <a:gd name="connsiteY24" fmla="*/ 36346 h 62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9255" h="623748">
                  <a:moveTo>
                    <a:pt x="72962" y="36434"/>
                  </a:moveTo>
                  <a:cubicBezTo>
                    <a:pt x="72962" y="40967"/>
                    <a:pt x="73659" y="48638"/>
                    <a:pt x="74443" y="55177"/>
                  </a:cubicBezTo>
                  <a:cubicBezTo>
                    <a:pt x="74967" y="61889"/>
                    <a:pt x="76361" y="68864"/>
                    <a:pt x="77321" y="75751"/>
                  </a:cubicBezTo>
                  <a:cubicBezTo>
                    <a:pt x="79848" y="89525"/>
                    <a:pt x="82289" y="103560"/>
                    <a:pt x="86038" y="117422"/>
                  </a:cubicBezTo>
                  <a:cubicBezTo>
                    <a:pt x="92664" y="145231"/>
                    <a:pt x="101991" y="172779"/>
                    <a:pt x="112365" y="199892"/>
                  </a:cubicBezTo>
                  <a:cubicBezTo>
                    <a:pt x="133375" y="254203"/>
                    <a:pt x="160923" y="306335"/>
                    <a:pt x="192394" y="356375"/>
                  </a:cubicBezTo>
                  <a:lnTo>
                    <a:pt x="217153" y="393251"/>
                  </a:lnTo>
                  <a:cubicBezTo>
                    <a:pt x="225261" y="405718"/>
                    <a:pt x="234937" y="417051"/>
                    <a:pt x="243742" y="428994"/>
                  </a:cubicBezTo>
                  <a:cubicBezTo>
                    <a:pt x="261178" y="453142"/>
                    <a:pt x="281228" y="475198"/>
                    <a:pt x="300669" y="497952"/>
                  </a:cubicBezTo>
                  <a:cubicBezTo>
                    <a:pt x="320197" y="520618"/>
                    <a:pt x="342079" y="541105"/>
                    <a:pt x="362740" y="562899"/>
                  </a:cubicBezTo>
                  <a:cubicBezTo>
                    <a:pt x="384534" y="583473"/>
                    <a:pt x="407025" y="603437"/>
                    <a:pt x="429256" y="623749"/>
                  </a:cubicBezTo>
                  <a:cubicBezTo>
                    <a:pt x="405195" y="605790"/>
                    <a:pt x="380698" y="588093"/>
                    <a:pt x="356724" y="569699"/>
                  </a:cubicBezTo>
                  <a:cubicBezTo>
                    <a:pt x="333883" y="549997"/>
                    <a:pt x="309735" y="531515"/>
                    <a:pt x="287766" y="510680"/>
                  </a:cubicBezTo>
                  <a:cubicBezTo>
                    <a:pt x="265798" y="489757"/>
                    <a:pt x="243131" y="469357"/>
                    <a:pt x="222907" y="446604"/>
                  </a:cubicBezTo>
                  <a:cubicBezTo>
                    <a:pt x="212706" y="435358"/>
                    <a:pt x="201636" y="424635"/>
                    <a:pt x="192045" y="412779"/>
                  </a:cubicBezTo>
                  <a:lnTo>
                    <a:pt x="162754" y="377385"/>
                  </a:lnTo>
                  <a:cubicBezTo>
                    <a:pt x="125094" y="329089"/>
                    <a:pt x="90658" y="277567"/>
                    <a:pt x="62500" y="222035"/>
                  </a:cubicBezTo>
                  <a:cubicBezTo>
                    <a:pt x="48552" y="194225"/>
                    <a:pt x="35475" y="165718"/>
                    <a:pt x="25101" y="135816"/>
                  </a:cubicBezTo>
                  <a:cubicBezTo>
                    <a:pt x="19435" y="121083"/>
                    <a:pt x="15076" y="105740"/>
                    <a:pt x="10630" y="90309"/>
                  </a:cubicBezTo>
                  <a:cubicBezTo>
                    <a:pt x="8625" y="82463"/>
                    <a:pt x="6445" y="74792"/>
                    <a:pt x="4788" y="66684"/>
                  </a:cubicBezTo>
                  <a:cubicBezTo>
                    <a:pt x="3045" y="58402"/>
                    <a:pt x="1476" y="51167"/>
                    <a:pt x="255" y="40705"/>
                  </a:cubicBezTo>
                  <a:cubicBezTo>
                    <a:pt x="-2099" y="20742"/>
                    <a:pt x="12111" y="2609"/>
                    <a:pt x="32075" y="255"/>
                  </a:cubicBezTo>
                  <a:cubicBezTo>
                    <a:pt x="52039" y="-2099"/>
                    <a:pt x="70171" y="12111"/>
                    <a:pt x="72525" y="32075"/>
                  </a:cubicBezTo>
                  <a:cubicBezTo>
                    <a:pt x="72700" y="33382"/>
                    <a:pt x="72787" y="34777"/>
                    <a:pt x="72787" y="36085"/>
                  </a:cubicBezTo>
                  <a:lnTo>
                    <a:pt x="72787" y="36346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9" name="Freeform: Shape 2948">
              <a:extLst>
                <a:ext uri="{FF2B5EF4-FFF2-40B4-BE49-F238E27FC236}">
                  <a16:creationId xmlns:a16="http://schemas.microsoft.com/office/drawing/2014/main" id="{8635D7BF-ADED-C662-E7AD-2A37DCE97420}"/>
                </a:ext>
              </a:extLst>
            </p:cNvPr>
            <p:cNvSpPr/>
            <p:nvPr/>
          </p:nvSpPr>
          <p:spPr>
            <a:xfrm>
              <a:off x="7884441" y="-219892"/>
              <a:ext cx="189004" cy="666389"/>
            </a:xfrm>
            <a:custGeom>
              <a:avLst/>
              <a:gdLst>
                <a:gd name="connsiteX0" fmla="*/ 1573 w 189004"/>
                <a:gd name="connsiteY0" fmla="*/ 619484 h 666389"/>
                <a:gd name="connsiteX1" fmla="*/ 189005 w 189004"/>
                <a:gd name="connsiteY1" fmla="*/ 0 h 666389"/>
                <a:gd name="connsiteX2" fmla="*/ 72188 w 189004"/>
                <a:gd name="connsiteY2" fmla="*/ 636571 h 666389"/>
                <a:gd name="connsiteX3" fmla="*/ 29819 w 189004"/>
                <a:gd name="connsiteY3" fmla="*/ 665775 h 666389"/>
                <a:gd name="connsiteX4" fmla="*/ 614 w 189004"/>
                <a:gd name="connsiteY4" fmla="*/ 623407 h 666389"/>
                <a:gd name="connsiteX5" fmla="*/ 1573 w 189004"/>
                <a:gd name="connsiteY5" fmla="*/ 619397 h 6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004" h="666389">
                  <a:moveTo>
                    <a:pt x="1573" y="619484"/>
                  </a:moveTo>
                  <a:lnTo>
                    <a:pt x="189005" y="0"/>
                  </a:lnTo>
                  <a:lnTo>
                    <a:pt x="72188" y="636571"/>
                  </a:lnTo>
                  <a:cubicBezTo>
                    <a:pt x="68526" y="656360"/>
                    <a:pt x="49608" y="669437"/>
                    <a:pt x="29819" y="665775"/>
                  </a:cubicBezTo>
                  <a:cubicBezTo>
                    <a:pt x="10030" y="662114"/>
                    <a:pt x="-3046" y="643196"/>
                    <a:pt x="614" y="623407"/>
                  </a:cubicBezTo>
                  <a:cubicBezTo>
                    <a:pt x="876" y="622099"/>
                    <a:pt x="1225" y="620704"/>
                    <a:pt x="1573" y="61939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0" name="Freeform: Shape 2949">
              <a:extLst>
                <a:ext uri="{FF2B5EF4-FFF2-40B4-BE49-F238E27FC236}">
                  <a16:creationId xmlns:a16="http://schemas.microsoft.com/office/drawing/2014/main" id="{D127946C-36B5-9B55-C881-91637BFD8FC4}"/>
                </a:ext>
              </a:extLst>
            </p:cNvPr>
            <p:cNvSpPr/>
            <p:nvPr/>
          </p:nvSpPr>
          <p:spPr>
            <a:xfrm>
              <a:off x="5806758" y="-215873"/>
              <a:ext cx="767565" cy="480736"/>
            </a:xfrm>
            <a:custGeom>
              <a:avLst/>
              <a:gdLst>
                <a:gd name="connsiteX0" fmla="*/ 767497 w 767565"/>
                <a:gd name="connsiteY0" fmla="*/ 1124 h 480736"/>
                <a:gd name="connsiteX1" fmla="*/ 5827 w 767565"/>
                <a:gd name="connsiteY1" fmla="*/ 350444 h 480736"/>
                <a:gd name="connsiteX2" fmla="*/ 767497 w 767565"/>
                <a:gd name="connsiteY2" fmla="*/ 1124 h 48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7565" h="480736">
                  <a:moveTo>
                    <a:pt x="767497" y="1124"/>
                  </a:moveTo>
                  <a:cubicBezTo>
                    <a:pt x="776389" y="-11168"/>
                    <a:pt x="-78299" y="75573"/>
                    <a:pt x="5827" y="350444"/>
                  </a:cubicBezTo>
                  <a:cubicBezTo>
                    <a:pt x="90041" y="625315"/>
                    <a:pt x="446945" y="444771"/>
                    <a:pt x="767497" y="1124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1" name="Freeform: Shape 2950">
              <a:extLst>
                <a:ext uri="{FF2B5EF4-FFF2-40B4-BE49-F238E27FC236}">
                  <a16:creationId xmlns:a16="http://schemas.microsoft.com/office/drawing/2014/main" id="{FD792571-9511-9E47-AADB-EEB29DC4C1B0}"/>
                </a:ext>
              </a:extLst>
            </p:cNvPr>
            <p:cNvSpPr/>
            <p:nvPr/>
          </p:nvSpPr>
          <p:spPr>
            <a:xfrm>
              <a:off x="5924082" y="-176216"/>
              <a:ext cx="589672" cy="347929"/>
            </a:xfrm>
            <a:custGeom>
              <a:avLst/>
              <a:gdLst>
                <a:gd name="connsiteX0" fmla="*/ 14823 w 589672"/>
                <a:gd name="connsiteY0" fmla="*/ 296404 h 347929"/>
                <a:gd name="connsiteX1" fmla="*/ 589672 w 589672"/>
                <a:gd name="connsiteY1" fmla="*/ 0 h 347929"/>
                <a:gd name="connsiteX2" fmla="*/ 41761 w 589672"/>
                <a:gd name="connsiteY2" fmla="*/ 343741 h 347929"/>
                <a:gd name="connsiteX3" fmla="*/ 4188 w 589672"/>
                <a:gd name="connsiteY3" fmla="*/ 335111 h 347929"/>
                <a:gd name="connsiteX4" fmla="*/ 12818 w 589672"/>
                <a:gd name="connsiteY4" fmla="*/ 297537 h 347929"/>
                <a:gd name="connsiteX5" fmla="*/ 14823 w 589672"/>
                <a:gd name="connsiteY5" fmla="*/ 296404 h 34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672" h="347929">
                  <a:moveTo>
                    <a:pt x="14823" y="296404"/>
                  </a:moveTo>
                  <a:lnTo>
                    <a:pt x="589672" y="0"/>
                  </a:lnTo>
                  <a:lnTo>
                    <a:pt x="41761" y="343741"/>
                  </a:lnTo>
                  <a:cubicBezTo>
                    <a:pt x="29033" y="351762"/>
                    <a:pt x="12121" y="347926"/>
                    <a:pt x="4188" y="335111"/>
                  </a:cubicBezTo>
                  <a:cubicBezTo>
                    <a:pt x="-3832" y="322383"/>
                    <a:pt x="3" y="305470"/>
                    <a:pt x="12818" y="297537"/>
                  </a:cubicBezTo>
                  <a:cubicBezTo>
                    <a:pt x="13429" y="297101"/>
                    <a:pt x="14126" y="296753"/>
                    <a:pt x="14823" y="29640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2" name="Freeform: Shape 2951">
              <a:extLst>
                <a:ext uri="{FF2B5EF4-FFF2-40B4-BE49-F238E27FC236}">
                  <a16:creationId xmlns:a16="http://schemas.microsoft.com/office/drawing/2014/main" id="{39969C54-B089-C93D-7F6F-A362CB2F480C}"/>
                </a:ext>
              </a:extLst>
            </p:cNvPr>
            <p:cNvSpPr/>
            <p:nvPr/>
          </p:nvSpPr>
          <p:spPr>
            <a:xfrm>
              <a:off x="6041246" y="-878610"/>
              <a:ext cx="624934" cy="665806"/>
            </a:xfrm>
            <a:custGeom>
              <a:avLst/>
              <a:gdLst>
                <a:gd name="connsiteX0" fmla="*/ 624458 w 624934"/>
                <a:gd name="connsiteY0" fmla="*/ 665779 h 665806"/>
                <a:gd name="connsiteX1" fmla="*/ 91629 w 624934"/>
                <a:gd name="connsiteY1" fmla="*/ 19096 h 665806"/>
                <a:gd name="connsiteX2" fmla="*/ 624458 w 624934"/>
                <a:gd name="connsiteY2" fmla="*/ 665779 h 66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934" h="665806">
                  <a:moveTo>
                    <a:pt x="624458" y="665779"/>
                  </a:moveTo>
                  <a:cubicBezTo>
                    <a:pt x="638581" y="671185"/>
                    <a:pt x="335726" y="-132767"/>
                    <a:pt x="91629" y="19096"/>
                  </a:cubicBezTo>
                  <a:cubicBezTo>
                    <a:pt x="-152467" y="170959"/>
                    <a:pt x="113511" y="469630"/>
                    <a:pt x="624458" y="66577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3" name="Freeform: Shape 2952">
              <a:extLst>
                <a:ext uri="{FF2B5EF4-FFF2-40B4-BE49-F238E27FC236}">
                  <a16:creationId xmlns:a16="http://schemas.microsoft.com/office/drawing/2014/main" id="{BFB6983D-E4F1-61E1-EEC9-63C44FE34457}"/>
                </a:ext>
              </a:extLst>
            </p:cNvPr>
            <p:cNvSpPr/>
            <p:nvPr/>
          </p:nvSpPr>
          <p:spPr>
            <a:xfrm>
              <a:off x="6131552" y="-750123"/>
              <a:ext cx="481323" cy="488733"/>
            </a:xfrm>
            <a:custGeom>
              <a:avLst/>
              <a:gdLst>
                <a:gd name="connsiteX0" fmla="*/ 47528 w 481323"/>
                <a:gd name="connsiteY0" fmla="*/ 8996 h 488733"/>
                <a:gd name="connsiteX1" fmla="*/ 481323 w 481323"/>
                <a:gd name="connsiteY1" fmla="*/ 488734 h 488733"/>
                <a:gd name="connsiteX2" fmla="*/ 8646 w 481323"/>
                <a:gd name="connsiteY2" fmla="*/ 47179 h 488733"/>
                <a:gd name="connsiteX3" fmla="*/ 7339 w 481323"/>
                <a:gd name="connsiteY3" fmla="*/ 8647 h 488733"/>
                <a:gd name="connsiteX4" fmla="*/ 45871 w 481323"/>
                <a:gd name="connsiteY4" fmla="*/ 7339 h 488733"/>
                <a:gd name="connsiteX5" fmla="*/ 47528 w 481323"/>
                <a:gd name="connsiteY5" fmla="*/ 8996 h 48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323" h="488733">
                  <a:moveTo>
                    <a:pt x="47528" y="8996"/>
                  </a:moveTo>
                  <a:lnTo>
                    <a:pt x="481323" y="488734"/>
                  </a:lnTo>
                  <a:lnTo>
                    <a:pt x="8646" y="47179"/>
                  </a:lnTo>
                  <a:cubicBezTo>
                    <a:pt x="-2337" y="36892"/>
                    <a:pt x="-2948" y="19631"/>
                    <a:pt x="7339" y="8647"/>
                  </a:cubicBezTo>
                  <a:cubicBezTo>
                    <a:pt x="17626" y="-2338"/>
                    <a:pt x="34887" y="-2948"/>
                    <a:pt x="45871" y="7339"/>
                  </a:cubicBezTo>
                  <a:cubicBezTo>
                    <a:pt x="46395" y="7862"/>
                    <a:pt x="47004" y="8472"/>
                    <a:pt x="47528" y="899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4" name="Freeform: Shape 2953">
              <a:extLst>
                <a:ext uri="{FF2B5EF4-FFF2-40B4-BE49-F238E27FC236}">
                  <a16:creationId xmlns:a16="http://schemas.microsoft.com/office/drawing/2014/main" id="{4D8CBBF3-C3E3-1E6E-596B-7B5D2849BB5B}"/>
                </a:ext>
              </a:extLst>
            </p:cNvPr>
            <p:cNvSpPr/>
            <p:nvPr/>
          </p:nvSpPr>
          <p:spPr>
            <a:xfrm rot="19783802">
              <a:off x="7712034" y="-44283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5" name="Freeform: Shape 2954">
              <a:extLst>
                <a:ext uri="{FF2B5EF4-FFF2-40B4-BE49-F238E27FC236}">
                  <a16:creationId xmlns:a16="http://schemas.microsoft.com/office/drawing/2014/main" id="{98ED99C0-A388-6A93-E4AA-0BFD00663DB6}"/>
                </a:ext>
              </a:extLst>
            </p:cNvPr>
            <p:cNvSpPr/>
            <p:nvPr/>
          </p:nvSpPr>
          <p:spPr>
            <a:xfrm>
              <a:off x="7725654" y="-375969"/>
              <a:ext cx="56230" cy="109503"/>
            </a:xfrm>
            <a:custGeom>
              <a:avLst/>
              <a:gdLst>
                <a:gd name="connsiteX0" fmla="*/ 5185 w 56230"/>
                <a:gd name="connsiteY0" fmla="*/ 70730 h 109503"/>
                <a:gd name="connsiteX1" fmla="*/ 41 w 56230"/>
                <a:gd name="connsiteY1" fmla="*/ 98278 h 109503"/>
                <a:gd name="connsiteX2" fmla="*/ 6406 w 56230"/>
                <a:gd name="connsiteY2" fmla="*/ 109262 h 109503"/>
                <a:gd name="connsiteX3" fmla="*/ 17390 w 56230"/>
                <a:gd name="connsiteY3" fmla="*/ 104119 h 109503"/>
                <a:gd name="connsiteX4" fmla="*/ 31948 w 56230"/>
                <a:gd name="connsiteY4" fmla="*/ 78489 h 109503"/>
                <a:gd name="connsiteX5" fmla="*/ 34999 w 56230"/>
                <a:gd name="connsiteY5" fmla="*/ 68550 h 109503"/>
                <a:gd name="connsiteX6" fmla="*/ 34738 w 56230"/>
                <a:gd name="connsiteY6" fmla="*/ 60181 h 109503"/>
                <a:gd name="connsiteX7" fmla="*/ 45199 w 56230"/>
                <a:gd name="connsiteY7" fmla="*/ 39172 h 109503"/>
                <a:gd name="connsiteX8" fmla="*/ 55050 w 56230"/>
                <a:gd name="connsiteY8" fmla="*/ 16767 h 109503"/>
                <a:gd name="connsiteX9" fmla="*/ 53045 w 56230"/>
                <a:gd name="connsiteY9" fmla="*/ 1685 h 109503"/>
                <a:gd name="connsiteX10" fmla="*/ 43282 w 56230"/>
                <a:gd name="connsiteY10" fmla="*/ 1075 h 109503"/>
                <a:gd name="connsiteX11" fmla="*/ 35697 w 56230"/>
                <a:gd name="connsiteY11" fmla="*/ 7875 h 109503"/>
                <a:gd name="connsiteX12" fmla="*/ 17738 w 56230"/>
                <a:gd name="connsiteY12" fmla="*/ 37428 h 109503"/>
                <a:gd name="connsiteX13" fmla="*/ 9631 w 56230"/>
                <a:gd name="connsiteY13" fmla="*/ 49720 h 109503"/>
                <a:gd name="connsiteX14" fmla="*/ 5098 w 56230"/>
                <a:gd name="connsiteY14" fmla="*/ 70643 h 109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30" h="109503">
                  <a:moveTo>
                    <a:pt x="5185" y="70730"/>
                  </a:moveTo>
                  <a:cubicBezTo>
                    <a:pt x="2744" y="79796"/>
                    <a:pt x="-394" y="88950"/>
                    <a:pt x="41" y="98278"/>
                  </a:cubicBezTo>
                  <a:cubicBezTo>
                    <a:pt x="303" y="102811"/>
                    <a:pt x="2047" y="108042"/>
                    <a:pt x="6406" y="109262"/>
                  </a:cubicBezTo>
                  <a:cubicBezTo>
                    <a:pt x="10503" y="110396"/>
                    <a:pt x="14600" y="107344"/>
                    <a:pt x="17390" y="104119"/>
                  </a:cubicBezTo>
                  <a:cubicBezTo>
                    <a:pt x="23841" y="96709"/>
                    <a:pt x="27938" y="87555"/>
                    <a:pt x="31948" y="78489"/>
                  </a:cubicBezTo>
                  <a:cubicBezTo>
                    <a:pt x="33343" y="75350"/>
                    <a:pt x="34826" y="72038"/>
                    <a:pt x="34999" y="68550"/>
                  </a:cubicBezTo>
                  <a:cubicBezTo>
                    <a:pt x="35174" y="65761"/>
                    <a:pt x="34651" y="62971"/>
                    <a:pt x="34738" y="60181"/>
                  </a:cubicBezTo>
                  <a:cubicBezTo>
                    <a:pt x="35086" y="52248"/>
                    <a:pt x="40840" y="45884"/>
                    <a:pt x="45199" y="39172"/>
                  </a:cubicBezTo>
                  <a:cubicBezTo>
                    <a:pt x="49645" y="32285"/>
                    <a:pt x="52784" y="24613"/>
                    <a:pt x="55050" y="16767"/>
                  </a:cubicBezTo>
                  <a:cubicBezTo>
                    <a:pt x="56533" y="11536"/>
                    <a:pt x="57317" y="4998"/>
                    <a:pt x="53045" y="1685"/>
                  </a:cubicBezTo>
                  <a:cubicBezTo>
                    <a:pt x="50342" y="-494"/>
                    <a:pt x="46333" y="-407"/>
                    <a:pt x="43282" y="1075"/>
                  </a:cubicBezTo>
                  <a:cubicBezTo>
                    <a:pt x="40231" y="2557"/>
                    <a:pt x="37702" y="5172"/>
                    <a:pt x="35697" y="7875"/>
                  </a:cubicBezTo>
                  <a:cubicBezTo>
                    <a:pt x="28723" y="17116"/>
                    <a:pt x="24713" y="28187"/>
                    <a:pt x="17738" y="37428"/>
                  </a:cubicBezTo>
                  <a:cubicBezTo>
                    <a:pt x="14338" y="41874"/>
                    <a:pt x="10590" y="44053"/>
                    <a:pt x="9631" y="49720"/>
                  </a:cubicBezTo>
                  <a:cubicBezTo>
                    <a:pt x="8498" y="56781"/>
                    <a:pt x="7015" y="63756"/>
                    <a:pt x="5098" y="70643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6" name="Freeform: Shape 2955">
              <a:extLst>
                <a:ext uri="{FF2B5EF4-FFF2-40B4-BE49-F238E27FC236}">
                  <a16:creationId xmlns:a16="http://schemas.microsoft.com/office/drawing/2014/main" id="{DFE80DD5-54BD-154B-6A21-99961AD284DA}"/>
                </a:ext>
              </a:extLst>
            </p:cNvPr>
            <p:cNvSpPr/>
            <p:nvPr/>
          </p:nvSpPr>
          <p:spPr>
            <a:xfrm>
              <a:off x="7730394" y="-366298"/>
              <a:ext cx="43590" cy="89562"/>
            </a:xfrm>
            <a:custGeom>
              <a:avLst/>
              <a:gdLst>
                <a:gd name="connsiteX0" fmla="*/ 4367 w 43590"/>
                <a:gd name="connsiteY0" fmla="*/ 58095 h 89562"/>
                <a:gd name="connsiteX1" fmla="*/ 9 w 43590"/>
                <a:gd name="connsiteY1" fmla="*/ 80587 h 89562"/>
                <a:gd name="connsiteX2" fmla="*/ 4542 w 43590"/>
                <a:gd name="connsiteY2" fmla="*/ 89392 h 89562"/>
                <a:gd name="connsiteX3" fmla="*/ 12823 w 43590"/>
                <a:gd name="connsiteY3" fmla="*/ 85033 h 89562"/>
                <a:gd name="connsiteX4" fmla="*/ 24157 w 43590"/>
                <a:gd name="connsiteY4" fmla="*/ 63936 h 89562"/>
                <a:gd name="connsiteX5" fmla="*/ 26598 w 43590"/>
                <a:gd name="connsiteY5" fmla="*/ 55829 h 89562"/>
                <a:gd name="connsiteX6" fmla="*/ 26598 w 43590"/>
                <a:gd name="connsiteY6" fmla="*/ 49029 h 89562"/>
                <a:gd name="connsiteX7" fmla="*/ 34792 w 43590"/>
                <a:gd name="connsiteY7" fmla="*/ 31855 h 89562"/>
                <a:gd name="connsiteX8" fmla="*/ 42551 w 43590"/>
                <a:gd name="connsiteY8" fmla="*/ 13460 h 89562"/>
                <a:gd name="connsiteX9" fmla="*/ 41418 w 43590"/>
                <a:gd name="connsiteY9" fmla="*/ 1255 h 89562"/>
                <a:gd name="connsiteX10" fmla="*/ 34183 w 43590"/>
                <a:gd name="connsiteY10" fmla="*/ 907 h 89562"/>
                <a:gd name="connsiteX11" fmla="*/ 28429 w 43590"/>
                <a:gd name="connsiteY11" fmla="*/ 6573 h 89562"/>
                <a:gd name="connsiteX12" fmla="*/ 14480 w 43590"/>
                <a:gd name="connsiteY12" fmla="*/ 30896 h 89562"/>
                <a:gd name="connsiteX13" fmla="*/ 8204 w 43590"/>
                <a:gd name="connsiteY13" fmla="*/ 41008 h 89562"/>
                <a:gd name="connsiteX14" fmla="*/ 4455 w 43590"/>
                <a:gd name="connsiteY14" fmla="*/ 58008 h 8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590" h="89562">
                  <a:moveTo>
                    <a:pt x="4367" y="58095"/>
                  </a:moveTo>
                  <a:cubicBezTo>
                    <a:pt x="2363" y="65505"/>
                    <a:pt x="-166" y="73003"/>
                    <a:pt x="9" y="80587"/>
                  </a:cubicBezTo>
                  <a:cubicBezTo>
                    <a:pt x="9" y="84248"/>
                    <a:pt x="1316" y="88520"/>
                    <a:pt x="4542" y="89392"/>
                  </a:cubicBezTo>
                  <a:cubicBezTo>
                    <a:pt x="7593" y="90264"/>
                    <a:pt x="10644" y="87648"/>
                    <a:pt x="12823" y="85033"/>
                  </a:cubicBezTo>
                  <a:cubicBezTo>
                    <a:pt x="17793" y="78843"/>
                    <a:pt x="21019" y="71346"/>
                    <a:pt x="24157" y="63936"/>
                  </a:cubicBezTo>
                  <a:cubicBezTo>
                    <a:pt x="25290" y="61321"/>
                    <a:pt x="26424" y="58618"/>
                    <a:pt x="26598" y="55829"/>
                  </a:cubicBezTo>
                  <a:cubicBezTo>
                    <a:pt x="26773" y="53562"/>
                    <a:pt x="26424" y="51295"/>
                    <a:pt x="26598" y="49029"/>
                  </a:cubicBezTo>
                  <a:cubicBezTo>
                    <a:pt x="27033" y="42578"/>
                    <a:pt x="31392" y="37260"/>
                    <a:pt x="34792" y="31855"/>
                  </a:cubicBezTo>
                  <a:cubicBezTo>
                    <a:pt x="38280" y="26188"/>
                    <a:pt x="40721" y="19911"/>
                    <a:pt x="42551" y="13460"/>
                  </a:cubicBezTo>
                  <a:cubicBezTo>
                    <a:pt x="43772" y="9189"/>
                    <a:pt x="44469" y="3871"/>
                    <a:pt x="41418" y="1255"/>
                  </a:cubicBezTo>
                  <a:cubicBezTo>
                    <a:pt x="39500" y="-401"/>
                    <a:pt x="36536" y="-314"/>
                    <a:pt x="34183" y="907"/>
                  </a:cubicBezTo>
                  <a:cubicBezTo>
                    <a:pt x="31829" y="2127"/>
                    <a:pt x="29998" y="4307"/>
                    <a:pt x="28429" y="6573"/>
                  </a:cubicBezTo>
                  <a:cubicBezTo>
                    <a:pt x="23111" y="14245"/>
                    <a:pt x="19885" y="23311"/>
                    <a:pt x="14480" y="30896"/>
                  </a:cubicBezTo>
                  <a:cubicBezTo>
                    <a:pt x="11865" y="34557"/>
                    <a:pt x="8988" y="36388"/>
                    <a:pt x="8204" y="41008"/>
                  </a:cubicBezTo>
                  <a:cubicBezTo>
                    <a:pt x="7245" y="46762"/>
                    <a:pt x="5937" y="52429"/>
                    <a:pt x="4455" y="5800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7" name="Freeform: Shape 2956">
              <a:extLst>
                <a:ext uri="{FF2B5EF4-FFF2-40B4-BE49-F238E27FC236}">
                  <a16:creationId xmlns:a16="http://schemas.microsoft.com/office/drawing/2014/main" id="{0E4BAC9C-A066-E62C-55C8-8415CB0E235E}"/>
                </a:ext>
              </a:extLst>
            </p:cNvPr>
            <p:cNvSpPr/>
            <p:nvPr/>
          </p:nvSpPr>
          <p:spPr>
            <a:xfrm>
              <a:off x="7701808" y="-425022"/>
              <a:ext cx="66883" cy="88064"/>
            </a:xfrm>
            <a:custGeom>
              <a:avLst/>
              <a:gdLst>
                <a:gd name="connsiteX0" fmla="*/ 66429 w 66883"/>
                <a:gd name="connsiteY0" fmla="*/ 80292 h 88064"/>
                <a:gd name="connsiteX1" fmla="*/ 66343 w 66883"/>
                <a:gd name="connsiteY1" fmla="*/ 80641 h 88064"/>
                <a:gd name="connsiteX2" fmla="*/ 53266 w 66883"/>
                <a:gd name="connsiteY2" fmla="*/ 87615 h 88064"/>
                <a:gd name="connsiteX3" fmla="*/ 38533 w 66883"/>
                <a:gd name="connsiteY3" fmla="*/ 77589 h 88064"/>
                <a:gd name="connsiteX4" fmla="*/ 13600 w 66883"/>
                <a:gd name="connsiteY4" fmla="*/ 49431 h 88064"/>
                <a:gd name="connsiteX5" fmla="*/ 0 w 66883"/>
                <a:gd name="connsiteY5" fmla="*/ 10637 h 88064"/>
                <a:gd name="connsiteX6" fmla="*/ 10287 w 66883"/>
                <a:gd name="connsiteY6" fmla="*/ 1 h 88064"/>
                <a:gd name="connsiteX7" fmla="*/ 20923 w 66883"/>
                <a:gd name="connsiteY7" fmla="*/ 10288 h 88064"/>
                <a:gd name="connsiteX8" fmla="*/ 30861 w 66883"/>
                <a:gd name="connsiteY8" fmla="*/ 37662 h 88064"/>
                <a:gd name="connsiteX9" fmla="*/ 53266 w 66883"/>
                <a:gd name="connsiteY9" fmla="*/ 62769 h 88064"/>
                <a:gd name="connsiteX10" fmla="*/ 59456 w 66883"/>
                <a:gd name="connsiteY10" fmla="*/ 67651 h 88064"/>
                <a:gd name="connsiteX11" fmla="*/ 66516 w 66883"/>
                <a:gd name="connsiteY11" fmla="*/ 80379 h 8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883" h="88064">
                  <a:moveTo>
                    <a:pt x="66429" y="80292"/>
                  </a:moveTo>
                  <a:cubicBezTo>
                    <a:pt x="66429" y="80292"/>
                    <a:pt x="66429" y="80553"/>
                    <a:pt x="66343" y="80641"/>
                  </a:cubicBezTo>
                  <a:cubicBezTo>
                    <a:pt x="64686" y="86220"/>
                    <a:pt x="58845" y="89271"/>
                    <a:pt x="53266" y="87615"/>
                  </a:cubicBezTo>
                  <a:cubicBezTo>
                    <a:pt x="46554" y="85610"/>
                    <a:pt x="41933" y="80989"/>
                    <a:pt x="38533" y="77589"/>
                  </a:cubicBezTo>
                  <a:cubicBezTo>
                    <a:pt x="29815" y="69046"/>
                    <a:pt x="20923" y="60154"/>
                    <a:pt x="13600" y="49431"/>
                  </a:cubicBezTo>
                  <a:cubicBezTo>
                    <a:pt x="4970" y="36790"/>
                    <a:pt x="262" y="23365"/>
                    <a:pt x="0" y="10637"/>
                  </a:cubicBezTo>
                  <a:cubicBezTo>
                    <a:pt x="0" y="4796"/>
                    <a:pt x="4533" y="88"/>
                    <a:pt x="10287" y="1"/>
                  </a:cubicBezTo>
                  <a:cubicBezTo>
                    <a:pt x="16041" y="-86"/>
                    <a:pt x="20836" y="4447"/>
                    <a:pt x="20923" y="10288"/>
                  </a:cubicBezTo>
                  <a:cubicBezTo>
                    <a:pt x="21097" y="18919"/>
                    <a:pt x="24497" y="28421"/>
                    <a:pt x="30861" y="37662"/>
                  </a:cubicBezTo>
                  <a:cubicBezTo>
                    <a:pt x="37050" y="46728"/>
                    <a:pt x="45246" y="54836"/>
                    <a:pt x="53266" y="62769"/>
                  </a:cubicBezTo>
                  <a:cubicBezTo>
                    <a:pt x="55359" y="64774"/>
                    <a:pt x="57711" y="67128"/>
                    <a:pt x="59456" y="67651"/>
                  </a:cubicBezTo>
                  <a:cubicBezTo>
                    <a:pt x="64861" y="69307"/>
                    <a:pt x="67999" y="74887"/>
                    <a:pt x="66516" y="8037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8" name="Freeform: Shape 2957">
              <a:extLst>
                <a:ext uri="{FF2B5EF4-FFF2-40B4-BE49-F238E27FC236}">
                  <a16:creationId xmlns:a16="http://schemas.microsoft.com/office/drawing/2014/main" id="{7B89AF27-15AB-BBEB-7E9E-5A18D6F1D3FE}"/>
                </a:ext>
              </a:extLst>
            </p:cNvPr>
            <p:cNvSpPr/>
            <p:nvPr/>
          </p:nvSpPr>
          <p:spPr>
            <a:xfrm>
              <a:off x="7642124" y="-309411"/>
              <a:ext cx="103980" cy="52049"/>
            </a:xfrm>
            <a:custGeom>
              <a:avLst/>
              <a:gdLst>
                <a:gd name="connsiteX0" fmla="*/ 103710 w 103980"/>
                <a:gd name="connsiteY0" fmla="*/ 18818 h 52049"/>
                <a:gd name="connsiteX1" fmla="*/ 103186 w 103980"/>
                <a:gd name="connsiteY1" fmla="*/ 20387 h 52049"/>
                <a:gd name="connsiteX2" fmla="*/ 89325 w 103980"/>
                <a:gd name="connsiteY2" fmla="*/ 25705 h 52049"/>
                <a:gd name="connsiteX3" fmla="*/ 50357 w 103980"/>
                <a:gd name="connsiteY3" fmla="*/ 23351 h 52049"/>
                <a:gd name="connsiteX4" fmla="*/ 19409 w 103980"/>
                <a:gd name="connsiteY4" fmla="*/ 47150 h 52049"/>
                <a:gd name="connsiteX5" fmla="*/ 4938 w 103980"/>
                <a:gd name="connsiteY5" fmla="*/ 50463 h 52049"/>
                <a:gd name="connsiteX6" fmla="*/ 1625 w 103980"/>
                <a:gd name="connsiteY6" fmla="*/ 35992 h 52049"/>
                <a:gd name="connsiteX7" fmla="*/ 44168 w 103980"/>
                <a:gd name="connsiteY7" fmla="*/ 3300 h 52049"/>
                <a:gd name="connsiteX8" fmla="*/ 97781 w 103980"/>
                <a:gd name="connsiteY8" fmla="*/ 6526 h 52049"/>
                <a:gd name="connsiteX9" fmla="*/ 103622 w 103980"/>
                <a:gd name="connsiteY9" fmla="*/ 18730 h 5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80" h="52049">
                  <a:moveTo>
                    <a:pt x="103710" y="18818"/>
                  </a:moveTo>
                  <a:cubicBezTo>
                    <a:pt x="103535" y="19341"/>
                    <a:pt x="103361" y="19864"/>
                    <a:pt x="103186" y="20387"/>
                  </a:cubicBezTo>
                  <a:cubicBezTo>
                    <a:pt x="100833" y="25705"/>
                    <a:pt x="94643" y="28058"/>
                    <a:pt x="89325" y="25705"/>
                  </a:cubicBezTo>
                  <a:cubicBezTo>
                    <a:pt x="77207" y="20387"/>
                    <a:pt x="63085" y="19515"/>
                    <a:pt x="50357" y="23351"/>
                  </a:cubicBezTo>
                  <a:cubicBezTo>
                    <a:pt x="37717" y="27274"/>
                    <a:pt x="26471" y="35904"/>
                    <a:pt x="19409" y="47150"/>
                  </a:cubicBezTo>
                  <a:cubicBezTo>
                    <a:pt x="16358" y="52032"/>
                    <a:pt x="9907" y="53514"/>
                    <a:pt x="4938" y="50463"/>
                  </a:cubicBezTo>
                  <a:cubicBezTo>
                    <a:pt x="56" y="47412"/>
                    <a:pt x="-1513" y="41048"/>
                    <a:pt x="1625" y="35992"/>
                  </a:cubicBezTo>
                  <a:cubicBezTo>
                    <a:pt x="11302" y="20561"/>
                    <a:pt x="26820" y="8618"/>
                    <a:pt x="44168" y="3300"/>
                  </a:cubicBezTo>
                  <a:cubicBezTo>
                    <a:pt x="61603" y="-2018"/>
                    <a:pt x="81131" y="-885"/>
                    <a:pt x="97781" y="6526"/>
                  </a:cubicBezTo>
                  <a:cubicBezTo>
                    <a:pt x="102576" y="8618"/>
                    <a:pt x="104930" y="13849"/>
                    <a:pt x="103622" y="18730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9" name="Freeform: Shape 2958">
              <a:extLst>
                <a:ext uri="{FF2B5EF4-FFF2-40B4-BE49-F238E27FC236}">
                  <a16:creationId xmlns:a16="http://schemas.microsoft.com/office/drawing/2014/main" id="{38015617-5E33-B040-56E3-D7778FF5F7FD}"/>
                </a:ext>
              </a:extLst>
            </p:cNvPr>
            <p:cNvSpPr/>
            <p:nvPr/>
          </p:nvSpPr>
          <p:spPr>
            <a:xfrm>
              <a:off x="7652543" y="-358951"/>
              <a:ext cx="95221" cy="48760"/>
            </a:xfrm>
            <a:custGeom>
              <a:avLst/>
              <a:gdLst>
                <a:gd name="connsiteX0" fmla="*/ 94860 w 95221"/>
                <a:gd name="connsiteY0" fmla="*/ 40984 h 48760"/>
                <a:gd name="connsiteX1" fmla="*/ 93814 w 95221"/>
                <a:gd name="connsiteY1" fmla="*/ 43425 h 48760"/>
                <a:gd name="connsiteX2" fmla="*/ 79517 w 95221"/>
                <a:gd name="connsiteY2" fmla="*/ 47435 h 48760"/>
                <a:gd name="connsiteX3" fmla="*/ 47609 w 95221"/>
                <a:gd name="connsiteY3" fmla="*/ 36276 h 48760"/>
                <a:gd name="connsiteX4" fmla="*/ 4370 w 95221"/>
                <a:gd name="connsiteY4" fmla="*/ 19015 h 48760"/>
                <a:gd name="connsiteX5" fmla="*/ 1928 w 95221"/>
                <a:gd name="connsiteY5" fmla="*/ 4369 h 48760"/>
                <a:gd name="connsiteX6" fmla="*/ 16574 w 95221"/>
                <a:gd name="connsiteY6" fmla="*/ 1928 h 48760"/>
                <a:gd name="connsiteX7" fmla="*/ 52927 w 95221"/>
                <a:gd name="connsiteY7" fmla="*/ 15964 h 48760"/>
                <a:gd name="connsiteX8" fmla="*/ 89890 w 95221"/>
                <a:gd name="connsiteY8" fmla="*/ 29128 h 48760"/>
                <a:gd name="connsiteX9" fmla="*/ 94860 w 95221"/>
                <a:gd name="connsiteY9" fmla="*/ 40897 h 4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21" h="48760">
                  <a:moveTo>
                    <a:pt x="94860" y="40984"/>
                  </a:moveTo>
                  <a:cubicBezTo>
                    <a:pt x="94598" y="41856"/>
                    <a:pt x="94336" y="42640"/>
                    <a:pt x="93814" y="43425"/>
                  </a:cubicBezTo>
                  <a:cubicBezTo>
                    <a:pt x="90936" y="48481"/>
                    <a:pt x="84572" y="50225"/>
                    <a:pt x="79517" y="47435"/>
                  </a:cubicBezTo>
                  <a:cubicBezTo>
                    <a:pt x="70101" y="42117"/>
                    <a:pt x="59204" y="39328"/>
                    <a:pt x="47609" y="36276"/>
                  </a:cubicBezTo>
                  <a:cubicBezTo>
                    <a:pt x="32876" y="32441"/>
                    <a:pt x="17620" y="28518"/>
                    <a:pt x="4370" y="19015"/>
                  </a:cubicBezTo>
                  <a:cubicBezTo>
                    <a:pt x="-338" y="15615"/>
                    <a:pt x="-1384" y="9077"/>
                    <a:pt x="1928" y="4369"/>
                  </a:cubicBezTo>
                  <a:cubicBezTo>
                    <a:pt x="5328" y="-338"/>
                    <a:pt x="11867" y="-1384"/>
                    <a:pt x="16574" y="1928"/>
                  </a:cubicBezTo>
                  <a:cubicBezTo>
                    <a:pt x="26687" y="9164"/>
                    <a:pt x="39414" y="12477"/>
                    <a:pt x="52927" y="15964"/>
                  </a:cubicBezTo>
                  <a:cubicBezTo>
                    <a:pt x="65307" y="19190"/>
                    <a:pt x="78121" y="22502"/>
                    <a:pt x="89890" y="29128"/>
                  </a:cubicBezTo>
                  <a:cubicBezTo>
                    <a:pt x="94162" y="31482"/>
                    <a:pt x="96079" y="36451"/>
                    <a:pt x="94860" y="4089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0" name="Freeform: Shape 2959">
              <a:extLst>
                <a:ext uri="{FF2B5EF4-FFF2-40B4-BE49-F238E27FC236}">
                  <a16:creationId xmlns:a16="http://schemas.microsoft.com/office/drawing/2014/main" id="{19BD5E18-C34E-130E-8C9D-A8CFEB8FAFF0}"/>
                </a:ext>
              </a:extLst>
            </p:cNvPr>
            <p:cNvSpPr/>
            <p:nvPr/>
          </p:nvSpPr>
          <p:spPr>
            <a:xfrm>
              <a:off x="7759199" y="-224758"/>
              <a:ext cx="192547" cy="96675"/>
            </a:xfrm>
            <a:custGeom>
              <a:avLst/>
              <a:gdLst>
                <a:gd name="connsiteX0" fmla="*/ 20896 w 192547"/>
                <a:gd name="connsiteY0" fmla="*/ 8353 h 96675"/>
                <a:gd name="connsiteX1" fmla="*/ 45654 w 192547"/>
                <a:gd name="connsiteY1" fmla="*/ 50547 h 96675"/>
                <a:gd name="connsiteX2" fmla="*/ 87498 w 192547"/>
                <a:gd name="connsiteY2" fmla="*/ 79664 h 96675"/>
                <a:gd name="connsiteX3" fmla="*/ 138759 w 192547"/>
                <a:gd name="connsiteY3" fmla="*/ 91346 h 96675"/>
                <a:gd name="connsiteX4" fmla="*/ 165610 w 192547"/>
                <a:gd name="connsiteY4" fmla="*/ 91782 h 96675"/>
                <a:gd name="connsiteX5" fmla="*/ 192548 w 192547"/>
                <a:gd name="connsiteY5" fmla="*/ 89166 h 96675"/>
                <a:gd name="connsiteX6" fmla="*/ 165872 w 192547"/>
                <a:gd name="connsiteY6" fmla="*/ 94397 h 96675"/>
                <a:gd name="connsiteX7" fmla="*/ 138671 w 192547"/>
                <a:gd name="connsiteY7" fmla="*/ 96664 h 96675"/>
                <a:gd name="connsiteX8" fmla="*/ 83925 w 192547"/>
                <a:gd name="connsiteY8" fmla="*/ 89602 h 96675"/>
                <a:gd name="connsiteX9" fmla="*/ 34669 w 192547"/>
                <a:gd name="connsiteY9" fmla="*/ 61880 h 96675"/>
                <a:gd name="connsiteX10" fmla="*/ 757 w 192547"/>
                <a:gd name="connsiteY10" fmla="*/ 14368 h 96675"/>
                <a:gd name="connsiteX11" fmla="*/ 6598 w 192547"/>
                <a:gd name="connsiteY11" fmla="*/ 768 h 96675"/>
                <a:gd name="connsiteX12" fmla="*/ 20285 w 192547"/>
                <a:gd name="connsiteY12" fmla="*/ 6609 h 96675"/>
                <a:gd name="connsiteX13" fmla="*/ 20634 w 192547"/>
                <a:gd name="connsiteY13" fmla="*/ 7568 h 96675"/>
                <a:gd name="connsiteX14" fmla="*/ 20896 w 192547"/>
                <a:gd name="connsiteY14" fmla="*/ 8440 h 9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547" h="96675">
                  <a:moveTo>
                    <a:pt x="20896" y="8353"/>
                  </a:moveTo>
                  <a:cubicBezTo>
                    <a:pt x="25080" y="22824"/>
                    <a:pt x="34233" y="38429"/>
                    <a:pt x="45654" y="50547"/>
                  </a:cubicBezTo>
                  <a:cubicBezTo>
                    <a:pt x="57161" y="62926"/>
                    <a:pt x="71545" y="72777"/>
                    <a:pt x="87498" y="79664"/>
                  </a:cubicBezTo>
                  <a:cubicBezTo>
                    <a:pt x="103540" y="86464"/>
                    <a:pt x="121062" y="89777"/>
                    <a:pt x="138759" y="91346"/>
                  </a:cubicBezTo>
                  <a:cubicBezTo>
                    <a:pt x="147651" y="91956"/>
                    <a:pt x="156630" y="91607"/>
                    <a:pt x="165610" y="91782"/>
                  </a:cubicBezTo>
                  <a:lnTo>
                    <a:pt x="192548" y="89166"/>
                  </a:lnTo>
                  <a:lnTo>
                    <a:pt x="165872" y="94397"/>
                  </a:lnTo>
                  <a:cubicBezTo>
                    <a:pt x="156892" y="95095"/>
                    <a:pt x="147825" y="96402"/>
                    <a:pt x="138671" y="96664"/>
                  </a:cubicBezTo>
                  <a:cubicBezTo>
                    <a:pt x="120452" y="96838"/>
                    <a:pt x="101883" y="95182"/>
                    <a:pt x="83925" y="89602"/>
                  </a:cubicBezTo>
                  <a:cubicBezTo>
                    <a:pt x="66140" y="83849"/>
                    <a:pt x="49054" y="74695"/>
                    <a:pt x="34669" y="61880"/>
                  </a:cubicBezTo>
                  <a:cubicBezTo>
                    <a:pt x="20197" y="48890"/>
                    <a:pt x="8516" y="33983"/>
                    <a:pt x="757" y="14368"/>
                  </a:cubicBezTo>
                  <a:cubicBezTo>
                    <a:pt x="-1422" y="8963"/>
                    <a:pt x="1281" y="2861"/>
                    <a:pt x="6598" y="768"/>
                  </a:cubicBezTo>
                  <a:cubicBezTo>
                    <a:pt x="12003" y="-1411"/>
                    <a:pt x="18105" y="1204"/>
                    <a:pt x="20285" y="6609"/>
                  </a:cubicBezTo>
                  <a:cubicBezTo>
                    <a:pt x="20372" y="6958"/>
                    <a:pt x="20547" y="7220"/>
                    <a:pt x="20634" y="7568"/>
                  </a:cubicBezTo>
                  <a:lnTo>
                    <a:pt x="20896" y="844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1" name="Freeform: Shape 2960">
              <a:extLst>
                <a:ext uri="{FF2B5EF4-FFF2-40B4-BE49-F238E27FC236}">
                  <a16:creationId xmlns:a16="http://schemas.microsoft.com/office/drawing/2014/main" id="{DF4391D7-A386-07F0-AE7B-76601092A94D}"/>
                </a:ext>
              </a:extLst>
            </p:cNvPr>
            <p:cNvSpPr/>
            <p:nvPr/>
          </p:nvSpPr>
          <p:spPr>
            <a:xfrm rot="20844001">
              <a:off x="6563548" y="-516206"/>
              <a:ext cx="348186" cy="348187"/>
            </a:xfrm>
            <a:custGeom>
              <a:avLst/>
              <a:gdLst>
                <a:gd name="connsiteX0" fmla="*/ 348186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6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6" y="174094"/>
                  </a:moveTo>
                  <a:cubicBezTo>
                    <a:pt x="348186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6" y="77944"/>
                    <a:pt x="348186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2" name="Freeform: Shape 2961">
              <a:extLst>
                <a:ext uri="{FF2B5EF4-FFF2-40B4-BE49-F238E27FC236}">
                  <a16:creationId xmlns:a16="http://schemas.microsoft.com/office/drawing/2014/main" id="{99A8B493-A021-0668-F631-E6C31484FB04}"/>
                </a:ext>
              </a:extLst>
            </p:cNvPr>
            <p:cNvSpPr/>
            <p:nvPr/>
          </p:nvSpPr>
          <p:spPr>
            <a:xfrm>
              <a:off x="6660121" y="-502283"/>
              <a:ext cx="116907" cy="35243"/>
            </a:xfrm>
            <a:custGeom>
              <a:avLst/>
              <a:gdLst>
                <a:gd name="connsiteX0" fmla="*/ 33306 w 116907"/>
                <a:gd name="connsiteY0" fmla="*/ 6997 h 35243"/>
                <a:gd name="connsiteX1" fmla="*/ 6716 w 116907"/>
                <a:gd name="connsiteY1" fmla="*/ 15976 h 35243"/>
                <a:gd name="connsiteX2" fmla="*/ 178 w 116907"/>
                <a:gd name="connsiteY2" fmla="*/ 26960 h 35243"/>
                <a:gd name="connsiteX3" fmla="*/ 10029 w 116907"/>
                <a:gd name="connsiteY3" fmla="*/ 34022 h 35243"/>
                <a:gd name="connsiteX4" fmla="*/ 39495 w 116907"/>
                <a:gd name="connsiteY4" fmla="*/ 34283 h 35243"/>
                <a:gd name="connsiteX5" fmla="*/ 49608 w 116907"/>
                <a:gd name="connsiteY5" fmla="*/ 32191 h 35243"/>
                <a:gd name="connsiteX6" fmla="*/ 56843 w 116907"/>
                <a:gd name="connsiteY6" fmla="*/ 27832 h 35243"/>
                <a:gd name="connsiteX7" fmla="*/ 80207 w 116907"/>
                <a:gd name="connsiteY7" fmla="*/ 26699 h 35243"/>
                <a:gd name="connsiteX8" fmla="*/ 104616 w 116907"/>
                <a:gd name="connsiteY8" fmla="*/ 24432 h 35243"/>
                <a:gd name="connsiteX9" fmla="*/ 116821 w 116907"/>
                <a:gd name="connsiteY9" fmla="*/ 15366 h 35243"/>
                <a:gd name="connsiteX10" fmla="*/ 112637 w 116907"/>
                <a:gd name="connsiteY10" fmla="*/ 6474 h 35243"/>
                <a:gd name="connsiteX11" fmla="*/ 102960 w 116907"/>
                <a:gd name="connsiteY11" fmla="*/ 3161 h 35243"/>
                <a:gd name="connsiteX12" fmla="*/ 68351 w 116907"/>
                <a:gd name="connsiteY12" fmla="*/ 1853 h 35243"/>
                <a:gd name="connsiteX13" fmla="*/ 53705 w 116907"/>
                <a:gd name="connsiteY13" fmla="*/ 807 h 35243"/>
                <a:gd name="connsiteX14" fmla="*/ 33218 w 116907"/>
                <a:gd name="connsiteY14" fmla="*/ 7084 h 35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907" h="35243">
                  <a:moveTo>
                    <a:pt x="33306" y="6997"/>
                  </a:moveTo>
                  <a:cubicBezTo>
                    <a:pt x="24152" y="9263"/>
                    <a:pt x="14650" y="11007"/>
                    <a:pt x="6716" y="15976"/>
                  </a:cubicBezTo>
                  <a:cubicBezTo>
                    <a:pt x="2881" y="18417"/>
                    <a:pt x="-868" y="22514"/>
                    <a:pt x="178" y="26960"/>
                  </a:cubicBezTo>
                  <a:cubicBezTo>
                    <a:pt x="1137" y="31145"/>
                    <a:pt x="5845" y="33150"/>
                    <a:pt x="10029" y="34022"/>
                  </a:cubicBezTo>
                  <a:cubicBezTo>
                    <a:pt x="19705" y="36027"/>
                    <a:pt x="29644" y="35155"/>
                    <a:pt x="39495" y="34283"/>
                  </a:cubicBezTo>
                  <a:cubicBezTo>
                    <a:pt x="42982" y="33935"/>
                    <a:pt x="46470" y="33586"/>
                    <a:pt x="49608" y="32191"/>
                  </a:cubicBezTo>
                  <a:cubicBezTo>
                    <a:pt x="52135" y="30970"/>
                    <a:pt x="54315" y="29140"/>
                    <a:pt x="56843" y="27832"/>
                  </a:cubicBezTo>
                  <a:cubicBezTo>
                    <a:pt x="63905" y="24258"/>
                    <a:pt x="72361" y="26176"/>
                    <a:pt x="80207" y="26699"/>
                  </a:cubicBezTo>
                  <a:cubicBezTo>
                    <a:pt x="88401" y="27222"/>
                    <a:pt x="96597" y="26263"/>
                    <a:pt x="104616" y="24432"/>
                  </a:cubicBezTo>
                  <a:cubicBezTo>
                    <a:pt x="109848" y="23212"/>
                    <a:pt x="115950" y="20684"/>
                    <a:pt x="116821" y="15366"/>
                  </a:cubicBezTo>
                  <a:cubicBezTo>
                    <a:pt x="117345" y="11966"/>
                    <a:pt x="115426" y="8479"/>
                    <a:pt x="112637" y="6474"/>
                  </a:cubicBezTo>
                  <a:cubicBezTo>
                    <a:pt x="109848" y="4468"/>
                    <a:pt x="106360" y="3597"/>
                    <a:pt x="102960" y="3161"/>
                  </a:cubicBezTo>
                  <a:cubicBezTo>
                    <a:pt x="91452" y="1592"/>
                    <a:pt x="79858" y="3422"/>
                    <a:pt x="68351" y="1853"/>
                  </a:cubicBezTo>
                  <a:cubicBezTo>
                    <a:pt x="62772" y="1069"/>
                    <a:pt x="59023" y="-1198"/>
                    <a:pt x="53705" y="807"/>
                  </a:cubicBezTo>
                  <a:cubicBezTo>
                    <a:pt x="46992" y="3248"/>
                    <a:pt x="40192" y="5340"/>
                    <a:pt x="33218" y="708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3" name="Freeform: Shape 2962">
              <a:extLst>
                <a:ext uri="{FF2B5EF4-FFF2-40B4-BE49-F238E27FC236}">
                  <a16:creationId xmlns:a16="http://schemas.microsoft.com/office/drawing/2014/main" id="{06894E32-ED61-1CB4-1AFF-4F1CD0F477B2}"/>
                </a:ext>
              </a:extLst>
            </p:cNvPr>
            <p:cNvSpPr/>
            <p:nvPr/>
          </p:nvSpPr>
          <p:spPr>
            <a:xfrm>
              <a:off x="6670639" y="-498999"/>
              <a:ext cx="95072" cy="26701"/>
            </a:xfrm>
            <a:custGeom>
              <a:avLst/>
              <a:gdLst>
                <a:gd name="connsiteX0" fmla="*/ 27321 w 95072"/>
                <a:gd name="connsiteY0" fmla="*/ 5631 h 26701"/>
                <a:gd name="connsiteX1" fmla="*/ 5614 w 95072"/>
                <a:gd name="connsiteY1" fmla="*/ 12780 h 26701"/>
                <a:gd name="connsiteX2" fmla="*/ 122 w 95072"/>
                <a:gd name="connsiteY2" fmla="*/ 20974 h 26701"/>
                <a:gd name="connsiteX3" fmla="*/ 7967 w 95072"/>
                <a:gd name="connsiteY3" fmla="*/ 26031 h 26701"/>
                <a:gd name="connsiteX4" fmla="*/ 31854 w 95072"/>
                <a:gd name="connsiteY4" fmla="*/ 25682 h 26701"/>
                <a:gd name="connsiteX5" fmla="*/ 40136 w 95072"/>
                <a:gd name="connsiteY5" fmla="*/ 23938 h 26701"/>
                <a:gd name="connsiteX6" fmla="*/ 46064 w 95072"/>
                <a:gd name="connsiteY6" fmla="*/ 20626 h 26701"/>
                <a:gd name="connsiteX7" fmla="*/ 65069 w 95072"/>
                <a:gd name="connsiteY7" fmla="*/ 19405 h 26701"/>
                <a:gd name="connsiteX8" fmla="*/ 84858 w 95072"/>
                <a:gd name="connsiteY8" fmla="*/ 17226 h 26701"/>
                <a:gd name="connsiteX9" fmla="*/ 94971 w 95072"/>
                <a:gd name="connsiteY9" fmla="*/ 10251 h 26701"/>
                <a:gd name="connsiteX10" fmla="*/ 91745 w 95072"/>
                <a:gd name="connsiteY10" fmla="*/ 3713 h 26701"/>
                <a:gd name="connsiteX11" fmla="*/ 83987 w 95072"/>
                <a:gd name="connsiteY11" fmla="*/ 1446 h 26701"/>
                <a:gd name="connsiteX12" fmla="*/ 55915 w 95072"/>
                <a:gd name="connsiteY12" fmla="*/ 1185 h 26701"/>
                <a:gd name="connsiteX13" fmla="*/ 44059 w 95072"/>
                <a:gd name="connsiteY13" fmla="*/ 662 h 26701"/>
                <a:gd name="connsiteX14" fmla="*/ 27321 w 95072"/>
                <a:gd name="connsiteY14" fmla="*/ 5718 h 2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2" h="26701">
                  <a:moveTo>
                    <a:pt x="27321" y="5631"/>
                  </a:moveTo>
                  <a:cubicBezTo>
                    <a:pt x="19911" y="7462"/>
                    <a:pt x="12153" y="8944"/>
                    <a:pt x="5614" y="12780"/>
                  </a:cubicBezTo>
                  <a:cubicBezTo>
                    <a:pt x="2475" y="14610"/>
                    <a:pt x="-663" y="17749"/>
                    <a:pt x="122" y="20974"/>
                  </a:cubicBezTo>
                  <a:cubicBezTo>
                    <a:pt x="819" y="24025"/>
                    <a:pt x="4567" y="25507"/>
                    <a:pt x="7967" y="26031"/>
                  </a:cubicBezTo>
                  <a:cubicBezTo>
                    <a:pt x="15726" y="27338"/>
                    <a:pt x="23921" y="26466"/>
                    <a:pt x="31854" y="25682"/>
                  </a:cubicBezTo>
                  <a:cubicBezTo>
                    <a:pt x="34644" y="25420"/>
                    <a:pt x="37521" y="25072"/>
                    <a:pt x="40136" y="23938"/>
                  </a:cubicBezTo>
                  <a:cubicBezTo>
                    <a:pt x="42229" y="22979"/>
                    <a:pt x="44059" y="21585"/>
                    <a:pt x="46064" y="20626"/>
                  </a:cubicBezTo>
                  <a:cubicBezTo>
                    <a:pt x="51905" y="17836"/>
                    <a:pt x="58705" y="19144"/>
                    <a:pt x="65069" y="19405"/>
                  </a:cubicBezTo>
                  <a:cubicBezTo>
                    <a:pt x="71695" y="19667"/>
                    <a:pt x="78407" y="18795"/>
                    <a:pt x="84858" y="17226"/>
                  </a:cubicBezTo>
                  <a:cubicBezTo>
                    <a:pt x="89130" y="16179"/>
                    <a:pt x="94186" y="14174"/>
                    <a:pt x="94971" y="10251"/>
                  </a:cubicBezTo>
                  <a:cubicBezTo>
                    <a:pt x="95494" y="7723"/>
                    <a:pt x="93924" y="5195"/>
                    <a:pt x="91745" y="3713"/>
                  </a:cubicBezTo>
                  <a:cubicBezTo>
                    <a:pt x="89479" y="2231"/>
                    <a:pt x="86689" y="1708"/>
                    <a:pt x="83987" y="1446"/>
                  </a:cubicBezTo>
                  <a:cubicBezTo>
                    <a:pt x="74746" y="488"/>
                    <a:pt x="65243" y="2144"/>
                    <a:pt x="55915" y="1185"/>
                  </a:cubicBezTo>
                  <a:cubicBezTo>
                    <a:pt x="51469" y="749"/>
                    <a:pt x="48418" y="-907"/>
                    <a:pt x="44059" y="662"/>
                  </a:cubicBezTo>
                  <a:cubicBezTo>
                    <a:pt x="38567" y="2580"/>
                    <a:pt x="32987" y="4323"/>
                    <a:pt x="27321" y="571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4" name="Freeform: Shape 2963">
              <a:extLst>
                <a:ext uri="{FF2B5EF4-FFF2-40B4-BE49-F238E27FC236}">
                  <a16:creationId xmlns:a16="http://schemas.microsoft.com/office/drawing/2014/main" id="{906EF0BE-F884-1A75-9F04-3D35C0E1679A}"/>
                </a:ext>
              </a:extLst>
            </p:cNvPr>
            <p:cNvSpPr/>
            <p:nvPr/>
          </p:nvSpPr>
          <p:spPr>
            <a:xfrm>
              <a:off x="6732787" y="-575419"/>
              <a:ext cx="57597" cy="93796"/>
            </a:xfrm>
            <a:custGeom>
              <a:avLst/>
              <a:gdLst>
                <a:gd name="connsiteX0" fmla="*/ 13382 w 57597"/>
                <a:gd name="connsiteY0" fmla="*/ 93471 h 93796"/>
                <a:gd name="connsiteX1" fmla="*/ 13034 w 57597"/>
                <a:gd name="connsiteY1" fmla="*/ 93558 h 93796"/>
                <a:gd name="connsiteX2" fmla="*/ 567 w 57597"/>
                <a:gd name="connsiteY2" fmla="*/ 85537 h 93796"/>
                <a:gd name="connsiteX3" fmla="*/ 2137 w 57597"/>
                <a:gd name="connsiteY3" fmla="*/ 67753 h 93796"/>
                <a:gd name="connsiteX4" fmla="*/ 14603 w 57597"/>
                <a:gd name="connsiteY4" fmla="*/ 32185 h 93796"/>
                <a:gd name="connsiteX5" fmla="*/ 41889 w 57597"/>
                <a:gd name="connsiteY5" fmla="*/ 1411 h 93796"/>
                <a:gd name="connsiteX6" fmla="*/ 56186 w 57597"/>
                <a:gd name="connsiteY6" fmla="*/ 5160 h 93796"/>
                <a:gd name="connsiteX7" fmla="*/ 52438 w 57597"/>
                <a:gd name="connsiteY7" fmla="*/ 19457 h 93796"/>
                <a:gd name="connsiteX8" fmla="*/ 33346 w 57597"/>
                <a:gd name="connsiteY8" fmla="*/ 41513 h 93796"/>
                <a:gd name="connsiteX9" fmla="*/ 22362 w 57597"/>
                <a:gd name="connsiteY9" fmla="*/ 73245 h 93796"/>
                <a:gd name="connsiteX10" fmla="*/ 21141 w 57597"/>
                <a:gd name="connsiteY10" fmla="*/ 81004 h 93796"/>
                <a:gd name="connsiteX11" fmla="*/ 13469 w 57597"/>
                <a:gd name="connsiteY11" fmla="*/ 93383 h 9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97" h="93796">
                  <a:moveTo>
                    <a:pt x="13382" y="93471"/>
                  </a:moveTo>
                  <a:cubicBezTo>
                    <a:pt x="13382" y="93471"/>
                    <a:pt x="13121" y="93471"/>
                    <a:pt x="13034" y="93558"/>
                  </a:cubicBezTo>
                  <a:cubicBezTo>
                    <a:pt x="7367" y="94778"/>
                    <a:pt x="1788" y="91204"/>
                    <a:pt x="567" y="85537"/>
                  </a:cubicBezTo>
                  <a:cubicBezTo>
                    <a:pt x="-915" y="78738"/>
                    <a:pt x="829" y="72374"/>
                    <a:pt x="2137" y="67753"/>
                  </a:cubicBezTo>
                  <a:cubicBezTo>
                    <a:pt x="5362" y="55984"/>
                    <a:pt x="8762" y="43867"/>
                    <a:pt x="14603" y="32185"/>
                  </a:cubicBezTo>
                  <a:cubicBezTo>
                    <a:pt x="21403" y="18498"/>
                    <a:pt x="30905" y="7775"/>
                    <a:pt x="41889" y="1411"/>
                  </a:cubicBezTo>
                  <a:cubicBezTo>
                    <a:pt x="46946" y="-1466"/>
                    <a:pt x="53310" y="191"/>
                    <a:pt x="56186" y="5160"/>
                  </a:cubicBezTo>
                  <a:cubicBezTo>
                    <a:pt x="59063" y="10129"/>
                    <a:pt x="57407" y="16580"/>
                    <a:pt x="52438" y="19457"/>
                  </a:cubicBezTo>
                  <a:cubicBezTo>
                    <a:pt x="44940" y="23816"/>
                    <a:pt x="38402" y="31400"/>
                    <a:pt x="33346" y="41513"/>
                  </a:cubicBezTo>
                  <a:cubicBezTo>
                    <a:pt x="28465" y="51364"/>
                    <a:pt x="25325" y="62435"/>
                    <a:pt x="22362" y="73245"/>
                  </a:cubicBezTo>
                  <a:cubicBezTo>
                    <a:pt x="21577" y="76035"/>
                    <a:pt x="20706" y="79261"/>
                    <a:pt x="21141" y="81004"/>
                  </a:cubicBezTo>
                  <a:cubicBezTo>
                    <a:pt x="22362" y="86496"/>
                    <a:pt x="18962" y="91989"/>
                    <a:pt x="13469" y="93383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5" name="Freeform: Shape 2964">
              <a:extLst>
                <a:ext uri="{FF2B5EF4-FFF2-40B4-BE49-F238E27FC236}">
                  <a16:creationId xmlns:a16="http://schemas.microsoft.com/office/drawing/2014/main" id="{B1E7506B-F1AF-C477-C8B8-D9291E91F756}"/>
                </a:ext>
              </a:extLst>
            </p:cNvPr>
            <p:cNvSpPr/>
            <p:nvPr/>
          </p:nvSpPr>
          <p:spPr>
            <a:xfrm>
              <a:off x="6612166" y="-555798"/>
              <a:ext cx="83653" cy="81042"/>
            </a:xfrm>
            <a:custGeom>
              <a:avLst/>
              <a:gdLst>
                <a:gd name="connsiteX0" fmla="*/ 75769 w 83653"/>
                <a:gd name="connsiteY0" fmla="*/ 80737 h 81042"/>
                <a:gd name="connsiteX1" fmla="*/ 74112 w 83653"/>
                <a:gd name="connsiteY1" fmla="*/ 80999 h 81042"/>
                <a:gd name="connsiteX2" fmla="*/ 62692 w 83653"/>
                <a:gd name="connsiteY2" fmla="*/ 71497 h 81042"/>
                <a:gd name="connsiteX3" fmla="*/ 45779 w 83653"/>
                <a:gd name="connsiteY3" fmla="*/ 36364 h 81042"/>
                <a:gd name="connsiteX4" fmla="*/ 9949 w 83653"/>
                <a:gd name="connsiteY4" fmla="*/ 20934 h 81042"/>
                <a:gd name="connsiteX5" fmla="*/ 11 w 83653"/>
                <a:gd name="connsiteY5" fmla="*/ 9949 h 81042"/>
                <a:gd name="connsiteX6" fmla="*/ 10995 w 83653"/>
                <a:gd name="connsiteY6" fmla="*/ 11 h 81042"/>
                <a:gd name="connsiteX7" fmla="*/ 60338 w 83653"/>
                <a:gd name="connsiteY7" fmla="*/ 21282 h 81042"/>
                <a:gd name="connsiteX8" fmla="*/ 83615 w 83653"/>
                <a:gd name="connsiteY8" fmla="*/ 69666 h 81042"/>
                <a:gd name="connsiteX9" fmla="*/ 75856 w 83653"/>
                <a:gd name="connsiteY9" fmla="*/ 80737 h 8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53" h="81042">
                  <a:moveTo>
                    <a:pt x="75769" y="80737"/>
                  </a:moveTo>
                  <a:cubicBezTo>
                    <a:pt x="75245" y="80912"/>
                    <a:pt x="74635" y="80999"/>
                    <a:pt x="74112" y="80999"/>
                  </a:cubicBezTo>
                  <a:cubicBezTo>
                    <a:pt x="68359" y="81522"/>
                    <a:pt x="63215" y="77250"/>
                    <a:pt x="62692" y="71497"/>
                  </a:cubicBezTo>
                  <a:cubicBezTo>
                    <a:pt x="61471" y="58333"/>
                    <a:pt x="55369" y="45518"/>
                    <a:pt x="45779" y="36364"/>
                  </a:cubicBezTo>
                  <a:cubicBezTo>
                    <a:pt x="36190" y="27210"/>
                    <a:pt x="23200" y="21544"/>
                    <a:pt x="9949" y="20934"/>
                  </a:cubicBezTo>
                  <a:cubicBezTo>
                    <a:pt x="4195" y="20672"/>
                    <a:pt x="-250" y="15703"/>
                    <a:pt x="11" y="9949"/>
                  </a:cubicBezTo>
                  <a:cubicBezTo>
                    <a:pt x="273" y="4196"/>
                    <a:pt x="5068" y="-251"/>
                    <a:pt x="10995" y="11"/>
                  </a:cubicBezTo>
                  <a:cubicBezTo>
                    <a:pt x="29216" y="883"/>
                    <a:pt x="47174" y="8642"/>
                    <a:pt x="60338" y="21282"/>
                  </a:cubicBezTo>
                  <a:cubicBezTo>
                    <a:pt x="73502" y="33923"/>
                    <a:pt x="81958" y="51533"/>
                    <a:pt x="83615" y="69666"/>
                  </a:cubicBezTo>
                  <a:cubicBezTo>
                    <a:pt x="84050" y="74809"/>
                    <a:pt x="80737" y="79517"/>
                    <a:pt x="75856" y="8073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6" name="Freeform: Shape 2965">
              <a:extLst>
                <a:ext uri="{FF2B5EF4-FFF2-40B4-BE49-F238E27FC236}">
                  <a16:creationId xmlns:a16="http://schemas.microsoft.com/office/drawing/2014/main" id="{5BBAC843-57F8-EB79-FF09-B18CA318A77D}"/>
                </a:ext>
              </a:extLst>
            </p:cNvPr>
            <p:cNvSpPr/>
            <p:nvPr/>
          </p:nvSpPr>
          <p:spPr>
            <a:xfrm>
              <a:off x="6687216" y="-586098"/>
              <a:ext cx="33149" cy="99355"/>
            </a:xfrm>
            <a:custGeom>
              <a:avLst/>
              <a:gdLst>
                <a:gd name="connsiteX0" fmla="*/ 25477 w 33149"/>
                <a:gd name="connsiteY0" fmla="*/ 99007 h 99355"/>
                <a:gd name="connsiteX1" fmla="*/ 22775 w 33149"/>
                <a:gd name="connsiteY1" fmla="*/ 99355 h 99355"/>
                <a:gd name="connsiteX2" fmla="*/ 12313 w 33149"/>
                <a:gd name="connsiteY2" fmla="*/ 88807 h 99355"/>
                <a:gd name="connsiteX3" fmla="*/ 6473 w 33149"/>
                <a:gd name="connsiteY3" fmla="*/ 55505 h 99355"/>
                <a:gd name="connsiteX4" fmla="*/ 457 w 33149"/>
                <a:gd name="connsiteY4" fmla="*/ 9301 h 99355"/>
                <a:gd name="connsiteX5" fmla="*/ 12051 w 33149"/>
                <a:gd name="connsiteY5" fmla="*/ 60 h 99355"/>
                <a:gd name="connsiteX6" fmla="*/ 21292 w 33149"/>
                <a:gd name="connsiteY6" fmla="*/ 11655 h 99355"/>
                <a:gd name="connsiteX7" fmla="*/ 26697 w 33149"/>
                <a:gd name="connsiteY7" fmla="*/ 50187 h 99355"/>
                <a:gd name="connsiteX8" fmla="*/ 33148 w 33149"/>
                <a:gd name="connsiteY8" fmla="*/ 88894 h 99355"/>
                <a:gd name="connsiteX9" fmla="*/ 25302 w 33149"/>
                <a:gd name="connsiteY9" fmla="*/ 99007 h 99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49" h="99355">
                  <a:moveTo>
                    <a:pt x="25477" y="99007"/>
                  </a:moveTo>
                  <a:cubicBezTo>
                    <a:pt x="24605" y="99268"/>
                    <a:pt x="23734" y="99355"/>
                    <a:pt x="22775" y="99355"/>
                  </a:cubicBezTo>
                  <a:cubicBezTo>
                    <a:pt x="17021" y="99355"/>
                    <a:pt x="12313" y="94648"/>
                    <a:pt x="12313" y="88807"/>
                  </a:cubicBezTo>
                  <a:cubicBezTo>
                    <a:pt x="12313" y="77997"/>
                    <a:pt x="9524" y="67100"/>
                    <a:pt x="6473" y="55505"/>
                  </a:cubicBezTo>
                  <a:cubicBezTo>
                    <a:pt x="2636" y="40772"/>
                    <a:pt x="-1374" y="25516"/>
                    <a:pt x="457" y="9301"/>
                  </a:cubicBezTo>
                  <a:cubicBezTo>
                    <a:pt x="1067" y="3547"/>
                    <a:pt x="6298" y="-550"/>
                    <a:pt x="12051" y="60"/>
                  </a:cubicBezTo>
                  <a:cubicBezTo>
                    <a:pt x="17805" y="670"/>
                    <a:pt x="21902" y="5901"/>
                    <a:pt x="21292" y="11655"/>
                  </a:cubicBezTo>
                  <a:cubicBezTo>
                    <a:pt x="19897" y="24034"/>
                    <a:pt x="23210" y="36762"/>
                    <a:pt x="26697" y="50187"/>
                  </a:cubicBezTo>
                  <a:cubicBezTo>
                    <a:pt x="29923" y="62567"/>
                    <a:pt x="33236" y="75382"/>
                    <a:pt x="33148" y="88894"/>
                  </a:cubicBezTo>
                  <a:cubicBezTo>
                    <a:pt x="33148" y="93776"/>
                    <a:pt x="29748" y="97786"/>
                    <a:pt x="25302" y="9900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7" name="Freeform: Shape 2966">
              <a:extLst>
                <a:ext uri="{FF2B5EF4-FFF2-40B4-BE49-F238E27FC236}">
                  <a16:creationId xmlns:a16="http://schemas.microsoft.com/office/drawing/2014/main" id="{6B88D539-8853-7C67-1E68-6A0575A7D6B6}"/>
                </a:ext>
              </a:extLst>
            </p:cNvPr>
            <p:cNvSpPr/>
            <p:nvPr/>
          </p:nvSpPr>
          <p:spPr>
            <a:xfrm>
              <a:off x="6597150" y="-427577"/>
              <a:ext cx="56001" cy="207859"/>
            </a:xfrm>
            <a:custGeom>
              <a:avLst/>
              <a:gdLst>
                <a:gd name="connsiteX0" fmla="*/ 42750 w 56001"/>
                <a:gd name="connsiteY0" fmla="*/ 18597 h 207859"/>
                <a:gd name="connsiteX1" fmla="*/ 17992 w 56001"/>
                <a:gd name="connsiteY1" fmla="*/ 60791 h 207859"/>
                <a:gd name="connsiteX2" fmla="*/ 13022 w 56001"/>
                <a:gd name="connsiteY2" fmla="*/ 111528 h 207859"/>
                <a:gd name="connsiteX3" fmla="*/ 27843 w 56001"/>
                <a:gd name="connsiteY3" fmla="*/ 162004 h 207859"/>
                <a:gd name="connsiteX4" fmla="*/ 40570 w 56001"/>
                <a:gd name="connsiteY4" fmla="*/ 185629 h 207859"/>
                <a:gd name="connsiteX5" fmla="*/ 56001 w 56001"/>
                <a:gd name="connsiteY5" fmla="*/ 207860 h 207859"/>
                <a:gd name="connsiteX6" fmla="*/ 38478 w 56001"/>
                <a:gd name="connsiteY6" fmla="*/ 187111 h 207859"/>
                <a:gd name="connsiteX7" fmla="*/ 23309 w 56001"/>
                <a:gd name="connsiteY7" fmla="*/ 164445 h 207859"/>
                <a:gd name="connsiteX8" fmla="*/ 2823 w 56001"/>
                <a:gd name="connsiteY8" fmla="*/ 113185 h 207859"/>
                <a:gd name="connsiteX9" fmla="*/ 2996 w 56001"/>
                <a:gd name="connsiteY9" fmla="*/ 56694 h 207859"/>
                <a:gd name="connsiteX10" fmla="*/ 27929 w 56001"/>
                <a:gd name="connsiteY10" fmla="*/ 3864 h 207859"/>
                <a:gd name="connsiteX11" fmla="*/ 42663 w 56001"/>
                <a:gd name="connsiteY11" fmla="*/ 2382 h 207859"/>
                <a:gd name="connsiteX12" fmla="*/ 44232 w 56001"/>
                <a:gd name="connsiteY12" fmla="*/ 17115 h 207859"/>
                <a:gd name="connsiteX13" fmla="*/ 43534 w 56001"/>
                <a:gd name="connsiteY13" fmla="*/ 17900 h 207859"/>
                <a:gd name="connsiteX14" fmla="*/ 42924 w 56001"/>
                <a:gd name="connsiteY14" fmla="*/ 18510 h 20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001" h="207859">
                  <a:moveTo>
                    <a:pt x="42750" y="18597"/>
                  </a:moveTo>
                  <a:cubicBezTo>
                    <a:pt x="32114" y="29320"/>
                    <a:pt x="22960" y="44925"/>
                    <a:pt x="17992" y="60791"/>
                  </a:cubicBezTo>
                  <a:cubicBezTo>
                    <a:pt x="12760" y="76832"/>
                    <a:pt x="11279" y="94267"/>
                    <a:pt x="13022" y="111528"/>
                  </a:cubicBezTo>
                  <a:cubicBezTo>
                    <a:pt x="14940" y="128877"/>
                    <a:pt x="20519" y="145789"/>
                    <a:pt x="27843" y="162004"/>
                  </a:cubicBezTo>
                  <a:cubicBezTo>
                    <a:pt x="31591" y="170025"/>
                    <a:pt x="36299" y="177696"/>
                    <a:pt x="40570" y="185629"/>
                  </a:cubicBezTo>
                  <a:lnTo>
                    <a:pt x="56001" y="207860"/>
                  </a:lnTo>
                  <a:lnTo>
                    <a:pt x="38478" y="187111"/>
                  </a:lnTo>
                  <a:cubicBezTo>
                    <a:pt x="33421" y="179614"/>
                    <a:pt x="27929" y="172291"/>
                    <a:pt x="23309" y="164445"/>
                  </a:cubicBezTo>
                  <a:cubicBezTo>
                    <a:pt x="14330" y="148579"/>
                    <a:pt x="6658" y="131579"/>
                    <a:pt x="2823" y="113185"/>
                  </a:cubicBezTo>
                  <a:cubicBezTo>
                    <a:pt x="-839" y="94877"/>
                    <a:pt x="-1101" y="75437"/>
                    <a:pt x="2996" y="56694"/>
                  </a:cubicBezTo>
                  <a:cubicBezTo>
                    <a:pt x="7268" y="37776"/>
                    <a:pt x="14679" y="20253"/>
                    <a:pt x="27929" y="3864"/>
                  </a:cubicBezTo>
                  <a:cubicBezTo>
                    <a:pt x="31591" y="-669"/>
                    <a:pt x="38216" y="-1279"/>
                    <a:pt x="42663" y="2382"/>
                  </a:cubicBezTo>
                  <a:cubicBezTo>
                    <a:pt x="47196" y="6043"/>
                    <a:pt x="47893" y="12669"/>
                    <a:pt x="44232" y="17115"/>
                  </a:cubicBezTo>
                  <a:cubicBezTo>
                    <a:pt x="44058" y="17377"/>
                    <a:pt x="43796" y="17638"/>
                    <a:pt x="43534" y="17900"/>
                  </a:cubicBezTo>
                  <a:lnTo>
                    <a:pt x="42924" y="1851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8" name="Freeform: Shape 2967">
              <a:extLst>
                <a:ext uri="{FF2B5EF4-FFF2-40B4-BE49-F238E27FC236}">
                  <a16:creationId xmlns:a16="http://schemas.microsoft.com/office/drawing/2014/main" id="{17A8E48D-4D78-BE1B-ED45-389A5E1EC1F6}"/>
                </a:ext>
              </a:extLst>
            </p:cNvPr>
            <p:cNvSpPr/>
            <p:nvPr/>
          </p:nvSpPr>
          <p:spPr>
            <a:xfrm>
              <a:off x="7907809" y="-403533"/>
              <a:ext cx="2223200" cy="519623"/>
            </a:xfrm>
            <a:custGeom>
              <a:avLst/>
              <a:gdLst>
                <a:gd name="connsiteX0" fmla="*/ 2223200 w 2223200"/>
                <a:gd name="connsiteY0" fmla="*/ 519536 h 519623"/>
                <a:gd name="connsiteX1" fmla="*/ 1678341 w 2223200"/>
                <a:gd name="connsiteY1" fmla="*/ 343350 h 519623"/>
                <a:gd name="connsiteX2" fmla="*/ 1403994 w 2223200"/>
                <a:gd name="connsiteY2" fmla="*/ 269336 h 519623"/>
                <a:gd name="connsiteX3" fmla="*/ 1266166 w 2223200"/>
                <a:gd name="connsiteY3" fmla="*/ 235512 h 519623"/>
                <a:gd name="connsiteX4" fmla="*/ 1127642 w 2223200"/>
                <a:gd name="connsiteY4" fmla="*/ 204999 h 519623"/>
                <a:gd name="connsiteX5" fmla="*/ 568746 w 2223200"/>
                <a:gd name="connsiteY5" fmla="*/ 103961 h 519623"/>
                <a:gd name="connsiteX6" fmla="*/ 285855 w 2223200"/>
                <a:gd name="connsiteY6" fmla="*/ 64731 h 519623"/>
                <a:gd name="connsiteX7" fmla="*/ 0 w 2223200"/>
                <a:gd name="connsiteY7" fmla="*/ 28813 h 519623"/>
                <a:gd name="connsiteX8" fmla="*/ 143843 w 2223200"/>
                <a:gd name="connsiteY8" fmla="*/ 12511 h 519623"/>
                <a:gd name="connsiteX9" fmla="*/ 288471 w 2223200"/>
                <a:gd name="connsiteY9" fmla="*/ 2311 h 519623"/>
                <a:gd name="connsiteX10" fmla="*/ 578597 w 2223200"/>
                <a:gd name="connsiteY10" fmla="*/ 4491 h 519623"/>
                <a:gd name="connsiteX11" fmla="*/ 1154405 w 2223200"/>
                <a:gd name="connsiteY11" fmla="*/ 80771 h 519623"/>
                <a:gd name="connsiteX12" fmla="*/ 1296068 w 2223200"/>
                <a:gd name="connsiteY12" fmla="*/ 113812 h 519623"/>
                <a:gd name="connsiteX13" fmla="*/ 1435988 w 2223200"/>
                <a:gd name="connsiteY13" fmla="*/ 153477 h 519623"/>
                <a:gd name="connsiteX14" fmla="*/ 1574252 w 2223200"/>
                <a:gd name="connsiteY14" fmla="*/ 198461 h 519623"/>
                <a:gd name="connsiteX15" fmla="*/ 1710510 w 2223200"/>
                <a:gd name="connsiteY15" fmla="*/ 249111 h 519623"/>
                <a:gd name="connsiteX16" fmla="*/ 2223113 w 2223200"/>
                <a:gd name="connsiteY16" fmla="*/ 519623 h 519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3200" h="519623">
                  <a:moveTo>
                    <a:pt x="2223200" y="519536"/>
                  </a:moveTo>
                  <a:cubicBezTo>
                    <a:pt x="2041959" y="453194"/>
                    <a:pt x="1860804" y="395744"/>
                    <a:pt x="1678341" y="343350"/>
                  </a:cubicBezTo>
                  <a:cubicBezTo>
                    <a:pt x="1587328" y="316761"/>
                    <a:pt x="1495617" y="292787"/>
                    <a:pt x="1403994" y="269336"/>
                  </a:cubicBezTo>
                  <a:lnTo>
                    <a:pt x="1266166" y="235512"/>
                  </a:lnTo>
                  <a:lnTo>
                    <a:pt x="1127642" y="204999"/>
                  </a:lnTo>
                  <a:cubicBezTo>
                    <a:pt x="942563" y="166641"/>
                    <a:pt x="756788" y="130027"/>
                    <a:pt x="568746" y="103961"/>
                  </a:cubicBezTo>
                  <a:cubicBezTo>
                    <a:pt x="475030" y="87658"/>
                    <a:pt x="380530" y="78418"/>
                    <a:pt x="285855" y="64731"/>
                  </a:cubicBezTo>
                  <a:cubicBezTo>
                    <a:pt x="191181" y="51392"/>
                    <a:pt x="95895" y="44418"/>
                    <a:pt x="0" y="28813"/>
                  </a:cubicBezTo>
                  <a:cubicBezTo>
                    <a:pt x="47774" y="22188"/>
                    <a:pt x="95722" y="17219"/>
                    <a:pt x="143843" y="12511"/>
                  </a:cubicBezTo>
                  <a:cubicBezTo>
                    <a:pt x="191965" y="7978"/>
                    <a:pt x="240262" y="2747"/>
                    <a:pt x="288471" y="2311"/>
                  </a:cubicBezTo>
                  <a:cubicBezTo>
                    <a:pt x="384976" y="132"/>
                    <a:pt x="482005" y="-2396"/>
                    <a:pt x="578597" y="4491"/>
                  </a:cubicBezTo>
                  <a:cubicBezTo>
                    <a:pt x="772219" y="12337"/>
                    <a:pt x="964619" y="41193"/>
                    <a:pt x="1154405" y="80771"/>
                  </a:cubicBezTo>
                  <a:lnTo>
                    <a:pt x="1296068" y="113812"/>
                  </a:lnTo>
                  <a:cubicBezTo>
                    <a:pt x="1342795" y="126888"/>
                    <a:pt x="1389522" y="139790"/>
                    <a:pt x="1435988" y="153477"/>
                  </a:cubicBezTo>
                  <a:cubicBezTo>
                    <a:pt x="1482628" y="166467"/>
                    <a:pt x="1528309" y="183118"/>
                    <a:pt x="1574252" y="198461"/>
                  </a:cubicBezTo>
                  <a:cubicBezTo>
                    <a:pt x="1620368" y="213368"/>
                    <a:pt x="1665352" y="231501"/>
                    <a:pt x="1710510" y="249111"/>
                  </a:cubicBezTo>
                  <a:cubicBezTo>
                    <a:pt x="1890095" y="321207"/>
                    <a:pt x="2065846" y="406205"/>
                    <a:pt x="2223113" y="519623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9" name="Freeform: Shape 2968">
              <a:extLst>
                <a:ext uri="{FF2B5EF4-FFF2-40B4-BE49-F238E27FC236}">
                  <a16:creationId xmlns:a16="http://schemas.microsoft.com/office/drawing/2014/main" id="{495E0CF0-D2BC-CE46-DA9F-AC52C25B0328}"/>
                </a:ext>
              </a:extLst>
            </p:cNvPr>
            <p:cNvSpPr/>
            <p:nvPr/>
          </p:nvSpPr>
          <p:spPr>
            <a:xfrm>
              <a:off x="9080358" y="-187549"/>
              <a:ext cx="604612" cy="1107182"/>
            </a:xfrm>
            <a:custGeom>
              <a:avLst/>
              <a:gdLst>
                <a:gd name="connsiteX0" fmla="*/ 112621 w 604612"/>
                <a:gd name="connsiteY0" fmla="*/ 0 h 1107182"/>
                <a:gd name="connsiteX1" fmla="*/ 373717 w 604612"/>
                <a:gd name="connsiteY1" fmla="*/ 1100443 h 1107182"/>
                <a:gd name="connsiteX2" fmla="*/ 112621 w 604612"/>
                <a:gd name="connsiteY2" fmla="*/ 0 h 110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612" h="1107182">
                  <a:moveTo>
                    <a:pt x="112621" y="0"/>
                  </a:moveTo>
                  <a:cubicBezTo>
                    <a:pt x="112621" y="0"/>
                    <a:pt x="1016738" y="993214"/>
                    <a:pt x="373717" y="1100443"/>
                  </a:cubicBezTo>
                  <a:cubicBezTo>
                    <a:pt x="-269390" y="1207671"/>
                    <a:pt x="112621" y="0"/>
                    <a:pt x="112621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0" name="Freeform: Shape 2969">
              <a:extLst>
                <a:ext uri="{FF2B5EF4-FFF2-40B4-BE49-F238E27FC236}">
                  <a16:creationId xmlns:a16="http://schemas.microsoft.com/office/drawing/2014/main" id="{497CA40C-881C-8912-B484-0E3444AEE5A3}"/>
                </a:ext>
              </a:extLst>
            </p:cNvPr>
            <p:cNvSpPr/>
            <p:nvPr/>
          </p:nvSpPr>
          <p:spPr>
            <a:xfrm>
              <a:off x="9232733" y="-14502"/>
              <a:ext cx="197339" cy="771746"/>
            </a:xfrm>
            <a:custGeom>
              <a:avLst/>
              <a:gdLst>
                <a:gd name="connsiteX0" fmla="*/ 106705 w 197339"/>
                <a:gd name="connsiteY0" fmla="*/ 732728 h 771746"/>
                <a:gd name="connsiteX1" fmla="*/ 0 w 197339"/>
                <a:gd name="connsiteY1" fmla="*/ 0 h 771746"/>
                <a:gd name="connsiteX2" fmla="*/ 195713 w 197339"/>
                <a:gd name="connsiteY2" fmla="*/ 714159 h 771746"/>
                <a:gd name="connsiteX3" fmla="*/ 163806 w 197339"/>
                <a:gd name="connsiteY3" fmla="*/ 770127 h 771746"/>
                <a:gd name="connsiteX4" fmla="*/ 107925 w 197339"/>
                <a:gd name="connsiteY4" fmla="*/ 738220 h 771746"/>
                <a:gd name="connsiteX5" fmla="*/ 106792 w 197339"/>
                <a:gd name="connsiteY5" fmla="*/ 732728 h 77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39" h="771746">
                  <a:moveTo>
                    <a:pt x="106705" y="732728"/>
                  </a:moveTo>
                  <a:lnTo>
                    <a:pt x="0" y="0"/>
                  </a:lnTo>
                  <a:lnTo>
                    <a:pt x="195713" y="714159"/>
                  </a:lnTo>
                  <a:cubicBezTo>
                    <a:pt x="202339" y="738394"/>
                    <a:pt x="188129" y="763414"/>
                    <a:pt x="163806" y="770127"/>
                  </a:cubicBezTo>
                  <a:cubicBezTo>
                    <a:pt x="139570" y="776752"/>
                    <a:pt x="114550" y="762455"/>
                    <a:pt x="107925" y="738220"/>
                  </a:cubicBezTo>
                  <a:cubicBezTo>
                    <a:pt x="107489" y="736476"/>
                    <a:pt x="107053" y="734471"/>
                    <a:pt x="106792" y="73272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1" name="Freeform: Shape 2970">
              <a:extLst>
                <a:ext uri="{FF2B5EF4-FFF2-40B4-BE49-F238E27FC236}">
                  <a16:creationId xmlns:a16="http://schemas.microsoft.com/office/drawing/2014/main" id="{E5E879FD-1BA8-A89C-A656-E051DE4D9BA4}"/>
                </a:ext>
              </a:extLst>
            </p:cNvPr>
            <p:cNvSpPr/>
            <p:nvPr/>
          </p:nvSpPr>
          <p:spPr>
            <a:xfrm>
              <a:off x="9164385" y="-1184251"/>
              <a:ext cx="619193" cy="915800"/>
            </a:xfrm>
            <a:custGeom>
              <a:avLst/>
              <a:gdLst>
                <a:gd name="connsiteX0" fmla="*/ 0 w 619193"/>
                <a:gd name="connsiteY0" fmla="*/ 915801 h 915800"/>
                <a:gd name="connsiteX1" fmla="*/ 534137 w 619193"/>
                <a:gd name="connsiteY1" fmla="*/ 137828 h 915800"/>
                <a:gd name="connsiteX2" fmla="*/ 0 w 619193"/>
                <a:gd name="connsiteY2" fmla="*/ 915801 h 91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9193" h="915800">
                  <a:moveTo>
                    <a:pt x="0" y="915801"/>
                  </a:moveTo>
                  <a:cubicBezTo>
                    <a:pt x="0" y="915801"/>
                    <a:pt x="175140" y="-424555"/>
                    <a:pt x="534137" y="137828"/>
                  </a:cubicBezTo>
                  <a:cubicBezTo>
                    <a:pt x="893047" y="700123"/>
                    <a:pt x="0" y="915801"/>
                    <a:pt x="0" y="915801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3" name="Freeform: Shape 2972">
              <a:extLst>
                <a:ext uri="{FF2B5EF4-FFF2-40B4-BE49-F238E27FC236}">
                  <a16:creationId xmlns:a16="http://schemas.microsoft.com/office/drawing/2014/main" id="{B69E4FA3-F29B-611D-C365-976AE2965C7F}"/>
                </a:ext>
              </a:extLst>
            </p:cNvPr>
            <p:cNvSpPr/>
            <p:nvPr/>
          </p:nvSpPr>
          <p:spPr>
            <a:xfrm>
              <a:off x="9633400" y="-638796"/>
              <a:ext cx="655436" cy="498584"/>
            </a:xfrm>
            <a:custGeom>
              <a:avLst/>
              <a:gdLst>
                <a:gd name="connsiteX0" fmla="*/ 0 w 655436"/>
                <a:gd name="connsiteY0" fmla="*/ 498584 h 498584"/>
                <a:gd name="connsiteX1" fmla="*/ 629421 w 655436"/>
                <a:gd name="connsiteY1" fmla="*/ 91727 h 498584"/>
                <a:gd name="connsiteX2" fmla="*/ 0 w 655436"/>
                <a:gd name="connsiteY2" fmla="*/ 498584 h 49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436" h="498584">
                  <a:moveTo>
                    <a:pt x="0" y="498584"/>
                  </a:moveTo>
                  <a:cubicBezTo>
                    <a:pt x="0" y="498584"/>
                    <a:pt x="809006" y="367818"/>
                    <a:pt x="629421" y="91727"/>
                  </a:cubicBezTo>
                  <a:cubicBezTo>
                    <a:pt x="449836" y="-184365"/>
                    <a:pt x="106182" y="225108"/>
                    <a:pt x="0" y="49858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4" name="Freeform: Shape 2973">
              <a:extLst>
                <a:ext uri="{FF2B5EF4-FFF2-40B4-BE49-F238E27FC236}">
                  <a16:creationId xmlns:a16="http://schemas.microsoft.com/office/drawing/2014/main" id="{31CC1AD0-4F1F-86C7-BE1C-70C5085DB3D7}"/>
                </a:ext>
              </a:extLst>
            </p:cNvPr>
            <p:cNvSpPr/>
            <p:nvPr/>
          </p:nvSpPr>
          <p:spPr>
            <a:xfrm>
              <a:off x="9695470" y="-507026"/>
              <a:ext cx="479882" cy="320086"/>
            </a:xfrm>
            <a:custGeom>
              <a:avLst/>
              <a:gdLst>
                <a:gd name="connsiteX0" fmla="*/ 464917 w 479882"/>
                <a:gd name="connsiteY0" fmla="*/ 65964 h 320086"/>
                <a:gd name="connsiteX1" fmla="*/ 352807 w 479882"/>
                <a:gd name="connsiteY1" fmla="*/ 140239 h 320086"/>
                <a:gd name="connsiteX2" fmla="*/ 237820 w 479882"/>
                <a:gd name="connsiteY2" fmla="*/ 206320 h 320086"/>
                <a:gd name="connsiteX3" fmla="*/ 120044 w 479882"/>
                <a:gd name="connsiteY3" fmla="*/ 266123 h 320086"/>
                <a:gd name="connsiteX4" fmla="*/ 0 w 479882"/>
                <a:gd name="connsiteY4" fmla="*/ 320086 h 320086"/>
                <a:gd name="connsiteX5" fmla="*/ 111064 w 479882"/>
                <a:gd name="connsiteY5" fmla="*/ 250257 h 320086"/>
                <a:gd name="connsiteX6" fmla="*/ 218379 w 479882"/>
                <a:gd name="connsiteY6" fmla="*/ 175546 h 320086"/>
                <a:gd name="connsiteX7" fmla="*/ 321249 w 479882"/>
                <a:gd name="connsiteY7" fmla="*/ 95691 h 320086"/>
                <a:gd name="connsiteX8" fmla="*/ 417406 w 479882"/>
                <a:gd name="connsiteY8" fmla="*/ 10868 h 320086"/>
                <a:gd name="connsiteX9" fmla="*/ 418016 w 479882"/>
                <a:gd name="connsiteY9" fmla="*/ 10344 h 320086"/>
                <a:gd name="connsiteX10" fmla="*/ 469538 w 479882"/>
                <a:gd name="connsiteY10" fmla="*/ 11042 h 320086"/>
                <a:gd name="connsiteX11" fmla="*/ 468841 w 479882"/>
                <a:gd name="connsiteY11" fmla="*/ 62564 h 320086"/>
                <a:gd name="connsiteX12" fmla="*/ 465004 w 479882"/>
                <a:gd name="connsiteY12" fmla="*/ 65877 h 32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882" h="320086">
                  <a:moveTo>
                    <a:pt x="464917" y="65964"/>
                  </a:moveTo>
                  <a:cubicBezTo>
                    <a:pt x="427519" y="93425"/>
                    <a:pt x="390729" y="116875"/>
                    <a:pt x="352807" y="140239"/>
                  </a:cubicBezTo>
                  <a:cubicBezTo>
                    <a:pt x="314972" y="163341"/>
                    <a:pt x="276614" y="185310"/>
                    <a:pt x="237820" y="206320"/>
                  </a:cubicBezTo>
                  <a:cubicBezTo>
                    <a:pt x="198851" y="227068"/>
                    <a:pt x="159883" y="247380"/>
                    <a:pt x="120044" y="266123"/>
                  </a:cubicBezTo>
                  <a:cubicBezTo>
                    <a:pt x="80465" y="285215"/>
                    <a:pt x="40276" y="302912"/>
                    <a:pt x="0" y="320086"/>
                  </a:cubicBezTo>
                  <a:cubicBezTo>
                    <a:pt x="37486" y="297420"/>
                    <a:pt x="74711" y="274493"/>
                    <a:pt x="111064" y="250257"/>
                  </a:cubicBezTo>
                  <a:cubicBezTo>
                    <a:pt x="147591" y="226371"/>
                    <a:pt x="183160" y="201089"/>
                    <a:pt x="218379" y="175546"/>
                  </a:cubicBezTo>
                  <a:cubicBezTo>
                    <a:pt x="253424" y="149741"/>
                    <a:pt x="287773" y="123152"/>
                    <a:pt x="321249" y="95691"/>
                  </a:cubicBezTo>
                  <a:cubicBezTo>
                    <a:pt x="354377" y="68405"/>
                    <a:pt x="387853" y="39636"/>
                    <a:pt x="417406" y="10868"/>
                  </a:cubicBezTo>
                  <a:lnTo>
                    <a:pt x="418016" y="10344"/>
                  </a:lnTo>
                  <a:cubicBezTo>
                    <a:pt x="432487" y="-3691"/>
                    <a:pt x="455502" y="-3430"/>
                    <a:pt x="469538" y="11042"/>
                  </a:cubicBezTo>
                  <a:cubicBezTo>
                    <a:pt x="483573" y="25426"/>
                    <a:pt x="483311" y="48528"/>
                    <a:pt x="468841" y="62564"/>
                  </a:cubicBezTo>
                  <a:cubicBezTo>
                    <a:pt x="467620" y="63697"/>
                    <a:pt x="466225" y="64918"/>
                    <a:pt x="465004" y="65877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5" name="Freeform: Shape 2974">
              <a:extLst>
                <a:ext uri="{FF2B5EF4-FFF2-40B4-BE49-F238E27FC236}">
                  <a16:creationId xmlns:a16="http://schemas.microsoft.com/office/drawing/2014/main" id="{7C374E44-678B-58D6-C5B9-5E0250FE4BA6}"/>
                </a:ext>
              </a:extLst>
            </p:cNvPr>
            <p:cNvSpPr/>
            <p:nvPr/>
          </p:nvSpPr>
          <p:spPr>
            <a:xfrm>
              <a:off x="9242409" y="-1034310"/>
              <a:ext cx="349714" cy="687835"/>
            </a:xfrm>
            <a:custGeom>
              <a:avLst/>
              <a:gdLst>
                <a:gd name="connsiteX0" fmla="*/ 324910 w 349714"/>
                <a:gd name="connsiteY0" fmla="*/ 20927 h 687835"/>
                <a:gd name="connsiteX1" fmla="*/ 336940 w 349714"/>
                <a:gd name="connsiteY1" fmla="*/ 49609 h 687835"/>
                <a:gd name="connsiteX2" fmla="*/ 344002 w 349714"/>
                <a:gd name="connsiteY2" fmla="*/ 76111 h 687835"/>
                <a:gd name="connsiteX3" fmla="*/ 348099 w 349714"/>
                <a:gd name="connsiteY3" fmla="*/ 102525 h 687835"/>
                <a:gd name="connsiteX4" fmla="*/ 349669 w 349714"/>
                <a:gd name="connsiteY4" fmla="*/ 128766 h 687835"/>
                <a:gd name="connsiteX5" fmla="*/ 337900 w 349714"/>
                <a:gd name="connsiteY5" fmla="*/ 230066 h 687835"/>
                <a:gd name="connsiteX6" fmla="*/ 323428 w 349714"/>
                <a:gd name="connsiteY6" fmla="*/ 277840 h 687835"/>
                <a:gd name="connsiteX7" fmla="*/ 304859 w 349714"/>
                <a:gd name="connsiteY7" fmla="*/ 323521 h 687835"/>
                <a:gd name="connsiteX8" fmla="*/ 283065 w 349714"/>
                <a:gd name="connsiteY8" fmla="*/ 367284 h 687835"/>
                <a:gd name="connsiteX9" fmla="*/ 257696 w 349714"/>
                <a:gd name="connsiteY9" fmla="*/ 408693 h 687835"/>
                <a:gd name="connsiteX10" fmla="*/ 230322 w 349714"/>
                <a:gd name="connsiteY10" fmla="*/ 448359 h 687835"/>
                <a:gd name="connsiteX11" fmla="*/ 201642 w 349714"/>
                <a:gd name="connsiteY11" fmla="*/ 486891 h 687835"/>
                <a:gd name="connsiteX12" fmla="*/ 138525 w 349714"/>
                <a:gd name="connsiteY12" fmla="*/ 558464 h 687835"/>
                <a:gd name="connsiteX13" fmla="*/ 70963 w 349714"/>
                <a:gd name="connsiteY13" fmla="*/ 625155 h 687835"/>
                <a:gd name="connsiteX14" fmla="*/ 0 w 349714"/>
                <a:gd name="connsiteY14" fmla="*/ 687836 h 687835"/>
                <a:gd name="connsiteX15" fmla="*/ 64424 w 349714"/>
                <a:gd name="connsiteY15" fmla="*/ 618791 h 687835"/>
                <a:gd name="connsiteX16" fmla="*/ 124750 w 349714"/>
                <a:gd name="connsiteY16" fmla="*/ 546608 h 687835"/>
                <a:gd name="connsiteX17" fmla="*/ 179585 w 349714"/>
                <a:gd name="connsiteY17" fmla="*/ 470763 h 687835"/>
                <a:gd name="connsiteX18" fmla="*/ 203646 w 349714"/>
                <a:gd name="connsiteY18" fmla="*/ 430923 h 687835"/>
                <a:gd name="connsiteX19" fmla="*/ 226138 w 349714"/>
                <a:gd name="connsiteY19" fmla="*/ 390473 h 687835"/>
                <a:gd name="connsiteX20" fmla="*/ 246364 w 349714"/>
                <a:gd name="connsiteY20" fmla="*/ 349064 h 687835"/>
                <a:gd name="connsiteX21" fmla="*/ 262666 w 349714"/>
                <a:gd name="connsiteY21" fmla="*/ 306434 h 687835"/>
                <a:gd name="connsiteX22" fmla="*/ 275568 w 349714"/>
                <a:gd name="connsiteY22" fmla="*/ 263194 h 687835"/>
                <a:gd name="connsiteX23" fmla="*/ 284286 w 349714"/>
                <a:gd name="connsiteY23" fmla="*/ 219518 h 687835"/>
                <a:gd name="connsiteX24" fmla="*/ 286116 w 349714"/>
                <a:gd name="connsiteY24" fmla="*/ 133125 h 687835"/>
                <a:gd name="connsiteX25" fmla="*/ 282890 w 349714"/>
                <a:gd name="connsiteY25" fmla="*/ 112376 h 687835"/>
                <a:gd name="connsiteX26" fmla="*/ 277747 w 349714"/>
                <a:gd name="connsiteY26" fmla="*/ 92500 h 687835"/>
                <a:gd name="connsiteX27" fmla="*/ 270773 w 349714"/>
                <a:gd name="connsiteY27" fmla="*/ 73931 h 687835"/>
                <a:gd name="connsiteX28" fmla="*/ 263363 w 349714"/>
                <a:gd name="connsiteY28" fmla="*/ 59634 h 687835"/>
                <a:gd name="connsiteX29" fmla="*/ 268593 w 349714"/>
                <a:gd name="connsiteY29" fmla="*/ 8199 h 687835"/>
                <a:gd name="connsiteX30" fmla="*/ 320028 w 349714"/>
                <a:gd name="connsiteY30" fmla="*/ 13430 h 687835"/>
                <a:gd name="connsiteX31" fmla="*/ 323690 w 349714"/>
                <a:gd name="connsiteY31" fmla="*/ 18835 h 687835"/>
                <a:gd name="connsiteX32" fmla="*/ 324823 w 349714"/>
                <a:gd name="connsiteY32" fmla="*/ 20840 h 6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49714" h="687835">
                  <a:moveTo>
                    <a:pt x="324910" y="20927"/>
                  </a:moveTo>
                  <a:cubicBezTo>
                    <a:pt x="331362" y="32783"/>
                    <a:pt x="333715" y="40281"/>
                    <a:pt x="336940" y="49609"/>
                  </a:cubicBezTo>
                  <a:cubicBezTo>
                    <a:pt x="339905" y="58501"/>
                    <a:pt x="341735" y="67306"/>
                    <a:pt x="344002" y="76111"/>
                  </a:cubicBezTo>
                  <a:lnTo>
                    <a:pt x="348099" y="102525"/>
                  </a:lnTo>
                  <a:lnTo>
                    <a:pt x="349669" y="128766"/>
                  </a:lnTo>
                  <a:cubicBezTo>
                    <a:pt x="350191" y="163550"/>
                    <a:pt x="346269" y="197636"/>
                    <a:pt x="337900" y="230066"/>
                  </a:cubicBezTo>
                  <a:cubicBezTo>
                    <a:pt x="333541" y="246194"/>
                    <a:pt x="329967" y="262583"/>
                    <a:pt x="323428" y="277840"/>
                  </a:cubicBezTo>
                  <a:cubicBezTo>
                    <a:pt x="317239" y="293183"/>
                    <a:pt x="312706" y="309223"/>
                    <a:pt x="304859" y="323521"/>
                  </a:cubicBezTo>
                  <a:cubicBezTo>
                    <a:pt x="297624" y="338166"/>
                    <a:pt x="290562" y="352899"/>
                    <a:pt x="283065" y="367284"/>
                  </a:cubicBezTo>
                  <a:lnTo>
                    <a:pt x="257696" y="408693"/>
                  </a:lnTo>
                  <a:cubicBezTo>
                    <a:pt x="249763" y="422729"/>
                    <a:pt x="239738" y="435369"/>
                    <a:pt x="230322" y="448359"/>
                  </a:cubicBezTo>
                  <a:cubicBezTo>
                    <a:pt x="220733" y="461174"/>
                    <a:pt x="211493" y="474251"/>
                    <a:pt x="201642" y="486891"/>
                  </a:cubicBezTo>
                  <a:cubicBezTo>
                    <a:pt x="180457" y="510778"/>
                    <a:pt x="160667" y="535798"/>
                    <a:pt x="138525" y="558464"/>
                  </a:cubicBezTo>
                  <a:cubicBezTo>
                    <a:pt x="115858" y="580694"/>
                    <a:pt x="94326" y="603971"/>
                    <a:pt x="70963" y="625155"/>
                  </a:cubicBezTo>
                  <a:lnTo>
                    <a:pt x="0" y="687836"/>
                  </a:lnTo>
                  <a:lnTo>
                    <a:pt x="64424" y="618791"/>
                  </a:lnTo>
                  <a:cubicBezTo>
                    <a:pt x="85521" y="595602"/>
                    <a:pt x="104613" y="570495"/>
                    <a:pt x="124750" y="546608"/>
                  </a:cubicBezTo>
                  <a:cubicBezTo>
                    <a:pt x="144278" y="522198"/>
                    <a:pt x="161278" y="495871"/>
                    <a:pt x="179585" y="470763"/>
                  </a:cubicBezTo>
                  <a:cubicBezTo>
                    <a:pt x="187954" y="457687"/>
                    <a:pt x="195626" y="444174"/>
                    <a:pt x="203646" y="430923"/>
                  </a:cubicBezTo>
                  <a:cubicBezTo>
                    <a:pt x="211493" y="417585"/>
                    <a:pt x="219949" y="404596"/>
                    <a:pt x="226138" y="390473"/>
                  </a:cubicBezTo>
                  <a:lnTo>
                    <a:pt x="246364" y="349064"/>
                  </a:lnTo>
                  <a:lnTo>
                    <a:pt x="262666" y="306434"/>
                  </a:lnTo>
                  <a:cubicBezTo>
                    <a:pt x="268768" y="292485"/>
                    <a:pt x="271209" y="277491"/>
                    <a:pt x="275568" y="263194"/>
                  </a:cubicBezTo>
                  <a:cubicBezTo>
                    <a:pt x="280189" y="248809"/>
                    <a:pt x="281844" y="234076"/>
                    <a:pt x="284286" y="219518"/>
                  </a:cubicBezTo>
                  <a:cubicBezTo>
                    <a:pt x="288992" y="190400"/>
                    <a:pt x="289167" y="161109"/>
                    <a:pt x="286116" y="133125"/>
                  </a:cubicBezTo>
                  <a:lnTo>
                    <a:pt x="282890" y="112376"/>
                  </a:lnTo>
                  <a:lnTo>
                    <a:pt x="277747" y="92500"/>
                  </a:lnTo>
                  <a:cubicBezTo>
                    <a:pt x="275393" y="86310"/>
                    <a:pt x="273476" y="79772"/>
                    <a:pt x="270773" y="73931"/>
                  </a:cubicBezTo>
                  <a:cubicBezTo>
                    <a:pt x="268419" y="68526"/>
                    <a:pt x="264758" y="61378"/>
                    <a:pt x="263363" y="59634"/>
                  </a:cubicBezTo>
                  <a:cubicBezTo>
                    <a:pt x="250635" y="43942"/>
                    <a:pt x="252988" y="20927"/>
                    <a:pt x="268593" y="8199"/>
                  </a:cubicBezTo>
                  <a:cubicBezTo>
                    <a:pt x="284286" y="-4529"/>
                    <a:pt x="307301" y="-2175"/>
                    <a:pt x="320028" y="13430"/>
                  </a:cubicBezTo>
                  <a:cubicBezTo>
                    <a:pt x="321423" y="15173"/>
                    <a:pt x="322644" y="16917"/>
                    <a:pt x="323690" y="18835"/>
                  </a:cubicBezTo>
                  <a:lnTo>
                    <a:pt x="324823" y="20840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6" name="Freeform: Shape 2975">
              <a:extLst>
                <a:ext uri="{FF2B5EF4-FFF2-40B4-BE49-F238E27FC236}">
                  <a16:creationId xmlns:a16="http://schemas.microsoft.com/office/drawing/2014/main" id="{D1A2E96D-881C-327C-3B86-31F6C94829B5}"/>
                </a:ext>
              </a:extLst>
            </p:cNvPr>
            <p:cNvSpPr/>
            <p:nvPr/>
          </p:nvSpPr>
          <p:spPr>
            <a:xfrm>
              <a:off x="8444101" y="-367310"/>
              <a:ext cx="482010" cy="893198"/>
            </a:xfrm>
            <a:custGeom>
              <a:avLst/>
              <a:gdLst>
                <a:gd name="connsiteX0" fmla="*/ 44483 w 482010"/>
                <a:gd name="connsiteY0" fmla="*/ 0 h 893198"/>
                <a:gd name="connsiteX1" fmla="*/ 320662 w 482010"/>
                <a:gd name="connsiteY1" fmla="*/ 851376 h 893198"/>
                <a:gd name="connsiteX2" fmla="*/ 44483 w 482010"/>
                <a:gd name="connsiteY2" fmla="*/ 0 h 89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010" h="893198">
                  <a:moveTo>
                    <a:pt x="44483" y="0"/>
                  </a:moveTo>
                  <a:cubicBezTo>
                    <a:pt x="44483" y="0"/>
                    <a:pt x="805020" y="581910"/>
                    <a:pt x="320662" y="851376"/>
                  </a:cubicBezTo>
                  <a:cubicBezTo>
                    <a:pt x="-163696" y="1120842"/>
                    <a:pt x="44483" y="0"/>
                    <a:pt x="44483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7" name="Freeform: Shape 2976">
              <a:extLst>
                <a:ext uri="{FF2B5EF4-FFF2-40B4-BE49-F238E27FC236}">
                  <a16:creationId xmlns:a16="http://schemas.microsoft.com/office/drawing/2014/main" id="{5F922CAA-1170-0FDB-0008-FCFBC7ED2442}"/>
                </a:ext>
              </a:extLst>
            </p:cNvPr>
            <p:cNvSpPr/>
            <p:nvPr/>
          </p:nvSpPr>
          <p:spPr>
            <a:xfrm>
              <a:off x="8433573" y="-1120720"/>
              <a:ext cx="535798" cy="733086"/>
            </a:xfrm>
            <a:custGeom>
              <a:avLst/>
              <a:gdLst>
                <a:gd name="connsiteX0" fmla="*/ 4 w 535798"/>
                <a:gd name="connsiteY0" fmla="*/ 732750 h 733086"/>
                <a:gd name="connsiteX1" fmla="*/ 497961 w 535798"/>
                <a:gd name="connsiteY1" fmla="*/ 58867 h 733086"/>
                <a:gd name="connsiteX2" fmla="*/ 4 w 535798"/>
                <a:gd name="connsiteY2" fmla="*/ 732750 h 73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798" h="733086">
                  <a:moveTo>
                    <a:pt x="4" y="732750"/>
                  </a:moveTo>
                  <a:cubicBezTo>
                    <a:pt x="-1827" y="747744"/>
                    <a:pt x="704484" y="258765"/>
                    <a:pt x="497961" y="58867"/>
                  </a:cubicBezTo>
                  <a:cubicBezTo>
                    <a:pt x="291351" y="-141119"/>
                    <a:pt x="66258" y="189459"/>
                    <a:pt x="4" y="73275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8" name="Freeform: Shape 2977">
              <a:extLst>
                <a:ext uri="{FF2B5EF4-FFF2-40B4-BE49-F238E27FC236}">
                  <a16:creationId xmlns:a16="http://schemas.microsoft.com/office/drawing/2014/main" id="{2546BF97-DFCB-8DC2-B7F5-99EA0164B586}"/>
                </a:ext>
              </a:extLst>
            </p:cNvPr>
            <p:cNvSpPr/>
            <p:nvPr/>
          </p:nvSpPr>
          <p:spPr>
            <a:xfrm>
              <a:off x="8521538" y="-299747"/>
              <a:ext cx="236107" cy="715678"/>
            </a:xfrm>
            <a:custGeom>
              <a:avLst/>
              <a:gdLst>
                <a:gd name="connsiteX0" fmla="*/ 159622 w 236107"/>
                <a:gd name="connsiteY0" fmla="*/ 668303 h 715678"/>
                <a:gd name="connsiteX1" fmla="*/ 163981 w 236107"/>
                <a:gd name="connsiteY1" fmla="*/ 649996 h 715678"/>
                <a:gd name="connsiteX2" fmla="*/ 167555 w 236107"/>
                <a:gd name="connsiteY2" fmla="*/ 629509 h 715678"/>
                <a:gd name="connsiteX3" fmla="*/ 172001 w 236107"/>
                <a:gd name="connsiteY3" fmla="*/ 587141 h 715678"/>
                <a:gd name="connsiteX4" fmla="*/ 172176 w 236107"/>
                <a:gd name="connsiteY4" fmla="*/ 500574 h 715678"/>
                <a:gd name="connsiteX5" fmla="*/ 143756 w 236107"/>
                <a:gd name="connsiteY5" fmla="*/ 327090 h 715678"/>
                <a:gd name="connsiteX6" fmla="*/ 131464 w 236107"/>
                <a:gd name="connsiteY6" fmla="*/ 284373 h 715678"/>
                <a:gd name="connsiteX7" fmla="*/ 117080 w 236107"/>
                <a:gd name="connsiteY7" fmla="*/ 242179 h 715678"/>
                <a:gd name="connsiteX8" fmla="*/ 83952 w 236107"/>
                <a:gd name="connsiteY8" fmla="*/ 159099 h 715678"/>
                <a:gd name="connsiteX9" fmla="*/ 44722 w 236107"/>
                <a:gd name="connsiteY9" fmla="*/ 78286 h 715678"/>
                <a:gd name="connsiteX10" fmla="*/ 0 w 236107"/>
                <a:gd name="connsiteY10" fmla="*/ 0 h 715678"/>
                <a:gd name="connsiteX11" fmla="*/ 52568 w 236107"/>
                <a:gd name="connsiteY11" fmla="*/ 73665 h 715678"/>
                <a:gd name="connsiteX12" fmla="*/ 100254 w 236107"/>
                <a:gd name="connsiteY12" fmla="*/ 150904 h 715678"/>
                <a:gd name="connsiteX13" fmla="*/ 142362 w 236107"/>
                <a:gd name="connsiteY13" fmla="*/ 231718 h 715678"/>
                <a:gd name="connsiteX14" fmla="*/ 161453 w 236107"/>
                <a:gd name="connsiteY14" fmla="*/ 273302 h 715678"/>
                <a:gd name="connsiteX15" fmla="*/ 178452 w 236107"/>
                <a:gd name="connsiteY15" fmla="*/ 315932 h 715678"/>
                <a:gd name="connsiteX16" fmla="*/ 226400 w 236107"/>
                <a:gd name="connsiteY16" fmla="*/ 494471 h 715678"/>
                <a:gd name="connsiteX17" fmla="*/ 235641 w 236107"/>
                <a:gd name="connsiteY17" fmla="*/ 588013 h 715678"/>
                <a:gd name="connsiteX18" fmla="*/ 235466 w 236107"/>
                <a:gd name="connsiteY18" fmla="*/ 635786 h 715678"/>
                <a:gd name="connsiteX19" fmla="*/ 233723 w 236107"/>
                <a:gd name="connsiteY19" fmla="*/ 660109 h 715678"/>
                <a:gd name="connsiteX20" fmla="*/ 230149 w 236107"/>
                <a:gd name="connsiteY20" fmla="*/ 686175 h 715678"/>
                <a:gd name="connsiteX21" fmla="*/ 187519 w 236107"/>
                <a:gd name="connsiteY21" fmla="*/ 715031 h 715678"/>
                <a:gd name="connsiteX22" fmla="*/ 158664 w 236107"/>
                <a:gd name="connsiteY22" fmla="*/ 672401 h 715678"/>
                <a:gd name="connsiteX23" fmla="*/ 159622 w 236107"/>
                <a:gd name="connsiteY23" fmla="*/ 668478 h 715678"/>
                <a:gd name="connsiteX24" fmla="*/ 159622 w 236107"/>
                <a:gd name="connsiteY24" fmla="*/ 668216 h 71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6107" h="715678">
                  <a:moveTo>
                    <a:pt x="159622" y="668303"/>
                  </a:moveTo>
                  <a:cubicBezTo>
                    <a:pt x="161017" y="663944"/>
                    <a:pt x="162761" y="656447"/>
                    <a:pt x="163981" y="649996"/>
                  </a:cubicBezTo>
                  <a:cubicBezTo>
                    <a:pt x="165463" y="643458"/>
                    <a:pt x="166335" y="636396"/>
                    <a:pt x="167555" y="629509"/>
                  </a:cubicBezTo>
                  <a:cubicBezTo>
                    <a:pt x="169386" y="615648"/>
                    <a:pt x="171304" y="601525"/>
                    <a:pt x="172001" y="587141"/>
                  </a:cubicBezTo>
                  <a:cubicBezTo>
                    <a:pt x="174268" y="558634"/>
                    <a:pt x="173745" y="529604"/>
                    <a:pt x="172176" y="500574"/>
                  </a:cubicBezTo>
                  <a:cubicBezTo>
                    <a:pt x="168775" y="442513"/>
                    <a:pt x="158489" y="384366"/>
                    <a:pt x="143756" y="327090"/>
                  </a:cubicBezTo>
                  <a:lnTo>
                    <a:pt x="131464" y="284373"/>
                  </a:lnTo>
                  <a:cubicBezTo>
                    <a:pt x="127541" y="270076"/>
                    <a:pt x="121787" y="256302"/>
                    <a:pt x="117080" y="242179"/>
                  </a:cubicBezTo>
                  <a:cubicBezTo>
                    <a:pt x="107838" y="213847"/>
                    <a:pt x="95460" y="186734"/>
                    <a:pt x="83952" y="159099"/>
                  </a:cubicBezTo>
                  <a:cubicBezTo>
                    <a:pt x="72270" y="131551"/>
                    <a:pt x="57711" y="105311"/>
                    <a:pt x="44722" y="78286"/>
                  </a:cubicBezTo>
                  <a:cubicBezTo>
                    <a:pt x="30250" y="52045"/>
                    <a:pt x="14907" y="26153"/>
                    <a:pt x="0" y="0"/>
                  </a:cubicBezTo>
                  <a:cubicBezTo>
                    <a:pt x="17435" y="24497"/>
                    <a:pt x="35395" y="48819"/>
                    <a:pt x="52568" y="73665"/>
                  </a:cubicBezTo>
                  <a:cubicBezTo>
                    <a:pt x="68347" y="99382"/>
                    <a:pt x="85696" y="124315"/>
                    <a:pt x="100254" y="150904"/>
                  </a:cubicBezTo>
                  <a:cubicBezTo>
                    <a:pt x="114726" y="177494"/>
                    <a:pt x="130069" y="203821"/>
                    <a:pt x="142362" y="231718"/>
                  </a:cubicBezTo>
                  <a:cubicBezTo>
                    <a:pt x="148638" y="245579"/>
                    <a:pt x="155873" y="259092"/>
                    <a:pt x="161453" y="273302"/>
                  </a:cubicBezTo>
                  <a:lnTo>
                    <a:pt x="178452" y="315932"/>
                  </a:lnTo>
                  <a:cubicBezTo>
                    <a:pt x="199549" y="373469"/>
                    <a:pt x="216549" y="433011"/>
                    <a:pt x="226400" y="494471"/>
                  </a:cubicBezTo>
                  <a:cubicBezTo>
                    <a:pt x="231195" y="525245"/>
                    <a:pt x="234857" y="556367"/>
                    <a:pt x="235641" y="588013"/>
                  </a:cubicBezTo>
                  <a:cubicBezTo>
                    <a:pt x="236513" y="603792"/>
                    <a:pt x="235990" y="619746"/>
                    <a:pt x="235466" y="635786"/>
                  </a:cubicBezTo>
                  <a:cubicBezTo>
                    <a:pt x="234944" y="643894"/>
                    <a:pt x="234769" y="651827"/>
                    <a:pt x="233723" y="660109"/>
                  </a:cubicBezTo>
                  <a:cubicBezTo>
                    <a:pt x="232851" y="668565"/>
                    <a:pt x="232154" y="675888"/>
                    <a:pt x="230149" y="686175"/>
                  </a:cubicBezTo>
                  <a:cubicBezTo>
                    <a:pt x="226312" y="705877"/>
                    <a:pt x="207221" y="718779"/>
                    <a:pt x="187519" y="715031"/>
                  </a:cubicBezTo>
                  <a:cubicBezTo>
                    <a:pt x="167817" y="711195"/>
                    <a:pt x="154915" y="692103"/>
                    <a:pt x="158664" y="672401"/>
                  </a:cubicBezTo>
                  <a:cubicBezTo>
                    <a:pt x="158924" y="671093"/>
                    <a:pt x="159273" y="669785"/>
                    <a:pt x="159622" y="668478"/>
                  </a:cubicBezTo>
                  <a:lnTo>
                    <a:pt x="159622" y="668216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9" name="Freeform: Shape 2978">
              <a:extLst>
                <a:ext uri="{FF2B5EF4-FFF2-40B4-BE49-F238E27FC236}">
                  <a16:creationId xmlns:a16="http://schemas.microsoft.com/office/drawing/2014/main" id="{6B12F506-2AF4-A8E8-95CB-71D57CED3F2C}"/>
                </a:ext>
              </a:extLst>
            </p:cNvPr>
            <p:cNvSpPr/>
            <p:nvPr/>
          </p:nvSpPr>
          <p:spPr>
            <a:xfrm>
              <a:off x="8467837" y="-1040716"/>
              <a:ext cx="374212" cy="589715"/>
            </a:xfrm>
            <a:custGeom>
              <a:avLst/>
              <a:gdLst>
                <a:gd name="connsiteX0" fmla="*/ 367802 w 374212"/>
                <a:gd name="connsiteY0" fmla="*/ 57148 h 589715"/>
                <a:gd name="connsiteX1" fmla="*/ 0 w 374212"/>
                <a:gd name="connsiteY1" fmla="*/ 589716 h 589715"/>
                <a:gd name="connsiteX2" fmla="*/ 305732 w 374212"/>
                <a:gd name="connsiteY2" fmla="*/ 19226 h 589715"/>
                <a:gd name="connsiteX3" fmla="*/ 354988 w 374212"/>
                <a:gd name="connsiteY3" fmla="*/ 4318 h 589715"/>
                <a:gd name="connsiteX4" fmla="*/ 369895 w 374212"/>
                <a:gd name="connsiteY4" fmla="*/ 53574 h 589715"/>
                <a:gd name="connsiteX5" fmla="*/ 367802 w 374212"/>
                <a:gd name="connsiteY5" fmla="*/ 57061 h 58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212" h="589715">
                  <a:moveTo>
                    <a:pt x="367802" y="57148"/>
                  </a:moveTo>
                  <a:lnTo>
                    <a:pt x="0" y="589716"/>
                  </a:lnTo>
                  <a:lnTo>
                    <a:pt x="305732" y="19226"/>
                  </a:lnTo>
                  <a:cubicBezTo>
                    <a:pt x="315234" y="1529"/>
                    <a:pt x="337290" y="-5184"/>
                    <a:pt x="354988" y="4318"/>
                  </a:cubicBezTo>
                  <a:cubicBezTo>
                    <a:pt x="372684" y="13821"/>
                    <a:pt x="379397" y="35877"/>
                    <a:pt x="369895" y="53574"/>
                  </a:cubicBezTo>
                  <a:cubicBezTo>
                    <a:pt x="369285" y="54794"/>
                    <a:pt x="368499" y="55927"/>
                    <a:pt x="367802" y="57061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0" name="Freeform: Shape 2979">
              <a:extLst>
                <a:ext uri="{FF2B5EF4-FFF2-40B4-BE49-F238E27FC236}">
                  <a16:creationId xmlns:a16="http://schemas.microsoft.com/office/drawing/2014/main" id="{BF53ED11-5981-F0D0-70D1-8805916C8C86}"/>
                </a:ext>
              </a:extLst>
            </p:cNvPr>
            <p:cNvSpPr/>
            <p:nvPr/>
          </p:nvSpPr>
          <p:spPr>
            <a:xfrm>
              <a:off x="9896806" y="-281132"/>
              <a:ext cx="832094" cy="346419"/>
            </a:xfrm>
            <a:custGeom>
              <a:avLst/>
              <a:gdLst>
                <a:gd name="connsiteX0" fmla="*/ 132 w 832094"/>
                <a:gd name="connsiteY0" fmla="*/ 283368 h 346419"/>
                <a:gd name="connsiteX1" fmla="*/ 832067 w 832094"/>
                <a:gd name="connsiteY1" fmla="*/ 183550 h 346419"/>
                <a:gd name="connsiteX2" fmla="*/ 132 w 832094"/>
                <a:gd name="connsiteY2" fmla="*/ 283368 h 3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2094" h="346419">
                  <a:moveTo>
                    <a:pt x="132" y="283368"/>
                  </a:moveTo>
                  <a:cubicBezTo>
                    <a:pt x="-12073" y="292347"/>
                    <a:pt x="828230" y="470974"/>
                    <a:pt x="832067" y="183550"/>
                  </a:cubicBezTo>
                  <a:cubicBezTo>
                    <a:pt x="835902" y="-103875"/>
                    <a:pt x="440902" y="-41020"/>
                    <a:pt x="132" y="283368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1" name="Freeform: Shape 2980">
              <a:extLst>
                <a:ext uri="{FF2B5EF4-FFF2-40B4-BE49-F238E27FC236}">
                  <a16:creationId xmlns:a16="http://schemas.microsoft.com/office/drawing/2014/main" id="{44C50C96-3D9B-1F4E-90B9-9D0D17CBE8DA}"/>
                </a:ext>
              </a:extLst>
            </p:cNvPr>
            <p:cNvSpPr/>
            <p:nvPr/>
          </p:nvSpPr>
          <p:spPr>
            <a:xfrm>
              <a:off x="9966243" y="-176731"/>
              <a:ext cx="660797" cy="160746"/>
            </a:xfrm>
            <a:custGeom>
              <a:avLst/>
              <a:gdLst>
                <a:gd name="connsiteX0" fmla="*/ 637965 w 660797"/>
                <a:gd name="connsiteY0" fmla="*/ 54216 h 160746"/>
                <a:gd name="connsiteX1" fmla="*/ 0 w 660797"/>
                <a:gd name="connsiteY1" fmla="*/ 160747 h 160746"/>
                <a:gd name="connsiteX2" fmla="*/ 626719 w 660797"/>
                <a:gd name="connsiteY2" fmla="*/ 863 h 160746"/>
                <a:gd name="connsiteX3" fmla="*/ 659934 w 660797"/>
                <a:gd name="connsiteY3" fmla="*/ 20565 h 160746"/>
                <a:gd name="connsiteX4" fmla="*/ 640232 w 660797"/>
                <a:gd name="connsiteY4" fmla="*/ 53780 h 160746"/>
                <a:gd name="connsiteX5" fmla="*/ 637965 w 660797"/>
                <a:gd name="connsiteY5" fmla="*/ 54216 h 16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797" h="160746">
                  <a:moveTo>
                    <a:pt x="637965" y="54216"/>
                  </a:moveTo>
                  <a:lnTo>
                    <a:pt x="0" y="160747"/>
                  </a:lnTo>
                  <a:lnTo>
                    <a:pt x="626719" y="863"/>
                  </a:lnTo>
                  <a:cubicBezTo>
                    <a:pt x="641365" y="-2885"/>
                    <a:pt x="656185" y="5920"/>
                    <a:pt x="659934" y="20565"/>
                  </a:cubicBezTo>
                  <a:cubicBezTo>
                    <a:pt x="663682" y="35211"/>
                    <a:pt x="654877" y="50031"/>
                    <a:pt x="640232" y="53780"/>
                  </a:cubicBezTo>
                  <a:cubicBezTo>
                    <a:pt x="639535" y="53954"/>
                    <a:pt x="638750" y="54129"/>
                    <a:pt x="637965" y="5421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2" name="Freeform: Shape 2981">
              <a:extLst>
                <a:ext uri="{FF2B5EF4-FFF2-40B4-BE49-F238E27FC236}">
                  <a16:creationId xmlns:a16="http://schemas.microsoft.com/office/drawing/2014/main" id="{44CBFA75-B2BD-3434-922F-0224EE4DE21F}"/>
                </a:ext>
              </a:extLst>
            </p:cNvPr>
            <p:cNvSpPr/>
            <p:nvPr/>
          </p:nvSpPr>
          <p:spPr>
            <a:xfrm>
              <a:off x="9808644" y="-27570"/>
              <a:ext cx="449942" cy="782723"/>
            </a:xfrm>
            <a:custGeom>
              <a:avLst/>
              <a:gdLst>
                <a:gd name="connsiteX0" fmla="*/ 1726 w 449942"/>
                <a:gd name="connsiteY0" fmla="*/ 78 h 782723"/>
                <a:gd name="connsiteX1" fmla="*/ 311468 w 449942"/>
                <a:gd name="connsiteY1" fmla="*/ 778661 h 782723"/>
                <a:gd name="connsiteX2" fmla="*/ 1726 w 449942"/>
                <a:gd name="connsiteY2" fmla="*/ 78 h 7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942" h="782723">
                  <a:moveTo>
                    <a:pt x="1726" y="78"/>
                  </a:moveTo>
                  <a:cubicBezTo>
                    <a:pt x="-10043" y="-9424"/>
                    <a:pt x="32587" y="848665"/>
                    <a:pt x="311468" y="778661"/>
                  </a:cubicBezTo>
                  <a:cubicBezTo>
                    <a:pt x="590348" y="708745"/>
                    <a:pt x="428286" y="343035"/>
                    <a:pt x="1726" y="7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3" name="Freeform: Shape 2982">
              <a:extLst>
                <a:ext uri="{FF2B5EF4-FFF2-40B4-BE49-F238E27FC236}">
                  <a16:creationId xmlns:a16="http://schemas.microsoft.com/office/drawing/2014/main" id="{F146B2A5-AFBF-B221-59B1-A9ECC73DA267}"/>
                </a:ext>
              </a:extLst>
            </p:cNvPr>
            <p:cNvSpPr/>
            <p:nvPr/>
          </p:nvSpPr>
          <p:spPr>
            <a:xfrm>
              <a:off x="9845852" y="34840"/>
              <a:ext cx="318597" cy="605412"/>
            </a:xfrm>
            <a:custGeom>
              <a:avLst/>
              <a:gdLst>
                <a:gd name="connsiteX0" fmla="*/ 266414 w 318597"/>
                <a:gd name="connsiteY0" fmla="*/ 589408 h 605412"/>
                <a:gd name="connsiteX1" fmla="*/ 0 w 318597"/>
                <a:gd name="connsiteY1" fmla="*/ 0 h 605412"/>
                <a:gd name="connsiteX2" fmla="*/ 315147 w 318597"/>
                <a:gd name="connsiteY2" fmla="*/ 564824 h 605412"/>
                <a:gd name="connsiteX3" fmla="*/ 304598 w 318597"/>
                <a:gd name="connsiteY3" fmla="*/ 601961 h 605412"/>
                <a:gd name="connsiteX4" fmla="*/ 267460 w 318597"/>
                <a:gd name="connsiteY4" fmla="*/ 591413 h 605412"/>
                <a:gd name="connsiteX5" fmla="*/ 266414 w 318597"/>
                <a:gd name="connsiteY5" fmla="*/ 589321 h 60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97" h="605412">
                  <a:moveTo>
                    <a:pt x="266414" y="589408"/>
                  </a:moveTo>
                  <a:lnTo>
                    <a:pt x="0" y="0"/>
                  </a:lnTo>
                  <a:lnTo>
                    <a:pt x="315147" y="564824"/>
                  </a:lnTo>
                  <a:cubicBezTo>
                    <a:pt x="322469" y="577987"/>
                    <a:pt x="317761" y="594638"/>
                    <a:pt x="304598" y="601961"/>
                  </a:cubicBezTo>
                  <a:cubicBezTo>
                    <a:pt x="291434" y="609284"/>
                    <a:pt x="274784" y="604577"/>
                    <a:pt x="267460" y="591413"/>
                  </a:cubicBezTo>
                  <a:cubicBezTo>
                    <a:pt x="267112" y="590715"/>
                    <a:pt x="266763" y="590018"/>
                    <a:pt x="266414" y="589321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4" name="Freeform: Shape 2983">
              <a:extLst>
                <a:ext uri="{FF2B5EF4-FFF2-40B4-BE49-F238E27FC236}">
                  <a16:creationId xmlns:a16="http://schemas.microsoft.com/office/drawing/2014/main" id="{CC35AF69-8DF9-6580-28D3-39A74F9D3C14}"/>
                </a:ext>
              </a:extLst>
            </p:cNvPr>
            <p:cNvSpPr/>
            <p:nvPr/>
          </p:nvSpPr>
          <p:spPr>
            <a:xfrm rot="20131199">
              <a:off x="8457227" y="-521094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3" y="348187"/>
                    <a:pt x="174094" y="348187"/>
                  </a:cubicBezTo>
                  <a:cubicBezTo>
                    <a:pt x="77945" y="348187"/>
                    <a:pt x="1" y="270243"/>
                    <a:pt x="1" y="174094"/>
                  </a:cubicBezTo>
                  <a:cubicBezTo>
                    <a:pt x="1" y="77944"/>
                    <a:pt x="77946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5" name="Freeform: Shape 2984">
              <a:extLst>
                <a:ext uri="{FF2B5EF4-FFF2-40B4-BE49-F238E27FC236}">
                  <a16:creationId xmlns:a16="http://schemas.microsoft.com/office/drawing/2014/main" id="{8E1A4D0A-E620-8DA0-84D4-AC76A370E53A}"/>
                </a:ext>
              </a:extLst>
            </p:cNvPr>
            <p:cNvSpPr/>
            <p:nvPr/>
          </p:nvSpPr>
          <p:spPr>
            <a:xfrm>
              <a:off x="8699959" y="-303419"/>
              <a:ext cx="82005" cy="92945"/>
            </a:xfrm>
            <a:custGeom>
              <a:avLst/>
              <a:gdLst>
                <a:gd name="connsiteX0" fmla="*/ 68031 w 82005"/>
                <a:gd name="connsiteY0" fmla="*/ 38282 h 92945"/>
                <a:gd name="connsiteX1" fmla="*/ 81369 w 82005"/>
                <a:gd name="connsiteY1" fmla="*/ 13610 h 92945"/>
                <a:gd name="connsiteX2" fmla="*/ 78666 w 82005"/>
                <a:gd name="connsiteY2" fmla="*/ 1144 h 92945"/>
                <a:gd name="connsiteX3" fmla="*/ 66635 w 82005"/>
                <a:gd name="connsiteY3" fmla="*/ 2713 h 92945"/>
                <a:gd name="connsiteX4" fmla="*/ 44928 w 82005"/>
                <a:gd name="connsiteY4" fmla="*/ 22677 h 92945"/>
                <a:gd name="connsiteX5" fmla="*/ 39001 w 82005"/>
                <a:gd name="connsiteY5" fmla="*/ 31133 h 92945"/>
                <a:gd name="connsiteX6" fmla="*/ 36647 w 82005"/>
                <a:gd name="connsiteY6" fmla="*/ 39240 h 92945"/>
                <a:gd name="connsiteX7" fmla="*/ 20257 w 82005"/>
                <a:gd name="connsiteY7" fmla="*/ 55979 h 92945"/>
                <a:gd name="connsiteX8" fmla="*/ 4043 w 82005"/>
                <a:gd name="connsiteY8" fmla="*/ 74286 h 92945"/>
                <a:gd name="connsiteX9" fmla="*/ 1340 w 82005"/>
                <a:gd name="connsiteY9" fmla="*/ 89280 h 92945"/>
                <a:gd name="connsiteX10" fmla="*/ 10494 w 82005"/>
                <a:gd name="connsiteY10" fmla="*/ 92855 h 92945"/>
                <a:gd name="connsiteX11" fmla="*/ 19821 w 82005"/>
                <a:gd name="connsiteY11" fmla="*/ 88670 h 92945"/>
                <a:gd name="connsiteX12" fmla="*/ 45974 w 82005"/>
                <a:gd name="connsiteY12" fmla="*/ 66004 h 92945"/>
                <a:gd name="connsiteX13" fmla="*/ 57482 w 82005"/>
                <a:gd name="connsiteY13" fmla="*/ 56763 h 92945"/>
                <a:gd name="connsiteX14" fmla="*/ 68118 w 82005"/>
                <a:gd name="connsiteY14" fmla="*/ 38194 h 9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005" h="92945">
                  <a:moveTo>
                    <a:pt x="68031" y="38282"/>
                  </a:moveTo>
                  <a:cubicBezTo>
                    <a:pt x="73174" y="30436"/>
                    <a:pt x="78928" y="22677"/>
                    <a:pt x="81369" y="13610"/>
                  </a:cubicBezTo>
                  <a:cubicBezTo>
                    <a:pt x="82502" y="9251"/>
                    <a:pt x="82415" y="3672"/>
                    <a:pt x="78666" y="1144"/>
                  </a:cubicBezTo>
                  <a:cubicBezTo>
                    <a:pt x="75092" y="-1210"/>
                    <a:pt x="70297" y="446"/>
                    <a:pt x="66635" y="2713"/>
                  </a:cubicBezTo>
                  <a:cubicBezTo>
                    <a:pt x="58179" y="7769"/>
                    <a:pt x="51467" y="15267"/>
                    <a:pt x="44928" y="22677"/>
                  </a:cubicBezTo>
                  <a:cubicBezTo>
                    <a:pt x="42574" y="25292"/>
                    <a:pt x="40221" y="27907"/>
                    <a:pt x="39001" y="31133"/>
                  </a:cubicBezTo>
                  <a:cubicBezTo>
                    <a:pt x="37955" y="33748"/>
                    <a:pt x="37606" y="36625"/>
                    <a:pt x="36647" y="39240"/>
                  </a:cubicBezTo>
                  <a:cubicBezTo>
                    <a:pt x="33857" y="46651"/>
                    <a:pt x="26447" y="51009"/>
                    <a:pt x="20257" y="55979"/>
                  </a:cubicBezTo>
                  <a:cubicBezTo>
                    <a:pt x="13894" y="61122"/>
                    <a:pt x="8576" y="67486"/>
                    <a:pt x="4043" y="74286"/>
                  </a:cubicBezTo>
                  <a:cubicBezTo>
                    <a:pt x="992" y="78732"/>
                    <a:pt x="-1711" y="84834"/>
                    <a:pt x="1340" y="89280"/>
                  </a:cubicBezTo>
                  <a:cubicBezTo>
                    <a:pt x="3257" y="92157"/>
                    <a:pt x="7006" y="93291"/>
                    <a:pt x="10494" y="92855"/>
                  </a:cubicBezTo>
                  <a:cubicBezTo>
                    <a:pt x="13894" y="92419"/>
                    <a:pt x="17032" y="90675"/>
                    <a:pt x="19821" y="88670"/>
                  </a:cubicBezTo>
                  <a:cubicBezTo>
                    <a:pt x="29324" y="81958"/>
                    <a:pt x="36560" y="72630"/>
                    <a:pt x="45974" y="66004"/>
                  </a:cubicBezTo>
                  <a:cubicBezTo>
                    <a:pt x="50595" y="62778"/>
                    <a:pt x="54867" y="61907"/>
                    <a:pt x="57482" y="56763"/>
                  </a:cubicBezTo>
                  <a:cubicBezTo>
                    <a:pt x="60708" y="50399"/>
                    <a:pt x="64281" y="44210"/>
                    <a:pt x="68118" y="3819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6" name="Freeform: Shape 2985">
              <a:extLst>
                <a:ext uri="{FF2B5EF4-FFF2-40B4-BE49-F238E27FC236}">
                  <a16:creationId xmlns:a16="http://schemas.microsoft.com/office/drawing/2014/main" id="{AE9EA558-C146-B70E-4425-56DB06E2AC24}"/>
                </a:ext>
              </a:extLst>
            </p:cNvPr>
            <p:cNvSpPr/>
            <p:nvPr/>
          </p:nvSpPr>
          <p:spPr>
            <a:xfrm>
              <a:off x="8710063" y="-293983"/>
              <a:ext cx="64992" cy="76124"/>
            </a:xfrm>
            <a:custGeom>
              <a:avLst/>
              <a:gdLst>
                <a:gd name="connsiteX0" fmla="*/ 53305 w 64992"/>
                <a:gd name="connsiteY0" fmla="*/ 30589 h 76124"/>
                <a:gd name="connsiteX1" fmla="*/ 64290 w 64992"/>
                <a:gd name="connsiteY1" fmla="*/ 10539 h 76124"/>
                <a:gd name="connsiteX2" fmla="*/ 62721 w 64992"/>
                <a:gd name="connsiteY2" fmla="*/ 775 h 76124"/>
                <a:gd name="connsiteX3" fmla="*/ 53567 w 64992"/>
                <a:gd name="connsiteY3" fmla="*/ 2431 h 76124"/>
                <a:gd name="connsiteX4" fmla="*/ 36393 w 64992"/>
                <a:gd name="connsiteY4" fmla="*/ 18995 h 76124"/>
                <a:gd name="connsiteX5" fmla="*/ 31511 w 64992"/>
                <a:gd name="connsiteY5" fmla="*/ 25969 h 76124"/>
                <a:gd name="connsiteX6" fmla="*/ 29419 w 64992"/>
                <a:gd name="connsiteY6" fmla="*/ 32507 h 76124"/>
                <a:gd name="connsiteX7" fmla="*/ 16429 w 64992"/>
                <a:gd name="connsiteY7" fmla="*/ 46369 h 76124"/>
                <a:gd name="connsiteX8" fmla="*/ 3440 w 64992"/>
                <a:gd name="connsiteY8" fmla="*/ 61450 h 76124"/>
                <a:gd name="connsiteX9" fmla="*/ 824 w 64992"/>
                <a:gd name="connsiteY9" fmla="*/ 73481 h 76124"/>
                <a:gd name="connsiteX10" fmla="*/ 7624 w 64992"/>
                <a:gd name="connsiteY10" fmla="*/ 76009 h 76124"/>
                <a:gd name="connsiteX11" fmla="*/ 14861 w 64992"/>
                <a:gd name="connsiteY11" fmla="*/ 72348 h 76124"/>
                <a:gd name="connsiteX12" fmla="*/ 35522 w 64992"/>
                <a:gd name="connsiteY12" fmla="*/ 53430 h 76124"/>
                <a:gd name="connsiteX13" fmla="*/ 44587 w 64992"/>
                <a:gd name="connsiteY13" fmla="*/ 45671 h 76124"/>
                <a:gd name="connsiteX14" fmla="*/ 53392 w 64992"/>
                <a:gd name="connsiteY14" fmla="*/ 30589 h 7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92" h="76124">
                  <a:moveTo>
                    <a:pt x="53305" y="30589"/>
                  </a:moveTo>
                  <a:cubicBezTo>
                    <a:pt x="57490" y="24138"/>
                    <a:pt x="62110" y="17774"/>
                    <a:pt x="64290" y="10539"/>
                  </a:cubicBezTo>
                  <a:cubicBezTo>
                    <a:pt x="65336" y="7052"/>
                    <a:pt x="65510" y="2605"/>
                    <a:pt x="62721" y="775"/>
                  </a:cubicBezTo>
                  <a:cubicBezTo>
                    <a:pt x="60105" y="-969"/>
                    <a:pt x="56356" y="513"/>
                    <a:pt x="53567" y="2431"/>
                  </a:cubicBezTo>
                  <a:cubicBezTo>
                    <a:pt x="46941" y="6790"/>
                    <a:pt x="41624" y="12980"/>
                    <a:pt x="36393" y="18995"/>
                  </a:cubicBezTo>
                  <a:cubicBezTo>
                    <a:pt x="34562" y="21174"/>
                    <a:pt x="32644" y="23354"/>
                    <a:pt x="31511" y="25969"/>
                  </a:cubicBezTo>
                  <a:cubicBezTo>
                    <a:pt x="30639" y="28061"/>
                    <a:pt x="30290" y="30328"/>
                    <a:pt x="29419" y="32507"/>
                  </a:cubicBezTo>
                  <a:cubicBezTo>
                    <a:pt x="27065" y="38523"/>
                    <a:pt x="21224" y="42184"/>
                    <a:pt x="16429" y="46369"/>
                  </a:cubicBezTo>
                  <a:cubicBezTo>
                    <a:pt x="11373" y="50727"/>
                    <a:pt x="7102" y="55958"/>
                    <a:pt x="3440" y="61450"/>
                  </a:cubicBezTo>
                  <a:cubicBezTo>
                    <a:pt x="999" y="65112"/>
                    <a:pt x="-1268" y="69994"/>
                    <a:pt x="824" y="73481"/>
                  </a:cubicBezTo>
                  <a:cubicBezTo>
                    <a:pt x="2132" y="75660"/>
                    <a:pt x="5010" y="76445"/>
                    <a:pt x="7624" y="76009"/>
                  </a:cubicBezTo>
                  <a:cubicBezTo>
                    <a:pt x="10240" y="75573"/>
                    <a:pt x="12681" y="74004"/>
                    <a:pt x="14861" y="72348"/>
                  </a:cubicBezTo>
                  <a:cubicBezTo>
                    <a:pt x="22271" y="66681"/>
                    <a:pt x="28111" y="59009"/>
                    <a:pt x="35522" y="53430"/>
                  </a:cubicBezTo>
                  <a:cubicBezTo>
                    <a:pt x="39095" y="50727"/>
                    <a:pt x="42408" y="49856"/>
                    <a:pt x="44587" y="45671"/>
                  </a:cubicBezTo>
                  <a:cubicBezTo>
                    <a:pt x="47290" y="40528"/>
                    <a:pt x="50167" y="35471"/>
                    <a:pt x="53392" y="30589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7" name="Freeform: Shape 2986">
              <a:extLst>
                <a:ext uri="{FF2B5EF4-FFF2-40B4-BE49-F238E27FC236}">
                  <a16:creationId xmlns:a16="http://schemas.microsoft.com/office/drawing/2014/main" id="{687841B5-649C-AE7E-2705-2E02A25F96B6}"/>
                </a:ext>
              </a:extLst>
            </p:cNvPr>
            <p:cNvSpPr/>
            <p:nvPr/>
          </p:nvSpPr>
          <p:spPr>
            <a:xfrm>
              <a:off x="8718605" y="-243775"/>
              <a:ext cx="46137" cy="98901"/>
            </a:xfrm>
            <a:custGeom>
              <a:avLst/>
              <a:gdLst>
                <a:gd name="connsiteX0" fmla="*/ 1699 w 46137"/>
                <a:gd name="connsiteY0" fmla="*/ 4878 h 98901"/>
                <a:gd name="connsiteX1" fmla="*/ 1873 w 46137"/>
                <a:gd name="connsiteY1" fmla="*/ 4530 h 98901"/>
                <a:gd name="connsiteX2" fmla="*/ 16431 w 46137"/>
                <a:gd name="connsiteY2" fmla="*/ 1827 h 98901"/>
                <a:gd name="connsiteX3" fmla="*/ 27416 w 46137"/>
                <a:gd name="connsiteY3" fmla="*/ 15863 h 98901"/>
                <a:gd name="connsiteX4" fmla="*/ 42584 w 46137"/>
                <a:gd name="connsiteY4" fmla="*/ 50298 h 98901"/>
                <a:gd name="connsiteX5" fmla="*/ 43630 w 46137"/>
                <a:gd name="connsiteY5" fmla="*/ 91446 h 98901"/>
                <a:gd name="connsiteX6" fmla="*/ 30554 w 46137"/>
                <a:gd name="connsiteY6" fmla="*/ 98420 h 98901"/>
                <a:gd name="connsiteX7" fmla="*/ 23580 w 46137"/>
                <a:gd name="connsiteY7" fmla="*/ 85343 h 98901"/>
                <a:gd name="connsiteX8" fmla="*/ 22447 w 46137"/>
                <a:gd name="connsiteY8" fmla="*/ 56226 h 98901"/>
                <a:gd name="connsiteX9" fmla="*/ 8847 w 46137"/>
                <a:gd name="connsiteY9" fmla="*/ 25539 h 98901"/>
                <a:gd name="connsiteX10" fmla="*/ 4488 w 46137"/>
                <a:gd name="connsiteY10" fmla="*/ 19001 h 98901"/>
                <a:gd name="connsiteX11" fmla="*/ 1611 w 46137"/>
                <a:gd name="connsiteY11" fmla="*/ 4791 h 9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37" h="98901">
                  <a:moveTo>
                    <a:pt x="1699" y="4878"/>
                  </a:moveTo>
                  <a:cubicBezTo>
                    <a:pt x="1699" y="4878"/>
                    <a:pt x="1873" y="4617"/>
                    <a:pt x="1873" y="4530"/>
                  </a:cubicBezTo>
                  <a:cubicBezTo>
                    <a:pt x="5186" y="-265"/>
                    <a:pt x="11724" y="-1398"/>
                    <a:pt x="16431" y="1827"/>
                  </a:cubicBezTo>
                  <a:cubicBezTo>
                    <a:pt x="22185" y="5837"/>
                    <a:pt x="25236" y="11591"/>
                    <a:pt x="27416" y="15863"/>
                  </a:cubicBezTo>
                  <a:cubicBezTo>
                    <a:pt x="33082" y="26673"/>
                    <a:pt x="38924" y="37832"/>
                    <a:pt x="42584" y="50298"/>
                  </a:cubicBezTo>
                  <a:cubicBezTo>
                    <a:pt x="46943" y="65031"/>
                    <a:pt x="47292" y="79241"/>
                    <a:pt x="43630" y="91446"/>
                  </a:cubicBezTo>
                  <a:cubicBezTo>
                    <a:pt x="41887" y="97025"/>
                    <a:pt x="36133" y="100163"/>
                    <a:pt x="30554" y="98420"/>
                  </a:cubicBezTo>
                  <a:cubicBezTo>
                    <a:pt x="24974" y="96764"/>
                    <a:pt x="21836" y="90923"/>
                    <a:pt x="23580" y="85343"/>
                  </a:cubicBezTo>
                  <a:cubicBezTo>
                    <a:pt x="26020" y="77061"/>
                    <a:pt x="25672" y="66949"/>
                    <a:pt x="22447" y="56226"/>
                  </a:cubicBezTo>
                  <a:cubicBezTo>
                    <a:pt x="19309" y="45678"/>
                    <a:pt x="13990" y="35478"/>
                    <a:pt x="8847" y="25539"/>
                  </a:cubicBezTo>
                  <a:cubicBezTo>
                    <a:pt x="7539" y="22924"/>
                    <a:pt x="5970" y="20047"/>
                    <a:pt x="4488" y="19001"/>
                  </a:cubicBezTo>
                  <a:cubicBezTo>
                    <a:pt x="-133" y="15776"/>
                    <a:pt x="-1352" y="9499"/>
                    <a:pt x="1611" y="479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8" name="Freeform: Shape 2987">
              <a:extLst>
                <a:ext uri="{FF2B5EF4-FFF2-40B4-BE49-F238E27FC236}">
                  <a16:creationId xmlns:a16="http://schemas.microsoft.com/office/drawing/2014/main" id="{7EDC6D73-A295-FEB8-80D4-C000D8A385C7}"/>
                </a:ext>
              </a:extLst>
            </p:cNvPr>
            <p:cNvSpPr/>
            <p:nvPr/>
          </p:nvSpPr>
          <p:spPr>
            <a:xfrm>
              <a:off x="8756572" y="-288510"/>
              <a:ext cx="107834" cy="37677"/>
            </a:xfrm>
            <a:custGeom>
              <a:avLst/>
              <a:gdLst>
                <a:gd name="connsiteX0" fmla="*/ 1654 w 107834"/>
                <a:gd name="connsiteY0" fmla="*/ 4891 h 37677"/>
                <a:gd name="connsiteX1" fmla="*/ 2700 w 107834"/>
                <a:gd name="connsiteY1" fmla="*/ 3496 h 37677"/>
                <a:gd name="connsiteX2" fmla="*/ 17520 w 107834"/>
                <a:gd name="connsiteY2" fmla="*/ 2624 h 37677"/>
                <a:gd name="connsiteX3" fmla="*/ 53873 w 107834"/>
                <a:gd name="connsiteY3" fmla="*/ 16747 h 37677"/>
                <a:gd name="connsiteX4" fmla="*/ 90574 w 107834"/>
                <a:gd name="connsiteY4" fmla="*/ 3583 h 37677"/>
                <a:gd name="connsiteX5" fmla="*/ 105308 w 107834"/>
                <a:gd name="connsiteY5" fmla="*/ 4804 h 37677"/>
                <a:gd name="connsiteX6" fmla="*/ 104087 w 107834"/>
                <a:gd name="connsiteY6" fmla="*/ 19537 h 37677"/>
                <a:gd name="connsiteX7" fmla="*/ 53524 w 107834"/>
                <a:gd name="connsiteY7" fmla="*/ 37670 h 37677"/>
                <a:gd name="connsiteX8" fmla="*/ 3484 w 107834"/>
                <a:gd name="connsiteY8" fmla="*/ 18229 h 37677"/>
                <a:gd name="connsiteX9" fmla="*/ 1654 w 107834"/>
                <a:gd name="connsiteY9" fmla="*/ 4804 h 3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34" h="37677">
                  <a:moveTo>
                    <a:pt x="1654" y="4891"/>
                  </a:moveTo>
                  <a:cubicBezTo>
                    <a:pt x="2003" y="4368"/>
                    <a:pt x="2263" y="3932"/>
                    <a:pt x="2700" y="3496"/>
                  </a:cubicBezTo>
                  <a:cubicBezTo>
                    <a:pt x="6535" y="-776"/>
                    <a:pt x="13161" y="-1212"/>
                    <a:pt x="17520" y="2624"/>
                  </a:cubicBezTo>
                  <a:cubicBezTo>
                    <a:pt x="27371" y="11429"/>
                    <a:pt x="40622" y="16573"/>
                    <a:pt x="53873" y="16747"/>
                  </a:cubicBezTo>
                  <a:cubicBezTo>
                    <a:pt x="67124" y="16921"/>
                    <a:pt x="80463" y="12127"/>
                    <a:pt x="90574" y="3583"/>
                  </a:cubicBezTo>
                  <a:cubicBezTo>
                    <a:pt x="95020" y="-165"/>
                    <a:pt x="101559" y="358"/>
                    <a:pt x="105308" y="4804"/>
                  </a:cubicBezTo>
                  <a:cubicBezTo>
                    <a:pt x="109056" y="9163"/>
                    <a:pt x="108621" y="15701"/>
                    <a:pt x="104087" y="19537"/>
                  </a:cubicBezTo>
                  <a:cubicBezTo>
                    <a:pt x="90226" y="31306"/>
                    <a:pt x="71745" y="37931"/>
                    <a:pt x="53524" y="37670"/>
                  </a:cubicBezTo>
                  <a:cubicBezTo>
                    <a:pt x="35304" y="37408"/>
                    <a:pt x="17084" y="30347"/>
                    <a:pt x="3484" y="18229"/>
                  </a:cubicBezTo>
                  <a:cubicBezTo>
                    <a:pt x="-438" y="14742"/>
                    <a:pt x="-1049" y="9075"/>
                    <a:pt x="1654" y="480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9" name="Freeform: Shape 2988">
              <a:extLst>
                <a:ext uri="{FF2B5EF4-FFF2-40B4-BE49-F238E27FC236}">
                  <a16:creationId xmlns:a16="http://schemas.microsoft.com/office/drawing/2014/main" id="{9BDD8A76-85AF-3CF1-CE80-1F93FB2B4082}"/>
                </a:ext>
              </a:extLst>
            </p:cNvPr>
            <p:cNvSpPr/>
            <p:nvPr/>
          </p:nvSpPr>
          <p:spPr>
            <a:xfrm>
              <a:off x="8746802" y="-262858"/>
              <a:ext cx="83060" cy="70229"/>
            </a:xfrm>
            <a:custGeom>
              <a:avLst/>
              <a:gdLst>
                <a:gd name="connsiteX0" fmla="*/ 1572 w 83060"/>
                <a:gd name="connsiteY0" fmla="*/ 4869 h 70229"/>
                <a:gd name="connsiteX1" fmla="*/ 3315 w 83060"/>
                <a:gd name="connsiteY1" fmla="*/ 2777 h 70229"/>
                <a:gd name="connsiteX2" fmla="*/ 18136 w 83060"/>
                <a:gd name="connsiteY2" fmla="*/ 3387 h 70229"/>
                <a:gd name="connsiteX3" fmla="*/ 45073 w 83060"/>
                <a:gd name="connsiteY3" fmla="*/ 23786 h 70229"/>
                <a:gd name="connsiteX4" fmla="*/ 80990 w 83060"/>
                <a:gd name="connsiteY4" fmla="*/ 53514 h 70229"/>
                <a:gd name="connsiteX5" fmla="*/ 78811 w 83060"/>
                <a:gd name="connsiteY5" fmla="*/ 68160 h 70229"/>
                <a:gd name="connsiteX6" fmla="*/ 64166 w 83060"/>
                <a:gd name="connsiteY6" fmla="*/ 65980 h 70229"/>
                <a:gd name="connsiteX7" fmla="*/ 33914 w 83060"/>
                <a:gd name="connsiteY7" fmla="*/ 41483 h 70229"/>
                <a:gd name="connsiteX8" fmla="*/ 2792 w 83060"/>
                <a:gd name="connsiteY8" fmla="*/ 17597 h 70229"/>
                <a:gd name="connsiteX9" fmla="*/ 1659 w 83060"/>
                <a:gd name="connsiteY9" fmla="*/ 4869 h 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60" h="70229">
                  <a:moveTo>
                    <a:pt x="1572" y="4869"/>
                  </a:moveTo>
                  <a:cubicBezTo>
                    <a:pt x="2008" y="4084"/>
                    <a:pt x="2618" y="3387"/>
                    <a:pt x="3315" y="2777"/>
                  </a:cubicBezTo>
                  <a:cubicBezTo>
                    <a:pt x="7587" y="-1146"/>
                    <a:pt x="14212" y="-885"/>
                    <a:pt x="18136" y="3387"/>
                  </a:cubicBezTo>
                  <a:cubicBezTo>
                    <a:pt x="25458" y="11320"/>
                    <a:pt x="35048" y="17335"/>
                    <a:pt x="45073" y="23786"/>
                  </a:cubicBezTo>
                  <a:cubicBezTo>
                    <a:pt x="57975" y="31894"/>
                    <a:pt x="71227" y="40350"/>
                    <a:pt x="80990" y="53514"/>
                  </a:cubicBezTo>
                  <a:cubicBezTo>
                    <a:pt x="84478" y="58134"/>
                    <a:pt x="83432" y="64760"/>
                    <a:pt x="78811" y="68160"/>
                  </a:cubicBezTo>
                  <a:cubicBezTo>
                    <a:pt x="74190" y="71647"/>
                    <a:pt x="67652" y="70601"/>
                    <a:pt x="64166" y="65980"/>
                  </a:cubicBezTo>
                  <a:cubicBezTo>
                    <a:pt x="56755" y="55955"/>
                    <a:pt x="45684" y="48981"/>
                    <a:pt x="33914" y="41483"/>
                  </a:cubicBezTo>
                  <a:cubicBezTo>
                    <a:pt x="23104" y="34596"/>
                    <a:pt x="11945" y="27535"/>
                    <a:pt x="2792" y="17597"/>
                  </a:cubicBezTo>
                  <a:cubicBezTo>
                    <a:pt x="-520" y="14023"/>
                    <a:pt x="-869" y="8792"/>
                    <a:pt x="1659" y="486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0" name="Freeform: Shape 2989">
              <a:extLst>
                <a:ext uri="{FF2B5EF4-FFF2-40B4-BE49-F238E27FC236}">
                  <a16:creationId xmlns:a16="http://schemas.microsoft.com/office/drawing/2014/main" id="{2302E152-3A09-F355-115E-286B354C88EC}"/>
                </a:ext>
              </a:extLst>
            </p:cNvPr>
            <p:cNvSpPr/>
            <p:nvPr/>
          </p:nvSpPr>
          <p:spPr>
            <a:xfrm>
              <a:off x="8609414" y="-494153"/>
              <a:ext cx="159728" cy="140996"/>
            </a:xfrm>
            <a:custGeom>
              <a:avLst/>
              <a:gdLst>
                <a:gd name="connsiteX0" fmla="*/ 138786 w 159728"/>
                <a:gd name="connsiteY0" fmla="*/ 129459 h 140996"/>
                <a:gd name="connsiteX1" fmla="*/ 128063 w 159728"/>
                <a:gd name="connsiteY1" fmla="*/ 81685 h 140996"/>
                <a:gd name="connsiteX2" fmla="*/ 97115 w 159728"/>
                <a:gd name="connsiteY2" fmla="*/ 41148 h 140996"/>
                <a:gd name="connsiteX3" fmla="*/ 51870 w 159728"/>
                <a:gd name="connsiteY3" fmla="*/ 14297 h 140996"/>
                <a:gd name="connsiteX4" fmla="*/ 26414 w 159728"/>
                <a:gd name="connsiteY4" fmla="*/ 5754 h 140996"/>
                <a:gd name="connsiteX5" fmla="*/ 0 w 159728"/>
                <a:gd name="connsiteY5" fmla="*/ 0 h 140996"/>
                <a:gd name="connsiteX6" fmla="*/ 26938 w 159728"/>
                <a:gd name="connsiteY6" fmla="*/ 3138 h 140996"/>
                <a:gd name="connsiteX7" fmla="*/ 53526 w 159728"/>
                <a:gd name="connsiteY7" fmla="*/ 9328 h 140996"/>
                <a:gd name="connsiteX8" fmla="*/ 103480 w 159728"/>
                <a:gd name="connsiteY8" fmla="*/ 32779 h 140996"/>
                <a:gd name="connsiteX9" fmla="*/ 141924 w 159728"/>
                <a:gd name="connsiteY9" fmla="*/ 74188 h 140996"/>
                <a:gd name="connsiteX10" fmla="*/ 159709 w 159728"/>
                <a:gd name="connsiteY10" fmla="*/ 129807 h 140996"/>
                <a:gd name="connsiteX11" fmla="*/ 149945 w 159728"/>
                <a:gd name="connsiteY11" fmla="*/ 140966 h 140996"/>
                <a:gd name="connsiteX12" fmla="*/ 138699 w 159728"/>
                <a:gd name="connsiteY12" fmla="*/ 131202 h 140996"/>
                <a:gd name="connsiteX13" fmla="*/ 138699 w 159728"/>
                <a:gd name="connsiteY13" fmla="*/ 130156 h 140996"/>
                <a:gd name="connsiteX14" fmla="*/ 138699 w 159728"/>
                <a:gd name="connsiteY14" fmla="*/ 129197 h 1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728" h="140996">
                  <a:moveTo>
                    <a:pt x="138786" y="129459"/>
                  </a:moveTo>
                  <a:cubicBezTo>
                    <a:pt x="139222" y="114377"/>
                    <a:pt x="135299" y="96680"/>
                    <a:pt x="128063" y="81685"/>
                  </a:cubicBezTo>
                  <a:cubicBezTo>
                    <a:pt x="120915" y="66342"/>
                    <a:pt x="110191" y="52655"/>
                    <a:pt x="97115" y="41148"/>
                  </a:cubicBezTo>
                  <a:cubicBezTo>
                    <a:pt x="83865" y="29728"/>
                    <a:pt x="68260" y="21271"/>
                    <a:pt x="51870" y="14297"/>
                  </a:cubicBezTo>
                  <a:cubicBezTo>
                    <a:pt x="43589" y="10984"/>
                    <a:pt x="34957" y="8631"/>
                    <a:pt x="26414" y="5754"/>
                  </a:cubicBezTo>
                  <a:lnTo>
                    <a:pt x="0" y="0"/>
                  </a:lnTo>
                  <a:lnTo>
                    <a:pt x="26938" y="3138"/>
                  </a:lnTo>
                  <a:cubicBezTo>
                    <a:pt x="35743" y="5231"/>
                    <a:pt x="44808" y="6713"/>
                    <a:pt x="53526" y="9328"/>
                  </a:cubicBezTo>
                  <a:cubicBezTo>
                    <a:pt x="70962" y="14820"/>
                    <a:pt x="88136" y="21969"/>
                    <a:pt x="103480" y="32779"/>
                  </a:cubicBezTo>
                  <a:cubicBezTo>
                    <a:pt x="118648" y="43676"/>
                    <a:pt x="132073" y="57624"/>
                    <a:pt x="141924" y="74188"/>
                  </a:cubicBezTo>
                  <a:cubicBezTo>
                    <a:pt x="151688" y="90926"/>
                    <a:pt x="158226" y="108798"/>
                    <a:pt x="159709" y="129807"/>
                  </a:cubicBezTo>
                  <a:cubicBezTo>
                    <a:pt x="160058" y="135561"/>
                    <a:pt x="155699" y="140617"/>
                    <a:pt x="149945" y="140966"/>
                  </a:cubicBezTo>
                  <a:cubicBezTo>
                    <a:pt x="144191" y="141402"/>
                    <a:pt x="139135" y="137043"/>
                    <a:pt x="138699" y="131202"/>
                  </a:cubicBezTo>
                  <a:cubicBezTo>
                    <a:pt x="138699" y="130854"/>
                    <a:pt x="138699" y="130505"/>
                    <a:pt x="138699" y="130156"/>
                  </a:cubicBezTo>
                  <a:lnTo>
                    <a:pt x="138699" y="12919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1" name="Freeform: Shape 2990">
              <a:extLst>
                <a:ext uri="{FF2B5EF4-FFF2-40B4-BE49-F238E27FC236}">
                  <a16:creationId xmlns:a16="http://schemas.microsoft.com/office/drawing/2014/main" id="{35C54B19-12C1-7461-FEEC-88724F641F5A}"/>
                </a:ext>
              </a:extLst>
            </p:cNvPr>
            <p:cNvSpPr/>
            <p:nvPr/>
          </p:nvSpPr>
          <p:spPr>
            <a:xfrm>
              <a:off x="9528264" y="-100197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5" y="0"/>
                    <a:pt x="174094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2" name="Freeform: Shape 2991">
              <a:extLst>
                <a:ext uri="{FF2B5EF4-FFF2-40B4-BE49-F238E27FC236}">
                  <a16:creationId xmlns:a16="http://schemas.microsoft.com/office/drawing/2014/main" id="{835C06B4-7196-1123-20BE-4EF3DA65472E}"/>
                </a:ext>
              </a:extLst>
            </p:cNvPr>
            <p:cNvSpPr/>
            <p:nvPr/>
          </p:nvSpPr>
          <p:spPr>
            <a:xfrm>
              <a:off x="9619844" y="194426"/>
              <a:ext cx="115488" cy="39396"/>
            </a:xfrm>
            <a:custGeom>
              <a:avLst/>
              <a:gdLst>
                <a:gd name="connsiteX0" fmla="*/ 77806 w 115488"/>
                <a:gd name="connsiteY0" fmla="*/ 38481 h 39396"/>
                <a:gd name="connsiteX1" fmla="*/ 105877 w 115488"/>
                <a:gd name="connsiteY1" fmla="*/ 38045 h 39396"/>
                <a:gd name="connsiteX2" fmla="*/ 115466 w 115488"/>
                <a:gd name="connsiteY2" fmla="*/ 29588 h 39396"/>
                <a:gd name="connsiteX3" fmla="*/ 108231 w 115488"/>
                <a:gd name="connsiteY3" fmla="*/ 19825 h 39396"/>
                <a:gd name="connsiteX4" fmla="*/ 80247 w 115488"/>
                <a:gd name="connsiteY4" fmla="*/ 10584 h 39396"/>
                <a:gd name="connsiteX5" fmla="*/ 69960 w 115488"/>
                <a:gd name="connsiteY5" fmla="*/ 9538 h 39396"/>
                <a:gd name="connsiteX6" fmla="*/ 61766 w 115488"/>
                <a:gd name="connsiteY6" fmla="*/ 11456 h 39396"/>
                <a:gd name="connsiteX7" fmla="*/ 39186 w 115488"/>
                <a:gd name="connsiteY7" fmla="*/ 5353 h 39396"/>
                <a:gd name="connsiteX8" fmla="*/ 15300 w 115488"/>
                <a:gd name="connsiteY8" fmla="*/ 123 h 39396"/>
                <a:gd name="connsiteX9" fmla="*/ 829 w 115488"/>
                <a:gd name="connsiteY9" fmla="*/ 5092 h 39396"/>
                <a:gd name="connsiteX10" fmla="*/ 2136 w 115488"/>
                <a:gd name="connsiteY10" fmla="*/ 14856 h 39396"/>
                <a:gd name="connsiteX11" fmla="*/ 10331 w 115488"/>
                <a:gd name="connsiteY11" fmla="*/ 20958 h 39396"/>
                <a:gd name="connsiteX12" fmla="*/ 42848 w 115488"/>
                <a:gd name="connsiteY12" fmla="*/ 32727 h 39396"/>
                <a:gd name="connsiteX13" fmla="*/ 56447 w 115488"/>
                <a:gd name="connsiteY13" fmla="*/ 38219 h 39396"/>
                <a:gd name="connsiteX14" fmla="*/ 77806 w 115488"/>
                <a:gd name="connsiteY14" fmla="*/ 38481 h 3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488" h="39396">
                  <a:moveTo>
                    <a:pt x="77806" y="38481"/>
                  </a:moveTo>
                  <a:cubicBezTo>
                    <a:pt x="87221" y="39091"/>
                    <a:pt x="96724" y="40399"/>
                    <a:pt x="105877" y="38045"/>
                  </a:cubicBezTo>
                  <a:cubicBezTo>
                    <a:pt x="110236" y="36911"/>
                    <a:pt x="115118" y="34122"/>
                    <a:pt x="115466" y="29588"/>
                  </a:cubicBezTo>
                  <a:cubicBezTo>
                    <a:pt x="115815" y="25317"/>
                    <a:pt x="111980" y="21917"/>
                    <a:pt x="108231" y="19825"/>
                  </a:cubicBezTo>
                  <a:cubicBezTo>
                    <a:pt x="99688" y="14943"/>
                    <a:pt x="89837" y="12763"/>
                    <a:pt x="80247" y="10584"/>
                  </a:cubicBezTo>
                  <a:cubicBezTo>
                    <a:pt x="76847" y="9799"/>
                    <a:pt x="73360" y="9102"/>
                    <a:pt x="69960" y="9538"/>
                  </a:cubicBezTo>
                  <a:cubicBezTo>
                    <a:pt x="67171" y="9886"/>
                    <a:pt x="64555" y="11020"/>
                    <a:pt x="61766" y="11456"/>
                  </a:cubicBezTo>
                  <a:cubicBezTo>
                    <a:pt x="53920" y="12676"/>
                    <a:pt x="46510" y="8317"/>
                    <a:pt x="39186" y="5353"/>
                  </a:cubicBezTo>
                  <a:cubicBezTo>
                    <a:pt x="31602" y="2302"/>
                    <a:pt x="23408" y="733"/>
                    <a:pt x="15300" y="123"/>
                  </a:cubicBezTo>
                  <a:cubicBezTo>
                    <a:pt x="9895" y="-313"/>
                    <a:pt x="3356" y="210"/>
                    <a:pt x="829" y="5092"/>
                  </a:cubicBezTo>
                  <a:cubicBezTo>
                    <a:pt x="-741" y="8143"/>
                    <a:pt x="43" y="12066"/>
                    <a:pt x="2136" y="14856"/>
                  </a:cubicBezTo>
                  <a:cubicBezTo>
                    <a:pt x="4141" y="17645"/>
                    <a:pt x="7193" y="19476"/>
                    <a:pt x="10331" y="20958"/>
                  </a:cubicBezTo>
                  <a:cubicBezTo>
                    <a:pt x="20792" y="26014"/>
                    <a:pt x="32473" y="27758"/>
                    <a:pt x="42848" y="32727"/>
                  </a:cubicBezTo>
                  <a:cubicBezTo>
                    <a:pt x="47904" y="35168"/>
                    <a:pt x="50781" y="38481"/>
                    <a:pt x="56447" y="38219"/>
                  </a:cubicBezTo>
                  <a:cubicBezTo>
                    <a:pt x="63596" y="37958"/>
                    <a:pt x="70744" y="38045"/>
                    <a:pt x="77806" y="38481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3" name="Freeform: Shape 2992">
              <a:extLst>
                <a:ext uri="{FF2B5EF4-FFF2-40B4-BE49-F238E27FC236}">
                  <a16:creationId xmlns:a16="http://schemas.microsoft.com/office/drawing/2014/main" id="{936EABC6-D4DD-2C23-E511-255C0D2D84B5}"/>
                </a:ext>
              </a:extLst>
            </p:cNvPr>
            <p:cNvSpPr/>
            <p:nvPr/>
          </p:nvSpPr>
          <p:spPr>
            <a:xfrm>
              <a:off x="9630107" y="200894"/>
              <a:ext cx="94408" cy="29542"/>
            </a:xfrm>
            <a:custGeom>
              <a:avLst/>
              <a:gdLst>
                <a:gd name="connsiteX0" fmla="*/ 63794 w 94408"/>
                <a:gd name="connsiteY0" fmla="*/ 28787 h 29542"/>
                <a:gd name="connsiteX1" fmla="*/ 86634 w 94408"/>
                <a:gd name="connsiteY1" fmla="*/ 28613 h 29542"/>
                <a:gd name="connsiteX2" fmla="*/ 94393 w 94408"/>
                <a:gd name="connsiteY2" fmla="*/ 22423 h 29542"/>
                <a:gd name="connsiteX3" fmla="*/ 88466 w 94408"/>
                <a:gd name="connsiteY3" fmla="*/ 15188 h 29542"/>
                <a:gd name="connsiteX4" fmla="*/ 65625 w 94408"/>
                <a:gd name="connsiteY4" fmla="*/ 8213 h 29542"/>
                <a:gd name="connsiteX5" fmla="*/ 57168 w 94408"/>
                <a:gd name="connsiteY5" fmla="*/ 7342 h 29542"/>
                <a:gd name="connsiteX6" fmla="*/ 50457 w 94408"/>
                <a:gd name="connsiteY6" fmla="*/ 8737 h 29542"/>
                <a:gd name="connsiteX7" fmla="*/ 31975 w 94408"/>
                <a:gd name="connsiteY7" fmla="*/ 4116 h 29542"/>
                <a:gd name="connsiteX8" fmla="*/ 12446 w 94408"/>
                <a:gd name="connsiteY8" fmla="*/ 106 h 29542"/>
                <a:gd name="connsiteX9" fmla="*/ 677 w 94408"/>
                <a:gd name="connsiteY9" fmla="*/ 3680 h 29542"/>
                <a:gd name="connsiteX10" fmla="*/ 1811 w 94408"/>
                <a:gd name="connsiteY10" fmla="*/ 10829 h 29542"/>
                <a:gd name="connsiteX11" fmla="*/ 8524 w 94408"/>
                <a:gd name="connsiteY11" fmla="*/ 15362 h 29542"/>
                <a:gd name="connsiteX12" fmla="*/ 35113 w 94408"/>
                <a:gd name="connsiteY12" fmla="*/ 24167 h 29542"/>
                <a:gd name="connsiteX13" fmla="*/ 46271 w 94408"/>
                <a:gd name="connsiteY13" fmla="*/ 28264 h 29542"/>
                <a:gd name="connsiteX14" fmla="*/ 63707 w 94408"/>
                <a:gd name="connsiteY14" fmla="*/ 28613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408" h="29542">
                  <a:moveTo>
                    <a:pt x="63794" y="28787"/>
                  </a:moveTo>
                  <a:cubicBezTo>
                    <a:pt x="71466" y="29310"/>
                    <a:pt x="79224" y="30269"/>
                    <a:pt x="86634" y="28613"/>
                  </a:cubicBezTo>
                  <a:cubicBezTo>
                    <a:pt x="90209" y="27828"/>
                    <a:pt x="94131" y="25823"/>
                    <a:pt x="94393" y="22423"/>
                  </a:cubicBezTo>
                  <a:cubicBezTo>
                    <a:pt x="94655" y="19285"/>
                    <a:pt x="91517" y="16757"/>
                    <a:pt x="88466" y="15188"/>
                  </a:cubicBezTo>
                  <a:cubicBezTo>
                    <a:pt x="81491" y="11526"/>
                    <a:pt x="73470" y="9870"/>
                    <a:pt x="65625" y="8213"/>
                  </a:cubicBezTo>
                  <a:cubicBezTo>
                    <a:pt x="62835" y="7603"/>
                    <a:pt x="60046" y="7080"/>
                    <a:pt x="57168" y="7342"/>
                  </a:cubicBezTo>
                  <a:cubicBezTo>
                    <a:pt x="54902" y="7603"/>
                    <a:pt x="52722" y="8388"/>
                    <a:pt x="50457" y="8737"/>
                  </a:cubicBezTo>
                  <a:cubicBezTo>
                    <a:pt x="44092" y="9608"/>
                    <a:pt x="37990" y="6296"/>
                    <a:pt x="31975" y="4116"/>
                  </a:cubicBezTo>
                  <a:cubicBezTo>
                    <a:pt x="25785" y="1850"/>
                    <a:pt x="19072" y="629"/>
                    <a:pt x="12446" y="106"/>
                  </a:cubicBezTo>
                  <a:cubicBezTo>
                    <a:pt x="8087" y="-243"/>
                    <a:pt x="2682" y="106"/>
                    <a:pt x="677" y="3680"/>
                  </a:cubicBezTo>
                  <a:cubicBezTo>
                    <a:pt x="-630" y="5947"/>
                    <a:pt x="68" y="8824"/>
                    <a:pt x="1811" y="10829"/>
                  </a:cubicBezTo>
                  <a:cubicBezTo>
                    <a:pt x="3468" y="12921"/>
                    <a:pt x="5995" y="14229"/>
                    <a:pt x="8524" y="15362"/>
                  </a:cubicBezTo>
                  <a:cubicBezTo>
                    <a:pt x="17067" y="19111"/>
                    <a:pt x="26569" y="20506"/>
                    <a:pt x="35113" y="24167"/>
                  </a:cubicBezTo>
                  <a:cubicBezTo>
                    <a:pt x="39210" y="25998"/>
                    <a:pt x="41564" y="28439"/>
                    <a:pt x="46271" y="28264"/>
                  </a:cubicBezTo>
                  <a:cubicBezTo>
                    <a:pt x="52112" y="28090"/>
                    <a:pt x="57866" y="28264"/>
                    <a:pt x="63707" y="2861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4" name="Freeform: Shape 2993">
              <a:extLst>
                <a:ext uri="{FF2B5EF4-FFF2-40B4-BE49-F238E27FC236}">
                  <a16:creationId xmlns:a16="http://schemas.microsoft.com/office/drawing/2014/main" id="{D892D719-1169-0C9F-A7DF-B825BDBFEC8D}"/>
                </a:ext>
              </a:extLst>
            </p:cNvPr>
            <p:cNvSpPr/>
            <p:nvPr/>
          </p:nvSpPr>
          <p:spPr>
            <a:xfrm>
              <a:off x="9583644" y="204051"/>
              <a:ext cx="77696" cy="79134"/>
            </a:xfrm>
            <a:custGeom>
              <a:avLst/>
              <a:gdLst>
                <a:gd name="connsiteX0" fmla="*/ 67889 w 77696"/>
                <a:gd name="connsiteY0" fmla="*/ 0 h 79134"/>
                <a:gd name="connsiteX1" fmla="*/ 68238 w 77696"/>
                <a:gd name="connsiteY1" fmla="*/ 0 h 79134"/>
                <a:gd name="connsiteX2" fmla="*/ 77653 w 77696"/>
                <a:gd name="connsiteY2" fmla="*/ 11420 h 79134"/>
                <a:gd name="connsiteX3" fmla="*/ 70766 w 77696"/>
                <a:gd name="connsiteY3" fmla="*/ 27897 h 79134"/>
                <a:gd name="connsiteX4" fmla="*/ 48099 w 77696"/>
                <a:gd name="connsiteY4" fmla="*/ 57886 h 79134"/>
                <a:gd name="connsiteX5" fmla="*/ 12706 w 77696"/>
                <a:gd name="connsiteY5" fmla="*/ 78896 h 79134"/>
                <a:gd name="connsiteX6" fmla="*/ 239 w 77696"/>
                <a:gd name="connsiteY6" fmla="*/ 70963 h 79134"/>
                <a:gd name="connsiteX7" fmla="*/ 8260 w 77696"/>
                <a:gd name="connsiteY7" fmla="*/ 58496 h 79134"/>
                <a:gd name="connsiteX8" fmla="*/ 33192 w 77696"/>
                <a:gd name="connsiteY8" fmla="*/ 43327 h 79134"/>
                <a:gd name="connsiteX9" fmla="*/ 53331 w 77696"/>
                <a:gd name="connsiteY9" fmla="*/ 16477 h 79134"/>
                <a:gd name="connsiteX10" fmla="*/ 56904 w 77696"/>
                <a:gd name="connsiteY10" fmla="*/ 9502 h 79134"/>
                <a:gd name="connsiteX11" fmla="*/ 67976 w 77696"/>
                <a:gd name="connsiteY11" fmla="*/ 87 h 7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96" h="79134">
                  <a:moveTo>
                    <a:pt x="67889" y="0"/>
                  </a:moveTo>
                  <a:cubicBezTo>
                    <a:pt x="67889" y="0"/>
                    <a:pt x="68151" y="0"/>
                    <a:pt x="68238" y="0"/>
                  </a:cubicBezTo>
                  <a:cubicBezTo>
                    <a:pt x="73992" y="523"/>
                    <a:pt x="78176" y="5666"/>
                    <a:pt x="77653" y="11420"/>
                  </a:cubicBezTo>
                  <a:cubicBezTo>
                    <a:pt x="76956" y="18394"/>
                    <a:pt x="73381" y="23887"/>
                    <a:pt x="70766" y="27897"/>
                  </a:cubicBezTo>
                  <a:cubicBezTo>
                    <a:pt x="64053" y="38097"/>
                    <a:pt x="57166" y="48645"/>
                    <a:pt x="48099" y="57886"/>
                  </a:cubicBezTo>
                  <a:cubicBezTo>
                    <a:pt x="37377" y="68870"/>
                    <a:pt x="25172" y="76106"/>
                    <a:pt x="12706" y="78896"/>
                  </a:cubicBezTo>
                  <a:cubicBezTo>
                    <a:pt x="7039" y="80116"/>
                    <a:pt x="1460" y="76542"/>
                    <a:pt x="239" y="70963"/>
                  </a:cubicBezTo>
                  <a:cubicBezTo>
                    <a:pt x="-982" y="65296"/>
                    <a:pt x="2593" y="59717"/>
                    <a:pt x="8260" y="58496"/>
                  </a:cubicBezTo>
                  <a:cubicBezTo>
                    <a:pt x="16716" y="56665"/>
                    <a:pt x="25346" y="51435"/>
                    <a:pt x="33192" y="43327"/>
                  </a:cubicBezTo>
                  <a:cubicBezTo>
                    <a:pt x="40864" y="35481"/>
                    <a:pt x="47228" y="25805"/>
                    <a:pt x="53331" y="16477"/>
                  </a:cubicBezTo>
                  <a:cubicBezTo>
                    <a:pt x="54899" y="14036"/>
                    <a:pt x="56730" y="11246"/>
                    <a:pt x="56904" y="9502"/>
                  </a:cubicBezTo>
                  <a:cubicBezTo>
                    <a:pt x="57428" y="3836"/>
                    <a:pt x="62397" y="-262"/>
                    <a:pt x="67976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5" name="Freeform: Shape 2994">
              <a:extLst>
                <a:ext uri="{FF2B5EF4-FFF2-40B4-BE49-F238E27FC236}">
                  <a16:creationId xmlns:a16="http://schemas.microsoft.com/office/drawing/2014/main" id="{5928CA76-0173-E557-3D4C-6C026327A456}"/>
                </a:ext>
              </a:extLst>
            </p:cNvPr>
            <p:cNvSpPr/>
            <p:nvPr/>
          </p:nvSpPr>
          <p:spPr>
            <a:xfrm>
              <a:off x="9696412" y="215283"/>
              <a:ext cx="63830" cy="97390"/>
            </a:xfrm>
            <a:custGeom>
              <a:avLst/>
              <a:gdLst>
                <a:gd name="connsiteX0" fmla="*/ 12657 w 63830"/>
                <a:gd name="connsiteY0" fmla="*/ 101 h 97390"/>
                <a:gd name="connsiteX1" fmla="*/ 14314 w 63830"/>
                <a:gd name="connsiteY1" fmla="*/ 363 h 97390"/>
                <a:gd name="connsiteX2" fmla="*/ 22248 w 63830"/>
                <a:gd name="connsiteY2" fmla="*/ 12829 h 97390"/>
                <a:gd name="connsiteX3" fmla="*/ 27653 w 63830"/>
                <a:gd name="connsiteY3" fmla="*/ 51449 h 97390"/>
                <a:gd name="connsiteX4" fmla="*/ 57032 w 63830"/>
                <a:gd name="connsiteY4" fmla="*/ 77079 h 97390"/>
                <a:gd name="connsiteX5" fmla="*/ 63134 w 63830"/>
                <a:gd name="connsiteY5" fmla="*/ 90592 h 97390"/>
                <a:gd name="connsiteX6" fmla="*/ 49621 w 63830"/>
                <a:gd name="connsiteY6" fmla="*/ 96694 h 97390"/>
                <a:gd name="connsiteX7" fmla="*/ 9171 w 63830"/>
                <a:gd name="connsiteY7" fmla="*/ 61387 h 97390"/>
                <a:gd name="connsiteX8" fmla="*/ 1760 w 63830"/>
                <a:gd name="connsiteY8" fmla="*/ 8209 h 97390"/>
                <a:gd name="connsiteX9" fmla="*/ 12570 w 63830"/>
                <a:gd name="connsiteY9" fmla="*/ 14 h 9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30" h="97390">
                  <a:moveTo>
                    <a:pt x="12657" y="101"/>
                  </a:moveTo>
                  <a:cubicBezTo>
                    <a:pt x="13268" y="101"/>
                    <a:pt x="13791" y="188"/>
                    <a:pt x="14314" y="363"/>
                  </a:cubicBezTo>
                  <a:cubicBezTo>
                    <a:pt x="19981" y="1583"/>
                    <a:pt x="23555" y="7250"/>
                    <a:pt x="22248" y="12829"/>
                  </a:cubicBezTo>
                  <a:cubicBezTo>
                    <a:pt x="19370" y="25732"/>
                    <a:pt x="21288" y="39854"/>
                    <a:pt x="27653" y="51449"/>
                  </a:cubicBezTo>
                  <a:cubicBezTo>
                    <a:pt x="33929" y="63131"/>
                    <a:pt x="44652" y="72459"/>
                    <a:pt x="57032" y="77079"/>
                  </a:cubicBezTo>
                  <a:cubicBezTo>
                    <a:pt x="62437" y="79084"/>
                    <a:pt x="65226" y="85187"/>
                    <a:pt x="63134" y="90592"/>
                  </a:cubicBezTo>
                  <a:cubicBezTo>
                    <a:pt x="61129" y="95997"/>
                    <a:pt x="55200" y="98786"/>
                    <a:pt x="49621" y="96694"/>
                  </a:cubicBezTo>
                  <a:cubicBezTo>
                    <a:pt x="32621" y="90243"/>
                    <a:pt x="17802" y="77428"/>
                    <a:pt x="9171" y="61387"/>
                  </a:cubicBezTo>
                  <a:cubicBezTo>
                    <a:pt x="541" y="45347"/>
                    <a:pt x="-2162" y="25993"/>
                    <a:pt x="1760" y="8209"/>
                  </a:cubicBezTo>
                  <a:cubicBezTo>
                    <a:pt x="2894" y="3153"/>
                    <a:pt x="7514" y="-247"/>
                    <a:pt x="12570" y="14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6" name="Freeform: Shape 2995">
              <a:extLst>
                <a:ext uri="{FF2B5EF4-FFF2-40B4-BE49-F238E27FC236}">
                  <a16:creationId xmlns:a16="http://schemas.microsoft.com/office/drawing/2014/main" id="{F406CF1C-61F5-B63C-42F1-D953DDB348BF}"/>
                </a:ext>
              </a:extLst>
            </p:cNvPr>
            <p:cNvSpPr/>
            <p:nvPr/>
          </p:nvSpPr>
          <p:spPr>
            <a:xfrm>
              <a:off x="9658116" y="219220"/>
              <a:ext cx="33614" cy="99263"/>
            </a:xfrm>
            <a:custGeom>
              <a:avLst/>
              <a:gdLst>
                <a:gd name="connsiteX0" fmla="*/ 23754 w 33614"/>
                <a:gd name="connsiteY0" fmla="*/ 0 h 99263"/>
                <a:gd name="connsiteX1" fmla="*/ 26370 w 33614"/>
                <a:gd name="connsiteY1" fmla="*/ 523 h 99263"/>
                <a:gd name="connsiteX2" fmla="*/ 33083 w 33614"/>
                <a:gd name="connsiteY2" fmla="*/ 13774 h 99263"/>
                <a:gd name="connsiteX3" fmla="*/ 28462 w 33614"/>
                <a:gd name="connsiteY3" fmla="*/ 47250 h 99263"/>
                <a:gd name="connsiteX4" fmla="*/ 20006 w 33614"/>
                <a:gd name="connsiteY4" fmla="*/ 93106 h 99263"/>
                <a:gd name="connsiteX5" fmla="*/ 6145 w 33614"/>
                <a:gd name="connsiteY5" fmla="*/ 98336 h 99263"/>
                <a:gd name="connsiteX6" fmla="*/ 914 w 33614"/>
                <a:gd name="connsiteY6" fmla="*/ 84475 h 99263"/>
                <a:gd name="connsiteX7" fmla="*/ 7539 w 33614"/>
                <a:gd name="connsiteY7" fmla="*/ 46117 h 99263"/>
                <a:gd name="connsiteX8" fmla="*/ 13206 w 33614"/>
                <a:gd name="connsiteY8" fmla="*/ 7323 h 99263"/>
                <a:gd name="connsiteX9" fmla="*/ 23754 w 33614"/>
                <a:gd name="connsiteY9" fmla="*/ 87 h 9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14" h="99263">
                  <a:moveTo>
                    <a:pt x="23754" y="0"/>
                  </a:moveTo>
                  <a:cubicBezTo>
                    <a:pt x="24627" y="0"/>
                    <a:pt x="25498" y="174"/>
                    <a:pt x="26370" y="523"/>
                  </a:cubicBezTo>
                  <a:cubicBezTo>
                    <a:pt x="31862" y="2354"/>
                    <a:pt x="34913" y="8195"/>
                    <a:pt x="33083" y="13774"/>
                  </a:cubicBezTo>
                  <a:cubicBezTo>
                    <a:pt x="29770" y="24061"/>
                    <a:pt x="29072" y="35307"/>
                    <a:pt x="28462" y="47250"/>
                  </a:cubicBezTo>
                  <a:cubicBezTo>
                    <a:pt x="27590" y="62419"/>
                    <a:pt x="26719" y="78198"/>
                    <a:pt x="20006" y="93106"/>
                  </a:cubicBezTo>
                  <a:cubicBezTo>
                    <a:pt x="17652" y="98423"/>
                    <a:pt x="11376" y="100690"/>
                    <a:pt x="6145" y="98336"/>
                  </a:cubicBezTo>
                  <a:cubicBezTo>
                    <a:pt x="914" y="95982"/>
                    <a:pt x="-1440" y="89793"/>
                    <a:pt x="914" y="84475"/>
                  </a:cubicBezTo>
                  <a:cubicBezTo>
                    <a:pt x="6058" y="73142"/>
                    <a:pt x="6755" y="59978"/>
                    <a:pt x="7539" y="46117"/>
                  </a:cubicBezTo>
                  <a:cubicBezTo>
                    <a:pt x="8237" y="33389"/>
                    <a:pt x="9022" y="20138"/>
                    <a:pt x="13206" y="7323"/>
                  </a:cubicBezTo>
                  <a:cubicBezTo>
                    <a:pt x="14688" y="2702"/>
                    <a:pt x="19135" y="-174"/>
                    <a:pt x="23754" y="8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7" name="Freeform: Shape 2996">
              <a:extLst>
                <a:ext uri="{FF2B5EF4-FFF2-40B4-BE49-F238E27FC236}">
                  <a16:creationId xmlns:a16="http://schemas.microsoft.com/office/drawing/2014/main" id="{7FB74F19-DBC8-BD58-17C1-49581E1197FC}"/>
                </a:ext>
              </a:extLst>
            </p:cNvPr>
            <p:cNvSpPr/>
            <p:nvPr/>
          </p:nvSpPr>
          <p:spPr>
            <a:xfrm>
              <a:off x="9768566" y="-17204"/>
              <a:ext cx="74399" cy="204477"/>
            </a:xfrm>
            <a:custGeom>
              <a:avLst/>
              <a:gdLst>
                <a:gd name="connsiteX0" fmla="*/ 6410 w 74399"/>
                <a:gd name="connsiteY0" fmla="*/ 184293 h 204477"/>
                <a:gd name="connsiteX1" fmla="*/ 42849 w 74399"/>
                <a:gd name="connsiteY1" fmla="*/ 151689 h 204477"/>
                <a:gd name="connsiteX2" fmla="*/ 63162 w 74399"/>
                <a:gd name="connsiteY2" fmla="*/ 104875 h 204477"/>
                <a:gd name="connsiteX3" fmla="*/ 64558 w 74399"/>
                <a:gd name="connsiteY3" fmla="*/ 52307 h 204477"/>
                <a:gd name="connsiteX4" fmla="*/ 59675 w 74399"/>
                <a:gd name="connsiteY4" fmla="*/ 25892 h 204477"/>
                <a:gd name="connsiteX5" fmla="*/ 51829 w 74399"/>
                <a:gd name="connsiteY5" fmla="*/ 0 h 204477"/>
                <a:gd name="connsiteX6" fmla="*/ 62204 w 74399"/>
                <a:gd name="connsiteY6" fmla="*/ 25107 h 204477"/>
                <a:gd name="connsiteX7" fmla="*/ 69788 w 74399"/>
                <a:gd name="connsiteY7" fmla="*/ 51348 h 204477"/>
                <a:gd name="connsiteX8" fmla="*/ 73623 w 74399"/>
                <a:gd name="connsiteY8" fmla="*/ 106444 h 204477"/>
                <a:gd name="connsiteX9" fmla="*/ 56188 w 74399"/>
                <a:gd name="connsiteY9" fmla="*/ 160145 h 204477"/>
                <a:gd name="connsiteX10" fmla="*/ 16261 w 74399"/>
                <a:gd name="connsiteY10" fmla="*/ 202775 h 204477"/>
                <a:gd name="connsiteX11" fmla="*/ 1702 w 74399"/>
                <a:gd name="connsiteY11" fmla="*/ 199724 h 204477"/>
                <a:gd name="connsiteX12" fmla="*/ 4753 w 74399"/>
                <a:gd name="connsiteY12" fmla="*/ 185165 h 204477"/>
                <a:gd name="connsiteX13" fmla="*/ 5625 w 74399"/>
                <a:gd name="connsiteY13" fmla="*/ 184642 h 204477"/>
                <a:gd name="connsiteX14" fmla="*/ 6410 w 74399"/>
                <a:gd name="connsiteY14" fmla="*/ 184206 h 20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4399" h="204477">
                  <a:moveTo>
                    <a:pt x="6410" y="184293"/>
                  </a:moveTo>
                  <a:cubicBezTo>
                    <a:pt x="19748" y="177319"/>
                    <a:pt x="33347" y="165289"/>
                    <a:pt x="42849" y="151689"/>
                  </a:cubicBezTo>
                  <a:cubicBezTo>
                    <a:pt x="52788" y="138002"/>
                    <a:pt x="59501" y="121874"/>
                    <a:pt x="63162" y="104875"/>
                  </a:cubicBezTo>
                  <a:cubicBezTo>
                    <a:pt x="66650" y="87788"/>
                    <a:pt x="66475" y="70004"/>
                    <a:pt x="64558" y="52307"/>
                  </a:cubicBezTo>
                  <a:cubicBezTo>
                    <a:pt x="63424" y="43502"/>
                    <a:pt x="61245" y="34784"/>
                    <a:pt x="59675" y="25892"/>
                  </a:cubicBezTo>
                  <a:lnTo>
                    <a:pt x="51829" y="0"/>
                  </a:lnTo>
                  <a:lnTo>
                    <a:pt x="62204" y="25107"/>
                  </a:lnTo>
                  <a:cubicBezTo>
                    <a:pt x="64644" y="33825"/>
                    <a:pt x="67696" y="42456"/>
                    <a:pt x="69788" y="51348"/>
                  </a:cubicBezTo>
                  <a:cubicBezTo>
                    <a:pt x="73536" y="69219"/>
                    <a:pt x="75628" y="87788"/>
                    <a:pt x="73623" y="106444"/>
                  </a:cubicBezTo>
                  <a:cubicBezTo>
                    <a:pt x="71531" y="125013"/>
                    <a:pt x="65864" y="143581"/>
                    <a:pt x="56188" y="160145"/>
                  </a:cubicBezTo>
                  <a:cubicBezTo>
                    <a:pt x="46337" y="176883"/>
                    <a:pt x="33958" y="191268"/>
                    <a:pt x="16261" y="202775"/>
                  </a:cubicBezTo>
                  <a:cubicBezTo>
                    <a:pt x="11378" y="205914"/>
                    <a:pt x="4927" y="204606"/>
                    <a:pt x="1702" y="199724"/>
                  </a:cubicBezTo>
                  <a:cubicBezTo>
                    <a:pt x="-1436" y="194842"/>
                    <a:pt x="-129" y="188391"/>
                    <a:pt x="4753" y="185165"/>
                  </a:cubicBezTo>
                  <a:cubicBezTo>
                    <a:pt x="5015" y="184991"/>
                    <a:pt x="5364" y="184817"/>
                    <a:pt x="5625" y="184642"/>
                  </a:cubicBezTo>
                  <a:lnTo>
                    <a:pt x="6410" y="18420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8" name="Freeform: Shape 2997">
              <a:extLst>
                <a:ext uri="{FF2B5EF4-FFF2-40B4-BE49-F238E27FC236}">
                  <a16:creationId xmlns:a16="http://schemas.microsoft.com/office/drawing/2014/main" id="{6E6D90E7-9B3D-1737-9091-ED74E2741587}"/>
                </a:ext>
              </a:extLst>
            </p:cNvPr>
            <p:cNvSpPr/>
            <p:nvPr/>
          </p:nvSpPr>
          <p:spPr>
            <a:xfrm>
              <a:off x="10623649" y="116002"/>
              <a:ext cx="2265131" cy="329307"/>
            </a:xfrm>
            <a:custGeom>
              <a:avLst/>
              <a:gdLst>
                <a:gd name="connsiteX0" fmla="*/ 87 w 2265131"/>
                <a:gd name="connsiteY0" fmla="*/ 87 h 329307"/>
                <a:gd name="connsiteX1" fmla="*/ 561685 w 2265131"/>
                <a:gd name="connsiteY1" fmla="*/ 111936 h 329307"/>
                <a:gd name="connsiteX2" fmla="*/ 842745 w 2265131"/>
                <a:gd name="connsiteY2" fmla="*/ 153607 h 329307"/>
                <a:gd name="connsiteX3" fmla="*/ 983537 w 2265131"/>
                <a:gd name="connsiteY3" fmla="*/ 171304 h 329307"/>
                <a:gd name="connsiteX4" fmla="*/ 1124677 w 2265131"/>
                <a:gd name="connsiteY4" fmla="*/ 185601 h 329307"/>
                <a:gd name="connsiteX5" fmla="*/ 1691505 w 2265131"/>
                <a:gd name="connsiteY5" fmla="*/ 221170 h 329307"/>
                <a:gd name="connsiteX6" fmla="*/ 1977011 w 2265131"/>
                <a:gd name="connsiteY6" fmla="*/ 227359 h 329307"/>
                <a:gd name="connsiteX7" fmla="*/ 2265132 w 2265131"/>
                <a:gd name="connsiteY7" fmla="*/ 229975 h 329307"/>
                <a:gd name="connsiteX8" fmla="*/ 2124080 w 2265131"/>
                <a:gd name="connsiteY8" fmla="*/ 262841 h 329307"/>
                <a:gd name="connsiteX9" fmla="*/ 1981545 w 2265131"/>
                <a:gd name="connsiteY9" fmla="*/ 289691 h 329307"/>
                <a:gd name="connsiteX10" fmla="*/ 1693161 w 2265131"/>
                <a:gd name="connsiteY10" fmla="*/ 321162 h 329307"/>
                <a:gd name="connsiteX11" fmla="*/ 1112384 w 2265131"/>
                <a:gd name="connsiteY11" fmla="*/ 312096 h 329307"/>
                <a:gd name="connsiteX12" fmla="*/ 967845 w 2265131"/>
                <a:gd name="connsiteY12" fmla="*/ 295706 h 329307"/>
                <a:gd name="connsiteX13" fmla="*/ 824263 w 2265131"/>
                <a:gd name="connsiteY13" fmla="*/ 272517 h 329307"/>
                <a:gd name="connsiteX14" fmla="*/ 681729 w 2265131"/>
                <a:gd name="connsiteY14" fmla="*/ 243836 h 329307"/>
                <a:gd name="connsiteX15" fmla="*/ 540500 w 2265131"/>
                <a:gd name="connsiteY15" fmla="*/ 209313 h 329307"/>
                <a:gd name="connsiteX16" fmla="*/ 0 w 2265131"/>
                <a:gd name="connsiteY16" fmla="*/ 0 h 32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5131" h="329307">
                  <a:moveTo>
                    <a:pt x="87" y="87"/>
                  </a:moveTo>
                  <a:cubicBezTo>
                    <a:pt x="187781" y="45071"/>
                    <a:pt x="374341" y="81075"/>
                    <a:pt x="561685" y="111936"/>
                  </a:cubicBezTo>
                  <a:cubicBezTo>
                    <a:pt x="655139" y="127802"/>
                    <a:pt x="749029" y="141053"/>
                    <a:pt x="842745" y="153607"/>
                  </a:cubicBezTo>
                  <a:lnTo>
                    <a:pt x="983537" y="171304"/>
                  </a:lnTo>
                  <a:lnTo>
                    <a:pt x="1124677" y="185601"/>
                  </a:lnTo>
                  <a:cubicBezTo>
                    <a:pt x="1312980" y="202252"/>
                    <a:pt x="1501719" y="217159"/>
                    <a:pt x="1691505" y="221170"/>
                  </a:cubicBezTo>
                  <a:cubicBezTo>
                    <a:pt x="1786441" y="226487"/>
                    <a:pt x="1881378" y="224744"/>
                    <a:pt x="1977011" y="227359"/>
                  </a:cubicBezTo>
                  <a:cubicBezTo>
                    <a:pt x="2072645" y="229626"/>
                    <a:pt x="2168017" y="225529"/>
                    <a:pt x="2265132" y="229975"/>
                  </a:cubicBezTo>
                  <a:cubicBezTo>
                    <a:pt x="2218405" y="242092"/>
                    <a:pt x="2171330" y="252641"/>
                    <a:pt x="2124080" y="262841"/>
                  </a:cubicBezTo>
                  <a:cubicBezTo>
                    <a:pt x="2076829" y="272866"/>
                    <a:pt x="2029492" y="283763"/>
                    <a:pt x="1981545" y="289691"/>
                  </a:cubicBezTo>
                  <a:cubicBezTo>
                    <a:pt x="1885910" y="303029"/>
                    <a:pt x="1789841" y="316803"/>
                    <a:pt x="1693161" y="321162"/>
                  </a:cubicBezTo>
                  <a:cubicBezTo>
                    <a:pt x="1499889" y="335808"/>
                    <a:pt x="1305483" y="329444"/>
                    <a:pt x="1112384" y="312096"/>
                  </a:cubicBezTo>
                  <a:lnTo>
                    <a:pt x="967845" y="295706"/>
                  </a:lnTo>
                  <a:cubicBezTo>
                    <a:pt x="919984" y="288122"/>
                    <a:pt x="872037" y="280712"/>
                    <a:pt x="824263" y="272517"/>
                  </a:cubicBezTo>
                  <a:cubicBezTo>
                    <a:pt x="776403" y="265020"/>
                    <a:pt x="729153" y="253774"/>
                    <a:pt x="681729" y="243836"/>
                  </a:cubicBezTo>
                  <a:cubicBezTo>
                    <a:pt x="634216" y="234421"/>
                    <a:pt x="587402" y="221518"/>
                    <a:pt x="540500" y="209313"/>
                  </a:cubicBezTo>
                  <a:cubicBezTo>
                    <a:pt x="353766" y="158489"/>
                    <a:pt x="169299" y="94413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9" name="Freeform: Shape 2998">
              <a:extLst>
                <a:ext uri="{FF2B5EF4-FFF2-40B4-BE49-F238E27FC236}">
                  <a16:creationId xmlns:a16="http://schemas.microsoft.com/office/drawing/2014/main" id="{DF686AA1-D6BF-5DF4-1C51-FE607F0AA503}"/>
                </a:ext>
              </a:extLst>
            </p:cNvPr>
            <p:cNvSpPr/>
            <p:nvPr/>
          </p:nvSpPr>
          <p:spPr>
            <a:xfrm>
              <a:off x="10999413" y="-771850"/>
              <a:ext cx="636155" cy="1080777"/>
            </a:xfrm>
            <a:custGeom>
              <a:avLst/>
              <a:gdLst>
                <a:gd name="connsiteX0" fmla="*/ 591121 w 636155"/>
                <a:gd name="connsiteY0" fmla="*/ 1080777 h 1080777"/>
                <a:gd name="connsiteX1" fmla="*/ 204402 w 636155"/>
                <a:gd name="connsiteY1" fmla="*/ 17995 h 1080777"/>
                <a:gd name="connsiteX2" fmla="*/ 591121 w 636155"/>
                <a:gd name="connsiteY2" fmla="*/ 1080777 h 108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155" h="1080777">
                  <a:moveTo>
                    <a:pt x="591121" y="1080777"/>
                  </a:moveTo>
                  <a:cubicBezTo>
                    <a:pt x="591121" y="1080777"/>
                    <a:pt x="-421968" y="198976"/>
                    <a:pt x="204402" y="17995"/>
                  </a:cubicBezTo>
                  <a:cubicBezTo>
                    <a:pt x="830772" y="-162985"/>
                    <a:pt x="591121" y="1080777"/>
                    <a:pt x="591121" y="1080777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0" name="Freeform: Shape 2999">
              <a:extLst>
                <a:ext uri="{FF2B5EF4-FFF2-40B4-BE49-F238E27FC236}">
                  <a16:creationId xmlns:a16="http://schemas.microsoft.com/office/drawing/2014/main" id="{9C89081E-2F64-357F-FF98-C6BAFBE0C22E}"/>
                </a:ext>
              </a:extLst>
            </p:cNvPr>
            <p:cNvSpPr/>
            <p:nvPr/>
          </p:nvSpPr>
          <p:spPr>
            <a:xfrm>
              <a:off x="11250790" y="-607672"/>
              <a:ext cx="280376" cy="749218"/>
            </a:xfrm>
            <a:custGeom>
              <a:avLst/>
              <a:gdLst>
                <a:gd name="connsiteX0" fmla="*/ 89459 w 280376"/>
                <a:gd name="connsiteY0" fmla="*/ 33839 h 749218"/>
                <a:gd name="connsiteX1" fmla="*/ 280376 w 280376"/>
                <a:gd name="connsiteY1" fmla="*/ 749218 h 749218"/>
                <a:gd name="connsiteX2" fmla="*/ 3327 w 280376"/>
                <a:gd name="connsiteY2" fmla="*/ 62608 h 749218"/>
                <a:gd name="connsiteX3" fmla="*/ 28520 w 280376"/>
                <a:gd name="connsiteY3" fmla="*/ 3327 h 749218"/>
                <a:gd name="connsiteX4" fmla="*/ 87802 w 280376"/>
                <a:gd name="connsiteY4" fmla="*/ 28521 h 749218"/>
                <a:gd name="connsiteX5" fmla="*/ 89545 w 280376"/>
                <a:gd name="connsiteY5" fmla="*/ 33839 h 74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76" h="749218">
                  <a:moveTo>
                    <a:pt x="89459" y="33839"/>
                  </a:moveTo>
                  <a:lnTo>
                    <a:pt x="280376" y="749218"/>
                  </a:lnTo>
                  <a:lnTo>
                    <a:pt x="3327" y="62608"/>
                  </a:lnTo>
                  <a:cubicBezTo>
                    <a:pt x="-6089" y="39331"/>
                    <a:pt x="5158" y="12742"/>
                    <a:pt x="28520" y="3327"/>
                  </a:cubicBezTo>
                  <a:cubicBezTo>
                    <a:pt x="51797" y="-6088"/>
                    <a:pt x="78387" y="5158"/>
                    <a:pt x="87802" y="28521"/>
                  </a:cubicBezTo>
                  <a:cubicBezTo>
                    <a:pt x="88499" y="30177"/>
                    <a:pt x="89109" y="32095"/>
                    <a:pt x="89545" y="3383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1" name="Freeform: Shape 3000">
              <a:extLst>
                <a:ext uri="{FF2B5EF4-FFF2-40B4-BE49-F238E27FC236}">
                  <a16:creationId xmlns:a16="http://schemas.microsoft.com/office/drawing/2014/main" id="{E67B3559-CEC7-DD1D-A411-F6ADA0ECA6C1}"/>
                </a:ext>
              </a:extLst>
            </p:cNvPr>
            <p:cNvSpPr/>
            <p:nvPr/>
          </p:nvSpPr>
          <p:spPr>
            <a:xfrm>
              <a:off x="11071797" y="385904"/>
              <a:ext cx="556572" cy="952465"/>
            </a:xfrm>
            <a:custGeom>
              <a:avLst/>
              <a:gdLst>
                <a:gd name="connsiteX0" fmla="*/ 556573 w 556572"/>
                <a:gd name="connsiteY0" fmla="*/ 0 h 952465"/>
                <a:gd name="connsiteX1" fmla="*/ 116152 w 556572"/>
                <a:gd name="connsiteY1" fmla="*/ 834638 h 952465"/>
                <a:gd name="connsiteX2" fmla="*/ 556573 w 556572"/>
                <a:gd name="connsiteY2" fmla="*/ 0 h 95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572" h="952465">
                  <a:moveTo>
                    <a:pt x="556573" y="0"/>
                  </a:moveTo>
                  <a:cubicBezTo>
                    <a:pt x="556573" y="0"/>
                    <a:pt x="537829" y="1351601"/>
                    <a:pt x="116152" y="834638"/>
                  </a:cubicBezTo>
                  <a:cubicBezTo>
                    <a:pt x="-305526" y="317675"/>
                    <a:pt x="556573" y="0"/>
                    <a:pt x="556573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2" name="Freeform: Shape 3001">
              <a:extLst>
                <a:ext uri="{FF2B5EF4-FFF2-40B4-BE49-F238E27FC236}">
                  <a16:creationId xmlns:a16="http://schemas.microsoft.com/office/drawing/2014/main" id="{8EFB2EE5-4162-5B4D-F2C3-D22FA10DA7A3}"/>
                </a:ext>
              </a:extLst>
            </p:cNvPr>
            <p:cNvSpPr/>
            <p:nvPr/>
          </p:nvSpPr>
          <p:spPr>
            <a:xfrm>
              <a:off x="10533917" y="312936"/>
              <a:ext cx="613755" cy="552096"/>
            </a:xfrm>
            <a:custGeom>
              <a:avLst/>
              <a:gdLst>
                <a:gd name="connsiteX0" fmla="*/ 613756 w 613755"/>
                <a:gd name="connsiteY0" fmla="*/ 0 h 552096"/>
                <a:gd name="connsiteX1" fmla="*/ 35682 w 613755"/>
                <a:gd name="connsiteY1" fmla="*/ 477036 h 552096"/>
                <a:gd name="connsiteX2" fmla="*/ 613756 w 613755"/>
                <a:gd name="connsiteY2" fmla="*/ 0 h 55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755" h="552096">
                  <a:moveTo>
                    <a:pt x="613756" y="0"/>
                  </a:moveTo>
                  <a:cubicBezTo>
                    <a:pt x="613756" y="0"/>
                    <a:pt x="-174677" y="223610"/>
                    <a:pt x="35682" y="477036"/>
                  </a:cubicBezTo>
                  <a:cubicBezTo>
                    <a:pt x="246042" y="730461"/>
                    <a:pt x="540004" y="284025"/>
                    <a:pt x="613756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3" name="Freeform: Shape 3002">
              <a:extLst>
                <a:ext uri="{FF2B5EF4-FFF2-40B4-BE49-F238E27FC236}">
                  <a16:creationId xmlns:a16="http://schemas.microsoft.com/office/drawing/2014/main" id="{9C16DBE3-B6CA-B975-D86A-1C6EE55BD736}"/>
                </a:ext>
              </a:extLst>
            </p:cNvPr>
            <p:cNvSpPr/>
            <p:nvPr/>
          </p:nvSpPr>
          <p:spPr>
            <a:xfrm>
              <a:off x="10647341" y="366289"/>
              <a:ext cx="444015" cy="369391"/>
            </a:xfrm>
            <a:custGeom>
              <a:avLst/>
              <a:gdLst>
                <a:gd name="connsiteX0" fmla="*/ 11703 w 444015"/>
                <a:gd name="connsiteY0" fmla="*/ 306429 h 369391"/>
                <a:gd name="connsiteX1" fmla="*/ 114484 w 444015"/>
                <a:gd name="connsiteY1" fmla="*/ 219600 h 369391"/>
                <a:gd name="connsiteX2" fmla="*/ 221016 w 444015"/>
                <a:gd name="connsiteY2" fmla="*/ 140617 h 369391"/>
                <a:gd name="connsiteX3" fmla="*/ 331034 w 444015"/>
                <a:gd name="connsiteY3" fmla="*/ 67563 h 369391"/>
                <a:gd name="connsiteX4" fmla="*/ 444015 w 444015"/>
                <a:gd name="connsiteY4" fmla="*/ 0 h 369391"/>
                <a:gd name="connsiteX5" fmla="*/ 341756 w 444015"/>
                <a:gd name="connsiteY5" fmla="*/ 82208 h 369391"/>
                <a:gd name="connsiteX6" fmla="*/ 243856 w 444015"/>
                <a:gd name="connsiteY6" fmla="*/ 168776 h 369391"/>
                <a:gd name="connsiteX7" fmla="*/ 150925 w 444015"/>
                <a:gd name="connsiteY7" fmla="*/ 259963 h 369391"/>
                <a:gd name="connsiteX8" fmla="*/ 65230 w 444015"/>
                <a:gd name="connsiteY8" fmla="*/ 355336 h 369391"/>
                <a:gd name="connsiteX9" fmla="*/ 64706 w 444015"/>
                <a:gd name="connsiteY9" fmla="*/ 355946 h 369391"/>
                <a:gd name="connsiteX10" fmla="*/ 13446 w 444015"/>
                <a:gd name="connsiteY10" fmla="*/ 361264 h 369391"/>
                <a:gd name="connsiteX11" fmla="*/ 8128 w 444015"/>
                <a:gd name="connsiteY11" fmla="*/ 310003 h 369391"/>
                <a:gd name="connsiteX12" fmla="*/ 11615 w 444015"/>
                <a:gd name="connsiteY12" fmla="*/ 306342 h 36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015" h="369391">
                  <a:moveTo>
                    <a:pt x="11703" y="306429"/>
                  </a:moveTo>
                  <a:cubicBezTo>
                    <a:pt x="45701" y="274784"/>
                    <a:pt x="79439" y="247236"/>
                    <a:pt x="114484" y="219600"/>
                  </a:cubicBezTo>
                  <a:cubicBezTo>
                    <a:pt x="149442" y="192227"/>
                    <a:pt x="184924" y="165986"/>
                    <a:pt x="221016" y="140617"/>
                  </a:cubicBezTo>
                  <a:cubicBezTo>
                    <a:pt x="257281" y="115510"/>
                    <a:pt x="293721" y="90839"/>
                    <a:pt x="331034" y="67563"/>
                  </a:cubicBezTo>
                  <a:cubicBezTo>
                    <a:pt x="368171" y="44025"/>
                    <a:pt x="406006" y="21794"/>
                    <a:pt x="444015" y="0"/>
                  </a:cubicBezTo>
                  <a:cubicBezTo>
                    <a:pt x="409319" y="26851"/>
                    <a:pt x="375058" y="53963"/>
                    <a:pt x="341756" y="82208"/>
                  </a:cubicBezTo>
                  <a:cubicBezTo>
                    <a:pt x="308193" y="110105"/>
                    <a:pt x="275850" y="139397"/>
                    <a:pt x="243856" y="168776"/>
                  </a:cubicBezTo>
                  <a:cubicBezTo>
                    <a:pt x="212036" y="198416"/>
                    <a:pt x="181000" y="228841"/>
                    <a:pt x="150925" y="259963"/>
                  </a:cubicBezTo>
                  <a:cubicBezTo>
                    <a:pt x="121110" y="290912"/>
                    <a:pt x="91208" y="323429"/>
                    <a:pt x="65230" y="355336"/>
                  </a:cubicBezTo>
                  <a:lnTo>
                    <a:pt x="64706" y="355946"/>
                  </a:lnTo>
                  <a:cubicBezTo>
                    <a:pt x="51978" y="371551"/>
                    <a:pt x="29051" y="373905"/>
                    <a:pt x="13446" y="361264"/>
                  </a:cubicBezTo>
                  <a:cubicBezTo>
                    <a:pt x="-2159" y="348536"/>
                    <a:pt x="-4512" y="325608"/>
                    <a:pt x="8128" y="310003"/>
                  </a:cubicBezTo>
                  <a:cubicBezTo>
                    <a:pt x="9174" y="308696"/>
                    <a:pt x="10395" y="307388"/>
                    <a:pt x="11615" y="306342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4" name="Freeform: Shape 3003">
              <a:extLst>
                <a:ext uri="{FF2B5EF4-FFF2-40B4-BE49-F238E27FC236}">
                  <a16:creationId xmlns:a16="http://schemas.microsoft.com/office/drawing/2014/main" id="{C154B085-793F-3730-4753-51D9B77523BC}"/>
                </a:ext>
              </a:extLst>
            </p:cNvPr>
            <p:cNvSpPr/>
            <p:nvPr/>
          </p:nvSpPr>
          <p:spPr>
            <a:xfrm>
              <a:off x="11273960" y="472558"/>
              <a:ext cx="285888" cy="717225"/>
            </a:xfrm>
            <a:custGeom>
              <a:avLst/>
              <a:gdLst>
                <a:gd name="connsiteX0" fmla="*/ 40396 w 285888"/>
                <a:gd name="connsiteY0" fmla="*/ 700036 h 717225"/>
                <a:gd name="connsiteX1" fmla="*/ 25140 w 285888"/>
                <a:gd name="connsiteY1" fmla="*/ 672924 h 717225"/>
                <a:gd name="connsiteX2" fmla="*/ 15114 w 285888"/>
                <a:gd name="connsiteY2" fmla="*/ 647381 h 717225"/>
                <a:gd name="connsiteX3" fmla="*/ 7966 w 285888"/>
                <a:gd name="connsiteY3" fmla="*/ 621663 h 717225"/>
                <a:gd name="connsiteX4" fmla="*/ 3433 w 285888"/>
                <a:gd name="connsiteY4" fmla="*/ 595772 h 717225"/>
                <a:gd name="connsiteX5" fmla="*/ 3433 w 285888"/>
                <a:gd name="connsiteY5" fmla="*/ 493774 h 717225"/>
                <a:gd name="connsiteX6" fmla="*/ 12238 w 285888"/>
                <a:gd name="connsiteY6" fmla="*/ 444693 h 717225"/>
                <a:gd name="connsiteX7" fmla="*/ 25402 w 285888"/>
                <a:gd name="connsiteY7" fmla="*/ 397181 h 717225"/>
                <a:gd name="connsiteX8" fmla="*/ 41966 w 285888"/>
                <a:gd name="connsiteY8" fmla="*/ 351151 h 717225"/>
                <a:gd name="connsiteX9" fmla="*/ 62365 w 285888"/>
                <a:gd name="connsiteY9" fmla="*/ 307127 h 717225"/>
                <a:gd name="connsiteX10" fmla="*/ 84944 w 285888"/>
                <a:gd name="connsiteY10" fmla="*/ 264584 h 717225"/>
                <a:gd name="connsiteX11" fmla="*/ 108917 w 285888"/>
                <a:gd name="connsiteY11" fmla="*/ 223000 h 717225"/>
                <a:gd name="connsiteX12" fmla="*/ 163316 w 285888"/>
                <a:gd name="connsiteY12" fmla="*/ 144540 h 717225"/>
                <a:gd name="connsiteX13" fmla="*/ 222684 w 285888"/>
                <a:gd name="connsiteY13" fmla="*/ 70440 h 717225"/>
                <a:gd name="connsiteX14" fmla="*/ 285888 w 285888"/>
                <a:gd name="connsiteY14" fmla="*/ 0 h 717225"/>
                <a:gd name="connsiteX15" fmla="*/ 229833 w 285888"/>
                <a:gd name="connsiteY15" fmla="*/ 76019 h 717225"/>
                <a:gd name="connsiteX16" fmla="*/ 178311 w 285888"/>
                <a:gd name="connsiteY16" fmla="*/ 154740 h 717225"/>
                <a:gd name="connsiteX17" fmla="*/ 132630 w 285888"/>
                <a:gd name="connsiteY17" fmla="*/ 236426 h 717225"/>
                <a:gd name="connsiteX18" fmla="*/ 113364 w 285888"/>
                <a:gd name="connsiteY18" fmla="*/ 278794 h 717225"/>
                <a:gd name="connsiteX19" fmla="*/ 95667 w 285888"/>
                <a:gd name="connsiteY19" fmla="*/ 321598 h 717225"/>
                <a:gd name="connsiteX20" fmla="*/ 80411 w 285888"/>
                <a:gd name="connsiteY20" fmla="*/ 365013 h 717225"/>
                <a:gd name="connsiteX21" fmla="*/ 69165 w 285888"/>
                <a:gd name="connsiteY21" fmla="*/ 409212 h 717225"/>
                <a:gd name="connsiteX22" fmla="*/ 61319 w 285888"/>
                <a:gd name="connsiteY22" fmla="*/ 453672 h 717225"/>
                <a:gd name="connsiteX23" fmla="*/ 57657 w 285888"/>
                <a:gd name="connsiteY23" fmla="*/ 498045 h 717225"/>
                <a:gd name="connsiteX24" fmla="*/ 65852 w 285888"/>
                <a:gd name="connsiteY24" fmla="*/ 584090 h 717225"/>
                <a:gd name="connsiteX25" fmla="*/ 71432 w 285888"/>
                <a:gd name="connsiteY25" fmla="*/ 604315 h 717225"/>
                <a:gd name="connsiteX26" fmla="*/ 78842 w 285888"/>
                <a:gd name="connsiteY26" fmla="*/ 623494 h 717225"/>
                <a:gd name="connsiteX27" fmla="*/ 87908 w 285888"/>
                <a:gd name="connsiteY27" fmla="*/ 641104 h 717225"/>
                <a:gd name="connsiteX28" fmla="*/ 96974 w 285888"/>
                <a:gd name="connsiteY28" fmla="*/ 654442 h 717225"/>
                <a:gd name="connsiteX29" fmla="*/ 97672 w 285888"/>
                <a:gd name="connsiteY29" fmla="*/ 706138 h 717225"/>
                <a:gd name="connsiteX30" fmla="*/ 45976 w 285888"/>
                <a:gd name="connsiteY30" fmla="*/ 706923 h 717225"/>
                <a:gd name="connsiteX31" fmla="*/ 41704 w 285888"/>
                <a:gd name="connsiteY31" fmla="*/ 702041 h 717225"/>
                <a:gd name="connsiteX32" fmla="*/ 40396 w 285888"/>
                <a:gd name="connsiteY32" fmla="*/ 700123 h 71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888" h="717225">
                  <a:moveTo>
                    <a:pt x="40396" y="700036"/>
                  </a:moveTo>
                  <a:cubicBezTo>
                    <a:pt x="32550" y="688964"/>
                    <a:pt x="29412" y="681816"/>
                    <a:pt x="25140" y="672924"/>
                  </a:cubicBezTo>
                  <a:cubicBezTo>
                    <a:pt x="21130" y="664380"/>
                    <a:pt x="18341" y="655924"/>
                    <a:pt x="15114" y="647381"/>
                  </a:cubicBezTo>
                  <a:lnTo>
                    <a:pt x="7966" y="621663"/>
                  </a:lnTo>
                  <a:lnTo>
                    <a:pt x="3433" y="595772"/>
                  </a:lnTo>
                  <a:cubicBezTo>
                    <a:pt x="-1101" y="561336"/>
                    <a:pt x="-1188" y="526988"/>
                    <a:pt x="3433" y="493774"/>
                  </a:cubicBezTo>
                  <a:cubicBezTo>
                    <a:pt x="5874" y="477210"/>
                    <a:pt x="7617" y="460559"/>
                    <a:pt x="12238" y="444693"/>
                  </a:cubicBezTo>
                  <a:cubicBezTo>
                    <a:pt x="16684" y="428739"/>
                    <a:pt x="19212" y="412350"/>
                    <a:pt x="25402" y="397181"/>
                  </a:cubicBezTo>
                  <a:cubicBezTo>
                    <a:pt x="30894" y="381838"/>
                    <a:pt x="36212" y="366320"/>
                    <a:pt x="41966" y="351151"/>
                  </a:cubicBezTo>
                  <a:lnTo>
                    <a:pt x="62365" y="307127"/>
                  </a:lnTo>
                  <a:cubicBezTo>
                    <a:pt x="68641" y="292219"/>
                    <a:pt x="77098" y="278532"/>
                    <a:pt x="84944" y="264584"/>
                  </a:cubicBezTo>
                  <a:cubicBezTo>
                    <a:pt x="92964" y="250723"/>
                    <a:pt x="100636" y="236687"/>
                    <a:pt x="108917" y="223000"/>
                  </a:cubicBezTo>
                  <a:cubicBezTo>
                    <a:pt x="127226" y="196760"/>
                    <a:pt x="143963" y="169735"/>
                    <a:pt x="163316" y="144540"/>
                  </a:cubicBezTo>
                  <a:cubicBezTo>
                    <a:pt x="183280" y="119782"/>
                    <a:pt x="201936" y="94239"/>
                    <a:pt x="222684" y="70440"/>
                  </a:cubicBezTo>
                  <a:lnTo>
                    <a:pt x="285888" y="0"/>
                  </a:lnTo>
                  <a:lnTo>
                    <a:pt x="229833" y="76019"/>
                  </a:lnTo>
                  <a:cubicBezTo>
                    <a:pt x="211525" y="101562"/>
                    <a:pt x="195485" y="128587"/>
                    <a:pt x="178311" y="154740"/>
                  </a:cubicBezTo>
                  <a:cubicBezTo>
                    <a:pt x="161747" y="181242"/>
                    <a:pt x="147887" y="209313"/>
                    <a:pt x="132630" y="236426"/>
                  </a:cubicBezTo>
                  <a:cubicBezTo>
                    <a:pt x="125830" y="250374"/>
                    <a:pt x="119815" y="264671"/>
                    <a:pt x="113364" y="278794"/>
                  </a:cubicBezTo>
                  <a:cubicBezTo>
                    <a:pt x="107087" y="292917"/>
                    <a:pt x="100200" y="306865"/>
                    <a:pt x="95667" y="321598"/>
                  </a:cubicBezTo>
                  <a:lnTo>
                    <a:pt x="80411" y="365013"/>
                  </a:lnTo>
                  <a:lnTo>
                    <a:pt x="69165" y="409212"/>
                  </a:lnTo>
                  <a:cubicBezTo>
                    <a:pt x="64719" y="423770"/>
                    <a:pt x="64022" y="438939"/>
                    <a:pt x="61319" y="453672"/>
                  </a:cubicBezTo>
                  <a:cubicBezTo>
                    <a:pt x="58442" y="468492"/>
                    <a:pt x="58530" y="483313"/>
                    <a:pt x="57657" y="498045"/>
                  </a:cubicBezTo>
                  <a:cubicBezTo>
                    <a:pt x="56350" y="527512"/>
                    <a:pt x="59488" y="556629"/>
                    <a:pt x="65852" y="584090"/>
                  </a:cubicBezTo>
                  <a:lnTo>
                    <a:pt x="71432" y="604315"/>
                  </a:lnTo>
                  <a:lnTo>
                    <a:pt x="78842" y="623494"/>
                  </a:lnTo>
                  <a:cubicBezTo>
                    <a:pt x="81893" y="629335"/>
                    <a:pt x="84596" y="635699"/>
                    <a:pt x="87908" y="641104"/>
                  </a:cubicBezTo>
                  <a:cubicBezTo>
                    <a:pt x="90872" y="646247"/>
                    <a:pt x="95318" y="652873"/>
                    <a:pt x="96974" y="654442"/>
                  </a:cubicBezTo>
                  <a:cubicBezTo>
                    <a:pt x="111446" y="668565"/>
                    <a:pt x="111795" y="691667"/>
                    <a:pt x="97672" y="706138"/>
                  </a:cubicBezTo>
                  <a:cubicBezTo>
                    <a:pt x="83550" y="720610"/>
                    <a:pt x="60447" y="720959"/>
                    <a:pt x="45976" y="706923"/>
                  </a:cubicBezTo>
                  <a:cubicBezTo>
                    <a:pt x="44407" y="705354"/>
                    <a:pt x="43012" y="703697"/>
                    <a:pt x="41704" y="702041"/>
                  </a:cubicBezTo>
                  <a:lnTo>
                    <a:pt x="40396" y="700123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5" name="Freeform: Shape 3004">
              <a:extLst>
                <a:ext uri="{FF2B5EF4-FFF2-40B4-BE49-F238E27FC236}">
                  <a16:creationId xmlns:a16="http://schemas.microsoft.com/office/drawing/2014/main" id="{8274E028-EDCB-7C34-3E52-32C2624D8BF4}"/>
                </a:ext>
              </a:extLst>
            </p:cNvPr>
            <p:cNvSpPr/>
            <p:nvPr/>
          </p:nvSpPr>
          <p:spPr>
            <a:xfrm>
              <a:off x="11803664" y="-465930"/>
              <a:ext cx="512396" cy="871711"/>
            </a:xfrm>
            <a:custGeom>
              <a:avLst/>
              <a:gdLst>
                <a:gd name="connsiteX0" fmla="*/ 507392 w 512396"/>
                <a:gd name="connsiteY0" fmla="*/ 871711 h 871711"/>
                <a:gd name="connsiteX1" fmla="*/ 134534 w 512396"/>
                <a:gd name="connsiteY1" fmla="*/ 57996 h 871711"/>
                <a:gd name="connsiteX2" fmla="*/ 507392 w 512396"/>
                <a:gd name="connsiteY2" fmla="*/ 871711 h 87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396" h="871711">
                  <a:moveTo>
                    <a:pt x="507392" y="871711"/>
                  </a:moveTo>
                  <a:cubicBezTo>
                    <a:pt x="507392" y="871711"/>
                    <a:pt x="-315389" y="381861"/>
                    <a:pt x="134534" y="57996"/>
                  </a:cubicBezTo>
                  <a:cubicBezTo>
                    <a:pt x="584370" y="-265782"/>
                    <a:pt x="507392" y="871711"/>
                    <a:pt x="507392" y="871711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6" name="Freeform: Shape 3005">
              <a:extLst>
                <a:ext uri="{FF2B5EF4-FFF2-40B4-BE49-F238E27FC236}">
                  <a16:creationId xmlns:a16="http://schemas.microsoft.com/office/drawing/2014/main" id="{9CB51530-08A5-8962-C259-E6C0C0B11AB6}"/>
                </a:ext>
              </a:extLst>
            </p:cNvPr>
            <p:cNvSpPr/>
            <p:nvPr/>
          </p:nvSpPr>
          <p:spPr>
            <a:xfrm>
              <a:off x="11902609" y="419692"/>
              <a:ext cx="465461" cy="772264"/>
            </a:xfrm>
            <a:custGeom>
              <a:avLst/>
              <a:gdLst>
                <a:gd name="connsiteX0" fmla="*/ 465461 w 465461"/>
                <a:gd name="connsiteY0" fmla="*/ 298 h 772264"/>
                <a:gd name="connsiteX1" fmla="*/ 48928 w 465461"/>
                <a:gd name="connsiteY1" fmla="*/ 727360 h 772264"/>
                <a:gd name="connsiteX2" fmla="*/ 465461 w 465461"/>
                <a:gd name="connsiteY2" fmla="*/ 298 h 77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461" h="772264">
                  <a:moveTo>
                    <a:pt x="465461" y="298"/>
                  </a:moveTo>
                  <a:cubicBezTo>
                    <a:pt x="465461" y="-14871"/>
                    <a:pt x="-179390" y="552656"/>
                    <a:pt x="48928" y="727360"/>
                  </a:cubicBezTo>
                  <a:cubicBezTo>
                    <a:pt x="277245" y="902063"/>
                    <a:pt x="462585" y="547599"/>
                    <a:pt x="465461" y="29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7" name="Freeform: Shape 3006">
              <a:extLst>
                <a:ext uri="{FF2B5EF4-FFF2-40B4-BE49-F238E27FC236}">
                  <a16:creationId xmlns:a16="http://schemas.microsoft.com/office/drawing/2014/main" id="{E91BCC96-2CAA-F15E-6F64-93EE38413553}"/>
                </a:ext>
              </a:extLst>
            </p:cNvPr>
            <p:cNvSpPr/>
            <p:nvPr/>
          </p:nvSpPr>
          <p:spPr>
            <a:xfrm>
              <a:off x="11961618" y="-346139"/>
              <a:ext cx="308901" cy="688542"/>
            </a:xfrm>
            <a:custGeom>
              <a:avLst/>
              <a:gdLst>
                <a:gd name="connsiteX0" fmla="*/ 72911 w 308901"/>
                <a:gd name="connsiteY0" fmla="*/ 43341 h 688542"/>
                <a:gd name="connsiteX1" fmla="*/ 70732 w 308901"/>
                <a:gd name="connsiteY1" fmla="*/ 61997 h 688542"/>
                <a:gd name="connsiteX2" fmla="*/ 69598 w 308901"/>
                <a:gd name="connsiteY2" fmla="*/ 82745 h 688542"/>
                <a:gd name="connsiteX3" fmla="*/ 70122 w 308901"/>
                <a:gd name="connsiteY3" fmla="*/ 125288 h 688542"/>
                <a:gd name="connsiteX4" fmla="*/ 79973 w 308901"/>
                <a:gd name="connsiteY4" fmla="*/ 211332 h 688542"/>
                <a:gd name="connsiteX5" fmla="*/ 128270 w 308901"/>
                <a:gd name="connsiteY5" fmla="*/ 380370 h 688542"/>
                <a:gd name="connsiteX6" fmla="*/ 145356 w 308901"/>
                <a:gd name="connsiteY6" fmla="*/ 421343 h 688542"/>
                <a:gd name="connsiteX7" fmla="*/ 164535 w 308901"/>
                <a:gd name="connsiteY7" fmla="*/ 461532 h 688542"/>
                <a:gd name="connsiteX8" fmla="*/ 207077 w 308901"/>
                <a:gd name="connsiteY8" fmla="*/ 540166 h 688542"/>
                <a:gd name="connsiteX9" fmla="*/ 255374 w 308901"/>
                <a:gd name="connsiteY9" fmla="*/ 615923 h 688542"/>
                <a:gd name="connsiteX10" fmla="*/ 308901 w 308901"/>
                <a:gd name="connsiteY10" fmla="*/ 688542 h 688542"/>
                <a:gd name="connsiteX11" fmla="*/ 248139 w 308901"/>
                <a:gd name="connsiteY11" fmla="*/ 621503 h 688542"/>
                <a:gd name="connsiteX12" fmla="*/ 191909 w 308901"/>
                <a:gd name="connsiteY12" fmla="*/ 550279 h 688542"/>
                <a:gd name="connsiteX13" fmla="*/ 140648 w 308901"/>
                <a:gd name="connsiteY13" fmla="*/ 474870 h 688542"/>
                <a:gd name="connsiteX14" fmla="*/ 116936 w 308901"/>
                <a:gd name="connsiteY14" fmla="*/ 435727 h 688542"/>
                <a:gd name="connsiteX15" fmla="*/ 95055 w 308901"/>
                <a:gd name="connsiteY15" fmla="*/ 395364 h 688542"/>
                <a:gd name="connsiteX16" fmla="*/ 26708 w 308901"/>
                <a:gd name="connsiteY16" fmla="*/ 223537 h 688542"/>
                <a:gd name="connsiteX17" fmla="*/ 6656 w 308901"/>
                <a:gd name="connsiteY17" fmla="*/ 131739 h 688542"/>
                <a:gd name="connsiteX18" fmla="*/ 1251 w 308901"/>
                <a:gd name="connsiteY18" fmla="*/ 84315 h 688542"/>
                <a:gd name="connsiteX19" fmla="*/ 118 w 308901"/>
                <a:gd name="connsiteY19" fmla="*/ 59992 h 688542"/>
                <a:gd name="connsiteX20" fmla="*/ 642 w 308901"/>
                <a:gd name="connsiteY20" fmla="*/ 33664 h 688542"/>
                <a:gd name="connsiteX21" fmla="*/ 39697 w 308901"/>
                <a:gd name="connsiteY21" fmla="*/ 101 h 688542"/>
                <a:gd name="connsiteX22" fmla="*/ 73260 w 308901"/>
                <a:gd name="connsiteY22" fmla="*/ 39157 h 688542"/>
                <a:gd name="connsiteX23" fmla="*/ 72738 w 308901"/>
                <a:gd name="connsiteY23" fmla="*/ 43167 h 688542"/>
                <a:gd name="connsiteX24" fmla="*/ 72738 w 308901"/>
                <a:gd name="connsiteY24" fmla="*/ 43428 h 68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8901" h="688542">
                  <a:moveTo>
                    <a:pt x="72911" y="43341"/>
                  </a:moveTo>
                  <a:cubicBezTo>
                    <a:pt x="72040" y="47874"/>
                    <a:pt x="71168" y="55459"/>
                    <a:pt x="70732" y="61997"/>
                  </a:cubicBezTo>
                  <a:cubicBezTo>
                    <a:pt x="69947" y="68710"/>
                    <a:pt x="69947" y="75771"/>
                    <a:pt x="69598" y="82745"/>
                  </a:cubicBezTo>
                  <a:cubicBezTo>
                    <a:pt x="69338" y="96781"/>
                    <a:pt x="69076" y="110991"/>
                    <a:pt x="70122" y="125288"/>
                  </a:cubicBezTo>
                  <a:cubicBezTo>
                    <a:pt x="71255" y="153882"/>
                    <a:pt x="75091" y="182651"/>
                    <a:pt x="79973" y="211332"/>
                  </a:cubicBezTo>
                  <a:cubicBezTo>
                    <a:pt x="90086" y="268608"/>
                    <a:pt x="106998" y="325186"/>
                    <a:pt x="128270" y="380370"/>
                  </a:cubicBezTo>
                  <a:lnTo>
                    <a:pt x="145356" y="421343"/>
                  </a:lnTo>
                  <a:cubicBezTo>
                    <a:pt x="150936" y="435117"/>
                    <a:pt x="158171" y="448107"/>
                    <a:pt x="164535" y="461532"/>
                  </a:cubicBezTo>
                  <a:cubicBezTo>
                    <a:pt x="177002" y="488644"/>
                    <a:pt x="192432" y="514100"/>
                    <a:pt x="207077" y="540166"/>
                  </a:cubicBezTo>
                  <a:cubicBezTo>
                    <a:pt x="221811" y="566145"/>
                    <a:pt x="239334" y="590555"/>
                    <a:pt x="255374" y="615923"/>
                  </a:cubicBezTo>
                  <a:cubicBezTo>
                    <a:pt x="272810" y="640333"/>
                    <a:pt x="291029" y="664220"/>
                    <a:pt x="308901" y="688542"/>
                  </a:cubicBezTo>
                  <a:cubicBezTo>
                    <a:pt x="288763" y="666225"/>
                    <a:pt x="268102" y="644169"/>
                    <a:pt x="248139" y="621503"/>
                  </a:cubicBezTo>
                  <a:cubicBezTo>
                    <a:pt x="229483" y="597791"/>
                    <a:pt x="209431" y="574950"/>
                    <a:pt x="191909" y="550279"/>
                  </a:cubicBezTo>
                  <a:cubicBezTo>
                    <a:pt x="174386" y="525520"/>
                    <a:pt x="156166" y="501111"/>
                    <a:pt x="140648" y="474870"/>
                  </a:cubicBezTo>
                  <a:cubicBezTo>
                    <a:pt x="132802" y="461794"/>
                    <a:pt x="124084" y="449240"/>
                    <a:pt x="116936" y="435727"/>
                  </a:cubicBezTo>
                  <a:lnTo>
                    <a:pt x="95055" y="395364"/>
                  </a:lnTo>
                  <a:cubicBezTo>
                    <a:pt x="67419" y="340704"/>
                    <a:pt x="43620" y="283515"/>
                    <a:pt x="26708" y="223537"/>
                  </a:cubicBezTo>
                  <a:cubicBezTo>
                    <a:pt x="18425" y="193548"/>
                    <a:pt x="11103" y="163036"/>
                    <a:pt x="6656" y="131739"/>
                  </a:cubicBezTo>
                  <a:cubicBezTo>
                    <a:pt x="3954" y="116134"/>
                    <a:pt x="2647" y="100268"/>
                    <a:pt x="1251" y="84315"/>
                  </a:cubicBezTo>
                  <a:cubicBezTo>
                    <a:pt x="816" y="76207"/>
                    <a:pt x="118" y="68274"/>
                    <a:pt x="118" y="59992"/>
                  </a:cubicBezTo>
                  <a:cubicBezTo>
                    <a:pt x="-56" y="51536"/>
                    <a:pt x="-144" y="44126"/>
                    <a:pt x="642" y="33664"/>
                  </a:cubicBezTo>
                  <a:cubicBezTo>
                    <a:pt x="2123" y="13614"/>
                    <a:pt x="19646" y="-1381"/>
                    <a:pt x="39697" y="101"/>
                  </a:cubicBezTo>
                  <a:cubicBezTo>
                    <a:pt x="59747" y="1583"/>
                    <a:pt x="74743" y="19106"/>
                    <a:pt x="73260" y="39157"/>
                  </a:cubicBezTo>
                  <a:cubicBezTo>
                    <a:pt x="73173" y="40464"/>
                    <a:pt x="72998" y="41859"/>
                    <a:pt x="72738" y="43167"/>
                  </a:cubicBezTo>
                  <a:lnTo>
                    <a:pt x="72738" y="43428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CDDD3E37-CA56-E40C-EEC6-D1E5C0910CE8}"/>
                </a:ext>
              </a:extLst>
            </p:cNvPr>
            <p:cNvSpPr/>
            <p:nvPr/>
          </p:nvSpPr>
          <p:spPr>
            <a:xfrm>
              <a:off x="12033354" y="486594"/>
              <a:ext cx="307953" cy="625105"/>
            </a:xfrm>
            <a:custGeom>
              <a:avLst/>
              <a:gdLst>
                <a:gd name="connsiteX0" fmla="*/ 4314 w 307953"/>
                <a:gd name="connsiteY0" fmla="*/ 571624 h 625105"/>
                <a:gd name="connsiteX1" fmla="*/ 307953 w 307953"/>
                <a:gd name="connsiteY1" fmla="*/ 0 h 625105"/>
                <a:gd name="connsiteX2" fmla="*/ 70307 w 307953"/>
                <a:gd name="connsiteY2" fmla="*/ 602048 h 625105"/>
                <a:gd name="connsiteX3" fmla="*/ 23057 w 307953"/>
                <a:gd name="connsiteY3" fmla="*/ 622535 h 625105"/>
                <a:gd name="connsiteX4" fmla="*/ 2570 w 307953"/>
                <a:gd name="connsiteY4" fmla="*/ 575285 h 625105"/>
                <a:gd name="connsiteX5" fmla="*/ 4314 w 307953"/>
                <a:gd name="connsiteY5" fmla="*/ 571536 h 62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53" h="625105">
                  <a:moveTo>
                    <a:pt x="4314" y="571624"/>
                  </a:moveTo>
                  <a:lnTo>
                    <a:pt x="307953" y="0"/>
                  </a:lnTo>
                  <a:lnTo>
                    <a:pt x="70307" y="602048"/>
                  </a:lnTo>
                  <a:cubicBezTo>
                    <a:pt x="62897" y="620792"/>
                    <a:pt x="41800" y="629945"/>
                    <a:pt x="23057" y="622535"/>
                  </a:cubicBezTo>
                  <a:cubicBezTo>
                    <a:pt x="4314" y="615125"/>
                    <a:pt x="-4840" y="594028"/>
                    <a:pt x="2570" y="575285"/>
                  </a:cubicBezTo>
                  <a:cubicBezTo>
                    <a:pt x="3094" y="573977"/>
                    <a:pt x="3616" y="572757"/>
                    <a:pt x="4314" y="57153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F5542D86-7C43-AD7B-EA64-389CE64662BF}"/>
                </a:ext>
              </a:extLst>
            </p:cNvPr>
            <p:cNvSpPr/>
            <p:nvPr/>
          </p:nvSpPr>
          <p:spPr>
            <a:xfrm>
              <a:off x="10053893" y="183811"/>
              <a:ext cx="815616" cy="375971"/>
            </a:xfrm>
            <a:custGeom>
              <a:avLst/>
              <a:gdLst>
                <a:gd name="connsiteX0" fmla="*/ 815510 w 815616"/>
                <a:gd name="connsiteY0" fmla="*/ 18060 h 375971"/>
                <a:gd name="connsiteX1" fmla="*/ 749 w 815616"/>
                <a:gd name="connsiteY1" fmla="*/ 213600 h 375971"/>
                <a:gd name="connsiteX2" fmla="*/ 815510 w 815616"/>
                <a:gd name="connsiteY2" fmla="*/ 18060 h 37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5616" h="375971">
                  <a:moveTo>
                    <a:pt x="815510" y="18060"/>
                  </a:moveTo>
                  <a:cubicBezTo>
                    <a:pt x="826581" y="7774"/>
                    <a:pt x="-28805" y="-72343"/>
                    <a:pt x="749" y="213600"/>
                  </a:cubicBezTo>
                  <a:cubicBezTo>
                    <a:pt x="30215" y="499542"/>
                    <a:pt x="415278" y="391355"/>
                    <a:pt x="815510" y="1806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05D4BCBA-69EC-6DBC-FDB1-320BE95B8595}"/>
                </a:ext>
              </a:extLst>
            </p:cNvPr>
            <p:cNvSpPr/>
            <p:nvPr/>
          </p:nvSpPr>
          <p:spPr>
            <a:xfrm>
              <a:off x="10161621" y="228112"/>
              <a:ext cx="641003" cy="233187"/>
            </a:xfrm>
            <a:custGeom>
              <a:avLst/>
              <a:gdLst>
                <a:gd name="connsiteX0" fmla="*/ 19690 w 641003"/>
                <a:gd name="connsiteY0" fmla="*/ 179673 h 233187"/>
                <a:gd name="connsiteX1" fmla="*/ 641004 w 641003"/>
                <a:gd name="connsiteY1" fmla="*/ 0 h 233187"/>
                <a:gd name="connsiteX2" fmla="*/ 37038 w 641003"/>
                <a:gd name="connsiteY2" fmla="*/ 231369 h 233187"/>
                <a:gd name="connsiteX3" fmla="*/ 1818 w 641003"/>
                <a:gd name="connsiteY3" fmla="*/ 215677 h 233187"/>
                <a:gd name="connsiteX4" fmla="*/ 17510 w 641003"/>
                <a:gd name="connsiteY4" fmla="*/ 180458 h 233187"/>
                <a:gd name="connsiteX5" fmla="*/ 19690 w 641003"/>
                <a:gd name="connsiteY5" fmla="*/ 179760 h 23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003" h="233187">
                  <a:moveTo>
                    <a:pt x="19690" y="179673"/>
                  </a:moveTo>
                  <a:lnTo>
                    <a:pt x="641004" y="0"/>
                  </a:lnTo>
                  <a:lnTo>
                    <a:pt x="37038" y="231369"/>
                  </a:lnTo>
                  <a:cubicBezTo>
                    <a:pt x="23002" y="236774"/>
                    <a:pt x="7223" y="229713"/>
                    <a:pt x="1818" y="215677"/>
                  </a:cubicBezTo>
                  <a:cubicBezTo>
                    <a:pt x="-3587" y="201642"/>
                    <a:pt x="3475" y="185863"/>
                    <a:pt x="17510" y="180458"/>
                  </a:cubicBezTo>
                  <a:cubicBezTo>
                    <a:pt x="18207" y="180196"/>
                    <a:pt x="18993" y="179935"/>
                    <a:pt x="19690" y="17976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0C3735C-7D51-6593-CBB0-C843C787A686}"/>
                </a:ext>
              </a:extLst>
            </p:cNvPr>
            <p:cNvSpPr/>
            <p:nvPr/>
          </p:nvSpPr>
          <p:spPr>
            <a:xfrm>
              <a:off x="10440713" y="-524603"/>
              <a:ext cx="518845" cy="746060"/>
            </a:xfrm>
            <a:custGeom>
              <a:avLst/>
              <a:gdLst>
                <a:gd name="connsiteX0" fmla="*/ 518046 w 518845"/>
                <a:gd name="connsiteY0" fmla="*/ 746004 h 746060"/>
                <a:gd name="connsiteX1" fmla="*/ 120255 w 518845"/>
                <a:gd name="connsiteY1" fmla="*/ 8481 h 746060"/>
                <a:gd name="connsiteX2" fmla="*/ 518046 w 518845"/>
                <a:gd name="connsiteY2" fmla="*/ 746004 h 74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845" h="746060">
                  <a:moveTo>
                    <a:pt x="518046" y="746004"/>
                  </a:moveTo>
                  <a:cubicBezTo>
                    <a:pt x="530861" y="754024"/>
                    <a:pt x="389110" y="-93255"/>
                    <a:pt x="120255" y="8481"/>
                  </a:cubicBezTo>
                  <a:cubicBezTo>
                    <a:pt x="-148601" y="110305"/>
                    <a:pt x="54698" y="454743"/>
                    <a:pt x="518046" y="74600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2479521C-4B0B-AA1A-10D5-19E5942DC823}"/>
                </a:ext>
              </a:extLst>
            </p:cNvPr>
            <p:cNvSpPr/>
            <p:nvPr/>
          </p:nvSpPr>
          <p:spPr>
            <a:xfrm>
              <a:off x="10532788" y="-404208"/>
              <a:ext cx="383602" cy="567809"/>
            </a:xfrm>
            <a:custGeom>
              <a:avLst/>
              <a:gdLst>
                <a:gd name="connsiteX0" fmla="*/ 50672 w 383602"/>
                <a:gd name="connsiteY0" fmla="*/ 13273 h 567809"/>
                <a:gd name="connsiteX1" fmla="*/ 383603 w 383602"/>
                <a:gd name="connsiteY1" fmla="*/ 567810 h 567809"/>
                <a:gd name="connsiteX2" fmla="*/ 5166 w 383602"/>
                <a:gd name="connsiteY2" fmla="*/ 43262 h 567809"/>
                <a:gd name="connsiteX3" fmla="*/ 11355 w 383602"/>
                <a:gd name="connsiteY3" fmla="*/ 5166 h 567809"/>
                <a:gd name="connsiteX4" fmla="*/ 49452 w 383602"/>
                <a:gd name="connsiteY4" fmla="*/ 11355 h 567809"/>
                <a:gd name="connsiteX5" fmla="*/ 50760 w 383602"/>
                <a:gd name="connsiteY5" fmla="*/ 13273 h 56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602" h="567809">
                  <a:moveTo>
                    <a:pt x="50672" y="13273"/>
                  </a:moveTo>
                  <a:lnTo>
                    <a:pt x="383603" y="567810"/>
                  </a:lnTo>
                  <a:lnTo>
                    <a:pt x="5166" y="43262"/>
                  </a:lnTo>
                  <a:cubicBezTo>
                    <a:pt x="-3639" y="31057"/>
                    <a:pt x="-937" y="13971"/>
                    <a:pt x="11355" y="5166"/>
                  </a:cubicBezTo>
                  <a:cubicBezTo>
                    <a:pt x="23560" y="-3639"/>
                    <a:pt x="40647" y="-937"/>
                    <a:pt x="49452" y="11355"/>
                  </a:cubicBezTo>
                  <a:cubicBezTo>
                    <a:pt x="49888" y="11966"/>
                    <a:pt x="50323" y="12663"/>
                    <a:pt x="50760" y="13273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D9B98B1B-4E42-8B84-809F-0F468727E076}"/>
                </a:ext>
              </a:extLst>
            </p:cNvPr>
            <p:cNvSpPr/>
            <p:nvPr/>
          </p:nvSpPr>
          <p:spPr>
            <a:xfrm rot="18900000">
              <a:off x="11992715" y="227856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85C9B58E-AC1E-7897-EC94-0BD64C9B9277}"/>
                </a:ext>
              </a:extLst>
            </p:cNvPr>
            <p:cNvSpPr/>
            <p:nvPr/>
          </p:nvSpPr>
          <p:spPr>
            <a:xfrm>
              <a:off x="12011138" y="275495"/>
              <a:ext cx="72864" cy="100067"/>
            </a:xfrm>
            <a:custGeom>
              <a:avLst/>
              <a:gdLst>
                <a:gd name="connsiteX0" fmla="*/ 10576 w 72864"/>
                <a:gd name="connsiteY0" fmla="*/ 61241 h 100067"/>
                <a:gd name="connsiteX1" fmla="*/ 202 w 72864"/>
                <a:gd name="connsiteY1" fmla="*/ 87307 h 100067"/>
                <a:gd name="connsiteX2" fmla="*/ 4299 w 72864"/>
                <a:gd name="connsiteY2" fmla="*/ 99338 h 100067"/>
                <a:gd name="connsiteX3" fmla="*/ 16068 w 72864"/>
                <a:gd name="connsiteY3" fmla="*/ 96461 h 100067"/>
                <a:gd name="connsiteX4" fmla="*/ 35334 w 72864"/>
                <a:gd name="connsiteY4" fmla="*/ 74143 h 100067"/>
                <a:gd name="connsiteX5" fmla="*/ 40304 w 72864"/>
                <a:gd name="connsiteY5" fmla="*/ 64990 h 100067"/>
                <a:gd name="connsiteX6" fmla="*/ 41699 w 72864"/>
                <a:gd name="connsiteY6" fmla="*/ 56708 h 100067"/>
                <a:gd name="connsiteX7" fmla="*/ 55995 w 72864"/>
                <a:gd name="connsiteY7" fmla="*/ 38139 h 100067"/>
                <a:gd name="connsiteX8" fmla="*/ 70031 w 72864"/>
                <a:gd name="connsiteY8" fmla="*/ 18088 h 100067"/>
                <a:gd name="connsiteX9" fmla="*/ 70990 w 72864"/>
                <a:gd name="connsiteY9" fmla="*/ 2832 h 100067"/>
                <a:gd name="connsiteX10" fmla="*/ 61487 w 72864"/>
                <a:gd name="connsiteY10" fmla="*/ 304 h 100067"/>
                <a:gd name="connsiteX11" fmla="*/ 52683 w 72864"/>
                <a:gd name="connsiteY11" fmla="*/ 5535 h 100067"/>
                <a:gd name="connsiteX12" fmla="*/ 29319 w 72864"/>
                <a:gd name="connsiteY12" fmla="*/ 31078 h 100067"/>
                <a:gd name="connsiteX13" fmla="*/ 19032 w 72864"/>
                <a:gd name="connsiteY13" fmla="*/ 41539 h 100067"/>
                <a:gd name="connsiteX14" fmla="*/ 10576 w 72864"/>
                <a:gd name="connsiteY14" fmla="*/ 61154 h 1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864" h="100067">
                  <a:moveTo>
                    <a:pt x="10576" y="61241"/>
                  </a:moveTo>
                  <a:cubicBezTo>
                    <a:pt x="6391" y="69697"/>
                    <a:pt x="1596" y="77979"/>
                    <a:pt x="202" y="87307"/>
                  </a:cubicBezTo>
                  <a:cubicBezTo>
                    <a:pt x="-409" y="91840"/>
                    <a:pt x="202" y="97333"/>
                    <a:pt x="4299" y="99338"/>
                  </a:cubicBezTo>
                  <a:cubicBezTo>
                    <a:pt x="8135" y="101256"/>
                    <a:pt x="12668" y="99076"/>
                    <a:pt x="16068" y="96461"/>
                  </a:cubicBezTo>
                  <a:cubicBezTo>
                    <a:pt x="23827" y="90446"/>
                    <a:pt x="29668" y="82251"/>
                    <a:pt x="35334" y="74143"/>
                  </a:cubicBezTo>
                  <a:cubicBezTo>
                    <a:pt x="37340" y="71266"/>
                    <a:pt x="39345" y="68390"/>
                    <a:pt x="40304" y="64990"/>
                  </a:cubicBezTo>
                  <a:cubicBezTo>
                    <a:pt x="41001" y="62287"/>
                    <a:pt x="41001" y="59410"/>
                    <a:pt x="41699" y="56708"/>
                  </a:cubicBezTo>
                  <a:cubicBezTo>
                    <a:pt x="43616" y="49036"/>
                    <a:pt x="50504" y="43806"/>
                    <a:pt x="55995" y="38139"/>
                  </a:cubicBezTo>
                  <a:cubicBezTo>
                    <a:pt x="61749" y="32298"/>
                    <a:pt x="66282" y="25324"/>
                    <a:pt x="70031" y="18088"/>
                  </a:cubicBezTo>
                  <a:cubicBezTo>
                    <a:pt x="72472" y="13293"/>
                    <a:pt x="74478" y="7017"/>
                    <a:pt x="70990" y="2832"/>
                  </a:cubicBezTo>
                  <a:cubicBezTo>
                    <a:pt x="68724" y="217"/>
                    <a:pt x="64887" y="-481"/>
                    <a:pt x="61487" y="304"/>
                  </a:cubicBezTo>
                  <a:cubicBezTo>
                    <a:pt x="58174" y="1089"/>
                    <a:pt x="55298" y="3268"/>
                    <a:pt x="52683" y="5535"/>
                  </a:cubicBezTo>
                  <a:cubicBezTo>
                    <a:pt x="44052" y="13293"/>
                    <a:pt x="37950" y="23406"/>
                    <a:pt x="29319" y="31078"/>
                  </a:cubicBezTo>
                  <a:cubicBezTo>
                    <a:pt x="25135" y="34826"/>
                    <a:pt x="20951" y="36221"/>
                    <a:pt x="19032" y="41539"/>
                  </a:cubicBezTo>
                  <a:cubicBezTo>
                    <a:pt x="16592" y="48252"/>
                    <a:pt x="13714" y="54790"/>
                    <a:pt x="10576" y="61154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34D61026-9562-23AF-3CB4-8ED0E4826C66}"/>
                </a:ext>
              </a:extLst>
            </p:cNvPr>
            <p:cNvSpPr/>
            <p:nvPr/>
          </p:nvSpPr>
          <p:spPr>
            <a:xfrm>
              <a:off x="12017190" y="283645"/>
              <a:ext cx="57389" cy="81984"/>
            </a:xfrm>
            <a:custGeom>
              <a:avLst/>
              <a:gdLst>
                <a:gd name="connsiteX0" fmla="*/ 8883 w 57389"/>
                <a:gd name="connsiteY0" fmla="*/ 50824 h 81984"/>
                <a:gd name="connsiteX1" fmla="*/ 252 w 57389"/>
                <a:gd name="connsiteY1" fmla="*/ 72008 h 81984"/>
                <a:gd name="connsiteX2" fmla="*/ 2955 w 57389"/>
                <a:gd name="connsiteY2" fmla="*/ 81511 h 81984"/>
                <a:gd name="connsiteX3" fmla="*/ 11934 w 57389"/>
                <a:gd name="connsiteY3" fmla="*/ 78808 h 81984"/>
                <a:gd name="connsiteX4" fmla="*/ 27103 w 57389"/>
                <a:gd name="connsiteY4" fmla="*/ 60327 h 81984"/>
                <a:gd name="connsiteX5" fmla="*/ 31113 w 57389"/>
                <a:gd name="connsiteY5" fmla="*/ 52829 h 81984"/>
                <a:gd name="connsiteX6" fmla="*/ 32421 w 57389"/>
                <a:gd name="connsiteY6" fmla="*/ 46117 h 81984"/>
                <a:gd name="connsiteX7" fmla="*/ 43754 w 57389"/>
                <a:gd name="connsiteY7" fmla="*/ 30774 h 81984"/>
                <a:gd name="connsiteX8" fmla="*/ 54913 w 57389"/>
                <a:gd name="connsiteY8" fmla="*/ 14297 h 81984"/>
                <a:gd name="connsiteX9" fmla="*/ 56133 w 57389"/>
                <a:gd name="connsiteY9" fmla="*/ 2092 h 81984"/>
                <a:gd name="connsiteX10" fmla="*/ 49071 w 57389"/>
                <a:gd name="connsiteY10" fmla="*/ 348 h 81984"/>
                <a:gd name="connsiteX11" fmla="*/ 42272 w 57389"/>
                <a:gd name="connsiteY11" fmla="*/ 4794 h 81984"/>
                <a:gd name="connsiteX12" fmla="*/ 23877 w 57389"/>
                <a:gd name="connsiteY12" fmla="*/ 25979 h 81984"/>
                <a:gd name="connsiteX13" fmla="*/ 15770 w 57389"/>
                <a:gd name="connsiteY13" fmla="*/ 34696 h 81984"/>
                <a:gd name="connsiteX14" fmla="*/ 8795 w 57389"/>
                <a:gd name="connsiteY14" fmla="*/ 50650 h 8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89" h="81984">
                  <a:moveTo>
                    <a:pt x="8883" y="50824"/>
                  </a:moveTo>
                  <a:cubicBezTo>
                    <a:pt x="5483" y="57711"/>
                    <a:pt x="1560" y="64511"/>
                    <a:pt x="252" y="72008"/>
                  </a:cubicBezTo>
                  <a:cubicBezTo>
                    <a:pt x="-358" y="75670"/>
                    <a:pt x="-10" y="80029"/>
                    <a:pt x="2955" y="81511"/>
                  </a:cubicBezTo>
                  <a:cubicBezTo>
                    <a:pt x="5744" y="82906"/>
                    <a:pt x="9232" y="80988"/>
                    <a:pt x="11934" y="78808"/>
                  </a:cubicBezTo>
                  <a:cubicBezTo>
                    <a:pt x="17950" y="73752"/>
                    <a:pt x="22570" y="66952"/>
                    <a:pt x="27103" y="60327"/>
                  </a:cubicBezTo>
                  <a:cubicBezTo>
                    <a:pt x="28672" y="57973"/>
                    <a:pt x="30328" y="55619"/>
                    <a:pt x="31113" y="52829"/>
                  </a:cubicBezTo>
                  <a:cubicBezTo>
                    <a:pt x="31723" y="50650"/>
                    <a:pt x="31810" y="48383"/>
                    <a:pt x="32421" y="46117"/>
                  </a:cubicBezTo>
                  <a:cubicBezTo>
                    <a:pt x="34077" y="39927"/>
                    <a:pt x="39395" y="35481"/>
                    <a:pt x="43754" y="30774"/>
                  </a:cubicBezTo>
                  <a:cubicBezTo>
                    <a:pt x="48200" y="25892"/>
                    <a:pt x="51862" y="20225"/>
                    <a:pt x="54913" y="14297"/>
                  </a:cubicBezTo>
                  <a:cubicBezTo>
                    <a:pt x="56918" y="10374"/>
                    <a:pt x="58661" y="5230"/>
                    <a:pt x="56133" y="2092"/>
                  </a:cubicBezTo>
                  <a:cubicBezTo>
                    <a:pt x="54564" y="87"/>
                    <a:pt x="51600" y="-436"/>
                    <a:pt x="49071" y="348"/>
                  </a:cubicBezTo>
                  <a:cubicBezTo>
                    <a:pt x="46544" y="1133"/>
                    <a:pt x="44277" y="2877"/>
                    <a:pt x="42272" y="4794"/>
                  </a:cubicBezTo>
                  <a:cubicBezTo>
                    <a:pt x="35560" y="11246"/>
                    <a:pt x="30677" y="19528"/>
                    <a:pt x="23877" y="25979"/>
                  </a:cubicBezTo>
                  <a:cubicBezTo>
                    <a:pt x="20651" y="29117"/>
                    <a:pt x="17426" y="30338"/>
                    <a:pt x="15770" y="34696"/>
                  </a:cubicBezTo>
                  <a:cubicBezTo>
                    <a:pt x="13678" y="40101"/>
                    <a:pt x="11411" y="45507"/>
                    <a:pt x="8795" y="50650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BA3248C4-DC45-4E13-02B9-FE4F48639D3E}"/>
                </a:ext>
              </a:extLst>
            </p:cNvPr>
            <p:cNvSpPr/>
            <p:nvPr/>
          </p:nvSpPr>
          <p:spPr>
            <a:xfrm>
              <a:off x="12013362" y="215471"/>
              <a:ext cx="53588" cy="95636"/>
            </a:xfrm>
            <a:custGeom>
              <a:avLst/>
              <a:gdLst>
                <a:gd name="connsiteX0" fmla="*/ 52638 w 53588"/>
                <a:gd name="connsiteY0" fmla="*/ 89706 h 95636"/>
                <a:gd name="connsiteX1" fmla="*/ 52464 w 53588"/>
                <a:gd name="connsiteY1" fmla="*/ 90055 h 95636"/>
                <a:gd name="connsiteX2" fmla="*/ 38254 w 53588"/>
                <a:gd name="connsiteY2" fmla="*/ 94414 h 95636"/>
                <a:gd name="connsiteX3" fmla="*/ 25700 w 53588"/>
                <a:gd name="connsiteY3" fmla="*/ 81773 h 95636"/>
                <a:gd name="connsiteX4" fmla="*/ 6696 w 53588"/>
                <a:gd name="connsiteY4" fmla="*/ 49343 h 95636"/>
                <a:gd name="connsiteX5" fmla="*/ 854 w 53588"/>
                <a:gd name="connsiteY5" fmla="*/ 8631 h 95636"/>
                <a:gd name="connsiteX6" fmla="*/ 12972 w 53588"/>
                <a:gd name="connsiteY6" fmla="*/ 175 h 95636"/>
                <a:gd name="connsiteX7" fmla="*/ 21428 w 53588"/>
                <a:gd name="connsiteY7" fmla="*/ 12293 h 95636"/>
                <a:gd name="connsiteX8" fmla="*/ 25874 w 53588"/>
                <a:gd name="connsiteY8" fmla="*/ 41061 h 95636"/>
                <a:gd name="connsiteX9" fmla="*/ 42961 w 53588"/>
                <a:gd name="connsiteY9" fmla="*/ 70004 h 95636"/>
                <a:gd name="connsiteX10" fmla="*/ 48018 w 53588"/>
                <a:gd name="connsiteY10" fmla="*/ 76019 h 95636"/>
                <a:gd name="connsiteX11" fmla="*/ 52551 w 53588"/>
                <a:gd name="connsiteY11" fmla="*/ 89881 h 9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588" h="95636">
                  <a:moveTo>
                    <a:pt x="52638" y="89706"/>
                  </a:moveTo>
                  <a:cubicBezTo>
                    <a:pt x="52638" y="89706"/>
                    <a:pt x="52551" y="89968"/>
                    <a:pt x="52464" y="90055"/>
                  </a:cubicBezTo>
                  <a:cubicBezTo>
                    <a:pt x="49761" y="95198"/>
                    <a:pt x="43397" y="97116"/>
                    <a:pt x="38254" y="94414"/>
                  </a:cubicBezTo>
                  <a:cubicBezTo>
                    <a:pt x="32064" y="91101"/>
                    <a:pt x="28403" y="85696"/>
                    <a:pt x="25700" y="81773"/>
                  </a:cubicBezTo>
                  <a:cubicBezTo>
                    <a:pt x="18814" y="71661"/>
                    <a:pt x="11752" y="61286"/>
                    <a:pt x="6696" y="49343"/>
                  </a:cubicBezTo>
                  <a:cubicBezTo>
                    <a:pt x="680" y="35220"/>
                    <a:pt x="-1325" y="21185"/>
                    <a:pt x="854" y="8631"/>
                  </a:cubicBezTo>
                  <a:cubicBezTo>
                    <a:pt x="1901" y="2877"/>
                    <a:pt x="7306" y="-871"/>
                    <a:pt x="12972" y="175"/>
                  </a:cubicBezTo>
                  <a:cubicBezTo>
                    <a:pt x="18639" y="1221"/>
                    <a:pt x="22474" y="6626"/>
                    <a:pt x="21428" y="12293"/>
                  </a:cubicBezTo>
                  <a:cubicBezTo>
                    <a:pt x="19947" y="20836"/>
                    <a:pt x="21428" y="30774"/>
                    <a:pt x="25874" y="41061"/>
                  </a:cubicBezTo>
                  <a:cubicBezTo>
                    <a:pt x="30146" y="51174"/>
                    <a:pt x="36684" y="60676"/>
                    <a:pt x="42961" y="70004"/>
                  </a:cubicBezTo>
                  <a:cubicBezTo>
                    <a:pt x="44618" y="72445"/>
                    <a:pt x="46448" y="75148"/>
                    <a:pt x="48018" y="76019"/>
                  </a:cubicBezTo>
                  <a:cubicBezTo>
                    <a:pt x="52986" y="78722"/>
                    <a:pt x="54991" y="84824"/>
                    <a:pt x="52551" y="8988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3CFFC164-555F-2CF3-60E6-04888F321BBC}"/>
                </a:ext>
              </a:extLst>
            </p:cNvPr>
            <p:cNvSpPr/>
            <p:nvPr/>
          </p:nvSpPr>
          <p:spPr>
            <a:xfrm>
              <a:off x="11927271" y="326943"/>
              <a:ext cx="107337" cy="41870"/>
            </a:xfrm>
            <a:custGeom>
              <a:avLst/>
              <a:gdLst>
                <a:gd name="connsiteX0" fmla="*/ 106299 w 107337"/>
                <a:gd name="connsiteY0" fmla="*/ 27054 h 41870"/>
                <a:gd name="connsiteX1" fmla="*/ 105428 w 107337"/>
                <a:gd name="connsiteY1" fmla="*/ 28536 h 41870"/>
                <a:gd name="connsiteX2" fmla="*/ 90869 w 107337"/>
                <a:gd name="connsiteY2" fmla="*/ 31064 h 41870"/>
                <a:gd name="connsiteX3" fmla="*/ 53121 w 107337"/>
                <a:gd name="connsiteY3" fmla="*/ 21213 h 41870"/>
                <a:gd name="connsiteX4" fmla="*/ 18163 w 107337"/>
                <a:gd name="connsiteY4" fmla="*/ 38561 h 41870"/>
                <a:gd name="connsiteX5" fmla="*/ 3343 w 107337"/>
                <a:gd name="connsiteY5" fmla="*/ 39084 h 41870"/>
                <a:gd name="connsiteX6" fmla="*/ 2820 w 107337"/>
                <a:gd name="connsiteY6" fmla="*/ 24264 h 41870"/>
                <a:gd name="connsiteX7" fmla="*/ 50942 w 107337"/>
                <a:gd name="connsiteY7" fmla="*/ 377 h 41870"/>
                <a:gd name="connsiteX8" fmla="*/ 102899 w 107337"/>
                <a:gd name="connsiteY8" fmla="*/ 13890 h 41870"/>
                <a:gd name="connsiteX9" fmla="*/ 106299 w 107337"/>
                <a:gd name="connsiteY9" fmla="*/ 26967 h 4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337" h="41870">
                  <a:moveTo>
                    <a:pt x="106299" y="27054"/>
                  </a:moveTo>
                  <a:cubicBezTo>
                    <a:pt x="106039" y="27577"/>
                    <a:pt x="105777" y="28013"/>
                    <a:pt x="105428" y="28536"/>
                  </a:cubicBezTo>
                  <a:cubicBezTo>
                    <a:pt x="102115" y="33243"/>
                    <a:pt x="95577" y="34377"/>
                    <a:pt x="90869" y="31064"/>
                  </a:cubicBezTo>
                  <a:cubicBezTo>
                    <a:pt x="80059" y="23479"/>
                    <a:pt x="66285" y="19905"/>
                    <a:pt x="53121" y="21213"/>
                  </a:cubicBezTo>
                  <a:cubicBezTo>
                    <a:pt x="39957" y="22608"/>
                    <a:pt x="27230" y="28885"/>
                    <a:pt x="18163" y="38561"/>
                  </a:cubicBezTo>
                  <a:cubicBezTo>
                    <a:pt x="14240" y="42746"/>
                    <a:pt x="7615" y="43007"/>
                    <a:pt x="3343" y="39084"/>
                  </a:cubicBezTo>
                  <a:cubicBezTo>
                    <a:pt x="-841" y="35161"/>
                    <a:pt x="-1190" y="28623"/>
                    <a:pt x="2820" y="24264"/>
                  </a:cubicBezTo>
                  <a:cubicBezTo>
                    <a:pt x="15287" y="11013"/>
                    <a:pt x="32809" y="2295"/>
                    <a:pt x="50942" y="377"/>
                  </a:cubicBezTo>
                  <a:cubicBezTo>
                    <a:pt x="69074" y="-1453"/>
                    <a:pt x="87992" y="3429"/>
                    <a:pt x="102899" y="13890"/>
                  </a:cubicBezTo>
                  <a:cubicBezTo>
                    <a:pt x="107171" y="16854"/>
                    <a:pt x="108479" y="22433"/>
                    <a:pt x="106299" y="2696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AB9C204F-E142-4812-2AFE-BE44AF614FC5}"/>
                </a:ext>
              </a:extLst>
            </p:cNvPr>
            <p:cNvSpPr/>
            <p:nvPr/>
          </p:nvSpPr>
          <p:spPr>
            <a:xfrm>
              <a:off x="11953155" y="270618"/>
              <a:ext cx="88329" cy="62607"/>
            </a:xfrm>
            <a:custGeom>
              <a:avLst/>
              <a:gdLst>
                <a:gd name="connsiteX0" fmla="*/ 87215 w 88329"/>
                <a:gd name="connsiteY0" fmla="*/ 56702 h 62607"/>
                <a:gd name="connsiteX1" fmla="*/ 85732 w 88329"/>
                <a:gd name="connsiteY1" fmla="*/ 58969 h 62607"/>
                <a:gd name="connsiteX2" fmla="*/ 71000 w 88329"/>
                <a:gd name="connsiteY2" fmla="*/ 60102 h 62607"/>
                <a:gd name="connsiteX3" fmla="*/ 41883 w 88329"/>
                <a:gd name="connsiteY3" fmla="*/ 43016 h 62607"/>
                <a:gd name="connsiteX4" fmla="*/ 2826 w 88329"/>
                <a:gd name="connsiteY4" fmla="*/ 17647 h 62607"/>
                <a:gd name="connsiteX5" fmla="*/ 3263 w 88329"/>
                <a:gd name="connsiteY5" fmla="*/ 2827 h 62607"/>
                <a:gd name="connsiteX6" fmla="*/ 18082 w 88329"/>
                <a:gd name="connsiteY6" fmla="*/ 3263 h 62607"/>
                <a:gd name="connsiteX7" fmla="*/ 51036 w 88329"/>
                <a:gd name="connsiteY7" fmla="*/ 24011 h 62607"/>
                <a:gd name="connsiteX8" fmla="*/ 84686 w 88329"/>
                <a:gd name="connsiteY8" fmla="*/ 44062 h 62607"/>
                <a:gd name="connsiteX9" fmla="*/ 87302 w 88329"/>
                <a:gd name="connsiteY9" fmla="*/ 56615 h 6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329" h="62607">
                  <a:moveTo>
                    <a:pt x="87215" y="56702"/>
                  </a:moveTo>
                  <a:cubicBezTo>
                    <a:pt x="86865" y="57487"/>
                    <a:pt x="86343" y="58272"/>
                    <a:pt x="85732" y="58969"/>
                  </a:cubicBezTo>
                  <a:cubicBezTo>
                    <a:pt x="81984" y="63328"/>
                    <a:pt x="75359" y="63851"/>
                    <a:pt x="71000" y="60102"/>
                  </a:cubicBezTo>
                  <a:cubicBezTo>
                    <a:pt x="62804" y="53041"/>
                    <a:pt x="52605" y="48159"/>
                    <a:pt x="41883" y="43016"/>
                  </a:cubicBezTo>
                  <a:cubicBezTo>
                    <a:pt x="28195" y="36390"/>
                    <a:pt x="13985" y="29590"/>
                    <a:pt x="2826" y="17647"/>
                  </a:cubicBezTo>
                  <a:cubicBezTo>
                    <a:pt x="-1096" y="13462"/>
                    <a:pt x="-922" y="6750"/>
                    <a:pt x="3263" y="2827"/>
                  </a:cubicBezTo>
                  <a:cubicBezTo>
                    <a:pt x="7447" y="-1096"/>
                    <a:pt x="14072" y="-922"/>
                    <a:pt x="18082" y="3263"/>
                  </a:cubicBezTo>
                  <a:cubicBezTo>
                    <a:pt x="26627" y="12329"/>
                    <a:pt x="38483" y="17996"/>
                    <a:pt x="51036" y="24011"/>
                  </a:cubicBezTo>
                  <a:cubicBezTo>
                    <a:pt x="62544" y="29590"/>
                    <a:pt x="74487" y="35257"/>
                    <a:pt x="84686" y="44062"/>
                  </a:cubicBezTo>
                  <a:cubicBezTo>
                    <a:pt x="88348" y="47200"/>
                    <a:pt x="89307" y="52431"/>
                    <a:pt x="87302" y="5661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5E2F5748-7943-3018-6BF9-5C3B880E3CAF}"/>
                </a:ext>
              </a:extLst>
            </p:cNvPr>
            <p:cNvSpPr/>
            <p:nvPr/>
          </p:nvSpPr>
          <p:spPr>
            <a:xfrm>
              <a:off x="12031739" y="422779"/>
              <a:ext cx="173831" cy="122921"/>
            </a:xfrm>
            <a:custGeom>
              <a:avLst/>
              <a:gdLst>
                <a:gd name="connsiteX0" fmla="*/ 21098 w 173831"/>
                <a:gd name="connsiteY0" fmla="*/ 10549 h 122921"/>
                <a:gd name="connsiteX1" fmla="*/ 37226 w 173831"/>
                <a:gd name="connsiteY1" fmla="*/ 56753 h 122921"/>
                <a:gd name="connsiteX2" fmla="*/ 72706 w 173831"/>
                <a:gd name="connsiteY2" fmla="*/ 93368 h 122921"/>
                <a:gd name="connsiteX3" fmla="*/ 120741 w 173831"/>
                <a:gd name="connsiteY3" fmla="*/ 114726 h 122921"/>
                <a:gd name="connsiteX4" fmla="*/ 146982 w 173831"/>
                <a:gd name="connsiteY4" fmla="*/ 120306 h 122921"/>
                <a:gd name="connsiteX5" fmla="*/ 173832 w 173831"/>
                <a:gd name="connsiteY5" fmla="*/ 122921 h 122921"/>
                <a:gd name="connsiteX6" fmla="*/ 146720 w 173831"/>
                <a:gd name="connsiteY6" fmla="*/ 122921 h 122921"/>
                <a:gd name="connsiteX7" fmla="*/ 119608 w 173831"/>
                <a:gd name="connsiteY7" fmla="*/ 119783 h 122921"/>
                <a:gd name="connsiteX8" fmla="*/ 67214 w 173831"/>
                <a:gd name="connsiteY8" fmla="*/ 102260 h 122921"/>
                <a:gd name="connsiteX9" fmla="*/ 24236 w 173831"/>
                <a:gd name="connsiteY9" fmla="*/ 65558 h 122921"/>
                <a:gd name="connsiteX10" fmla="*/ 175 w 173831"/>
                <a:gd name="connsiteY10" fmla="*/ 12380 h 122921"/>
                <a:gd name="connsiteX11" fmla="*/ 8544 w 173831"/>
                <a:gd name="connsiteY11" fmla="*/ 175 h 122921"/>
                <a:gd name="connsiteX12" fmla="*/ 20836 w 173831"/>
                <a:gd name="connsiteY12" fmla="*/ 8544 h 122921"/>
                <a:gd name="connsiteX13" fmla="*/ 21011 w 173831"/>
                <a:gd name="connsiteY13" fmla="*/ 9590 h 122921"/>
                <a:gd name="connsiteX14" fmla="*/ 21011 w 173831"/>
                <a:gd name="connsiteY14" fmla="*/ 10462 h 12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831" h="122921">
                  <a:moveTo>
                    <a:pt x="21098" y="10549"/>
                  </a:moveTo>
                  <a:cubicBezTo>
                    <a:pt x="22405" y="25544"/>
                    <a:pt x="28333" y="42718"/>
                    <a:pt x="37226" y="56753"/>
                  </a:cubicBezTo>
                  <a:cubicBezTo>
                    <a:pt x="46118" y="71138"/>
                    <a:pt x="58322" y="83517"/>
                    <a:pt x="72706" y="93368"/>
                  </a:cubicBezTo>
                  <a:cubicBezTo>
                    <a:pt x="87178" y="103132"/>
                    <a:pt x="103655" y="109757"/>
                    <a:pt x="120741" y="114726"/>
                  </a:cubicBezTo>
                  <a:cubicBezTo>
                    <a:pt x="129284" y="117080"/>
                    <a:pt x="138177" y="118388"/>
                    <a:pt x="146982" y="120306"/>
                  </a:cubicBezTo>
                  <a:lnTo>
                    <a:pt x="173832" y="122921"/>
                  </a:lnTo>
                  <a:lnTo>
                    <a:pt x="146720" y="122921"/>
                  </a:lnTo>
                  <a:cubicBezTo>
                    <a:pt x="137741" y="121875"/>
                    <a:pt x="128587" y="121352"/>
                    <a:pt x="119608" y="119783"/>
                  </a:cubicBezTo>
                  <a:cubicBezTo>
                    <a:pt x="101650" y="116383"/>
                    <a:pt x="83778" y="111239"/>
                    <a:pt x="67214" y="102260"/>
                  </a:cubicBezTo>
                  <a:cubicBezTo>
                    <a:pt x="50825" y="93194"/>
                    <a:pt x="35918" y="80902"/>
                    <a:pt x="24236" y="65558"/>
                  </a:cubicBezTo>
                  <a:cubicBezTo>
                    <a:pt x="12554" y="50041"/>
                    <a:pt x="4010" y="33128"/>
                    <a:pt x="175" y="12380"/>
                  </a:cubicBezTo>
                  <a:cubicBezTo>
                    <a:pt x="-871" y="6713"/>
                    <a:pt x="2877" y="1221"/>
                    <a:pt x="8544" y="175"/>
                  </a:cubicBezTo>
                  <a:cubicBezTo>
                    <a:pt x="14211" y="-871"/>
                    <a:pt x="19703" y="2878"/>
                    <a:pt x="20836" y="8544"/>
                  </a:cubicBezTo>
                  <a:cubicBezTo>
                    <a:pt x="20836" y="8893"/>
                    <a:pt x="20923" y="9242"/>
                    <a:pt x="21011" y="9590"/>
                  </a:cubicBezTo>
                  <a:lnTo>
                    <a:pt x="21011" y="1046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579DD18E-55F7-EC7F-3973-46560FBD3100}"/>
                </a:ext>
              </a:extLst>
            </p:cNvPr>
            <p:cNvSpPr/>
            <p:nvPr/>
          </p:nvSpPr>
          <p:spPr>
            <a:xfrm rot="20264400">
              <a:off x="10880081" y="-66416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3 w 348186"/>
                <a:gd name="connsiteY1" fmla="*/ 348187 h 348187"/>
                <a:gd name="connsiteX2" fmla="*/ 0 w 348186"/>
                <a:gd name="connsiteY2" fmla="*/ 174094 h 348187"/>
                <a:gd name="connsiteX3" fmla="*/ 174093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3" y="348187"/>
                  </a:cubicBezTo>
                  <a:cubicBezTo>
                    <a:pt x="77944" y="348187"/>
                    <a:pt x="0" y="270243"/>
                    <a:pt x="0" y="174094"/>
                  </a:cubicBezTo>
                  <a:cubicBezTo>
                    <a:pt x="0" y="77944"/>
                    <a:pt x="77945" y="0"/>
                    <a:pt x="174093" y="0"/>
                  </a:cubicBezTo>
                  <a:cubicBezTo>
                    <a:pt x="270243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6258C28D-97D6-DD93-AE1C-1202CA83D446}"/>
                </a:ext>
              </a:extLst>
            </p:cNvPr>
            <p:cNvSpPr/>
            <p:nvPr/>
          </p:nvSpPr>
          <p:spPr>
            <a:xfrm>
              <a:off x="11004261" y="-52581"/>
              <a:ext cx="117214" cy="33254"/>
            </a:xfrm>
            <a:custGeom>
              <a:avLst/>
              <a:gdLst>
                <a:gd name="connsiteX0" fmla="*/ 36357 w 117214"/>
                <a:gd name="connsiteY0" fmla="*/ 2249 h 33254"/>
                <a:gd name="connsiteX1" fmla="*/ 8548 w 117214"/>
                <a:gd name="connsiteY1" fmla="*/ 5911 h 33254"/>
                <a:gd name="connsiteX2" fmla="*/ 5 w 117214"/>
                <a:gd name="connsiteY2" fmla="*/ 15413 h 33254"/>
                <a:gd name="connsiteX3" fmla="*/ 8286 w 117214"/>
                <a:gd name="connsiteY3" fmla="*/ 24305 h 33254"/>
                <a:gd name="connsiteX4" fmla="*/ 37143 w 117214"/>
                <a:gd name="connsiteY4" fmla="*/ 30233 h 33254"/>
                <a:gd name="connsiteX5" fmla="*/ 47516 w 117214"/>
                <a:gd name="connsiteY5" fmla="*/ 30146 h 33254"/>
                <a:gd name="connsiteX6" fmla="*/ 55450 w 117214"/>
                <a:gd name="connsiteY6" fmla="*/ 27269 h 33254"/>
                <a:gd name="connsiteX7" fmla="*/ 78639 w 117214"/>
                <a:gd name="connsiteY7" fmla="*/ 30756 h 33254"/>
                <a:gd name="connsiteX8" fmla="*/ 102961 w 117214"/>
                <a:gd name="connsiteY8" fmla="*/ 33197 h 33254"/>
                <a:gd name="connsiteX9" fmla="*/ 116736 w 117214"/>
                <a:gd name="connsiteY9" fmla="*/ 26659 h 33254"/>
                <a:gd name="connsiteX10" fmla="*/ 114295 w 117214"/>
                <a:gd name="connsiteY10" fmla="*/ 17156 h 33254"/>
                <a:gd name="connsiteX11" fmla="*/ 105402 w 117214"/>
                <a:gd name="connsiteY11" fmla="*/ 12013 h 33254"/>
                <a:gd name="connsiteX12" fmla="*/ 71665 w 117214"/>
                <a:gd name="connsiteY12" fmla="*/ 4080 h 33254"/>
                <a:gd name="connsiteX13" fmla="*/ 57455 w 117214"/>
                <a:gd name="connsiteY13" fmla="*/ 157 h 33254"/>
                <a:gd name="connsiteX14" fmla="*/ 36184 w 117214"/>
                <a:gd name="connsiteY14" fmla="*/ 2336 h 3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7214" h="33254">
                  <a:moveTo>
                    <a:pt x="36357" y="2249"/>
                  </a:moveTo>
                  <a:cubicBezTo>
                    <a:pt x="26943" y="2685"/>
                    <a:pt x="17353" y="2511"/>
                    <a:pt x="8548" y="5911"/>
                  </a:cubicBezTo>
                  <a:cubicBezTo>
                    <a:pt x="4277" y="7567"/>
                    <a:pt x="-170" y="10880"/>
                    <a:pt x="5" y="15413"/>
                  </a:cubicBezTo>
                  <a:cubicBezTo>
                    <a:pt x="180" y="19685"/>
                    <a:pt x="4364" y="22561"/>
                    <a:pt x="8286" y="24305"/>
                  </a:cubicBezTo>
                  <a:cubicBezTo>
                    <a:pt x="17353" y="28141"/>
                    <a:pt x="27379" y="29274"/>
                    <a:pt x="37143" y="30233"/>
                  </a:cubicBezTo>
                  <a:cubicBezTo>
                    <a:pt x="40630" y="30582"/>
                    <a:pt x="44116" y="30931"/>
                    <a:pt x="47516" y="30146"/>
                  </a:cubicBezTo>
                  <a:cubicBezTo>
                    <a:pt x="50219" y="29449"/>
                    <a:pt x="52747" y="28054"/>
                    <a:pt x="55450" y="27269"/>
                  </a:cubicBezTo>
                  <a:cubicBezTo>
                    <a:pt x="63121" y="25177"/>
                    <a:pt x="70968" y="28664"/>
                    <a:pt x="78639" y="30756"/>
                  </a:cubicBezTo>
                  <a:cubicBezTo>
                    <a:pt x="86572" y="32848"/>
                    <a:pt x="94854" y="33459"/>
                    <a:pt x="102961" y="33197"/>
                  </a:cubicBezTo>
                  <a:cubicBezTo>
                    <a:pt x="108366" y="33023"/>
                    <a:pt x="114817" y="31715"/>
                    <a:pt x="116736" y="26659"/>
                  </a:cubicBezTo>
                  <a:cubicBezTo>
                    <a:pt x="117956" y="23433"/>
                    <a:pt x="116736" y="19685"/>
                    <a:pt x="114295" y="17156"/>
                  </a:cubicBezTo>
                  <a:cubicBezTo>
                    <a:pt x="111941" y="14628"/>
                    <a:pt x="108715" y="13146"/>
                    <a:pt x="105402" y="12013"/>
                  </a:cubicBezTo>
                  <a:cubicBezTo>
                    <a:pt x="94418" y="8264"/>
                    <a:pt x="82649" y="7829"/>
                    <a:pt x="71665" y="4080"/>
                  </a:cubicBezTo>
                  <a:cubicBezTo>
                    <a:pt x="66347" y="2249"/>
                    <a:pt x="63121" y="-715"/>
                    <a:pt x="57455" y="157"/>
                  </a:cubicBezTo>
                  <a:cubicBezTo>
                    <a:pt x="50394" y="1290"/>
                    <a:pt x="43332" y="1988"/>
                    <a:pt x="36184" y="2336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51E67550-B72D-7139-077E-5BFAC4C67B23}"/>
                </a:ext>
              </a:extLst>
            </p:cNvPr>
            <p:cNvSpPr/>
            <p:nvPr/>
          </p:nvSpPr>
          <p:spPr>
            <a:xfrm>
              <a:off x="11015070" y="-49246"/>
              <a:ext cx="95580" cy="24236"/>
            </a:xfrm>
            <a:custGeom>
              <a:avLst/>
              <a:gdLst>
                <a:gd name="connsiteX0" fmla="*/ 29647 w 95580"/>
                <a:gd name="connsiteY0" fmla="*/ 1704 h 24236"/>
                <a:gd name="connsiteX1" fmla="*/ 6981 w 95580"/>
                <a:gd name="connsiteY1" fmla="*/ 4493 h 24236"/>
                <a:gd name="connsiteX2" fmla="*/ 6 w 95580"/>
                <a:gd name="connsiteY2" fmla="*/ 11555 h 24236"/>
                <a:gd name="connsiteX3" fmla="*/ 6719 w 95580"/>
                <a:gd name="connsiteY3" fmla="*/ 18006 h 24236"/>
                <a:gd name="connsiteX4" fmla="*/ 30256 w 95580"/>
                <a:gd name="connsiteY4" fmla="*/ 22277 h 24236"/>
                <a:gd name="connsiteX5" fmla="*/ 38712 w 95580"/>
                <a:gd name="connsiteY5" fmla="*/ 22103 h 24236"/>
                <a:gd name="connsiteX6" fmla="*/ 45163 w 95580"/>
                <a:gd name="connsiteY6" fmla="*/ 20011 h 24236"/>
                <a:gd name="connsiteX7" fmla="*/ 64081 w 95580"/>
                <a:gd name="connsiteY7" fmla="*/ 22452 h 24236"/>
                <a:gd name="connsiteX8" fmla="*/ 83958 w 95580"/>
                <a:gd name="connsiteY8" fmla="*/ 24195 h 24236"/>
                <a:gd name="connsiteX9" fmla="*/ 95204 w 95580"/>
                <a:gd name="connsiteY9" fmla="*/ 19313 h 24236"/>
                <a:gd name="connsiteX10" fmla="*/ 93285 w 95580"/>
                <a:gd name="connsiteY10" fmla="*/ 12339 h 24236"/>
                <a:gd name="connsiteX11" fmla="*/ 86050 w 95580"/>
                <a:gd name="connsiteY11" fmla="*/ 8591 h 24236"/>
                <a:gd name="connsiteX12" fmla="*/ 58589 w 95580"/>
                <a:gd name="connsiteY12" fmla="*/ 2924 h 24236"/>
                <a:gd name="connsiteX13" fmla="*/ 46995 w 95580"/>
                <a:gd name="connsiteY13" fmla="*/ 134 h 24236"/>
                <a:gd name="connsiteX14" fmla="*/ 29647 w 95580"/>
                <a:gd name="connsiteY14" fmla="*/ 1878 h 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580" h="24236">
                  <a:moveTo>
                    <a:pt x="29647" y="1704"/>
                  </a:moveTo>
                  <a:cubicBezTo>
                    <a:pt x="21975" y="2052"/>
                    <a:pt x="14129" y="2052"/>
                    <a:pt x="6981" y="4493"/>
                  </a:cubicBezTo>
                  <a:cubicBezTo>
                    <a:pt x="3493" y="5714"/>
                    <a:pt x="-169" y="8155"/>
                    <a:pt x="6" y="11555"/>
                  </a:cubicBezTo>
                  <a:cubicBezTo>
                    <a:pt x="93" y="14693"/>
                    <a:pt x="3493" y="16785"/>
                    <a:pt x="6719" y="18006"/>
                  </a:cubicBezTo>
                  <a:cubicBezTo>
                    <a:pt x="14129" y="20795"/>
                    <a:pt x="22237" y="21580"/>
                    <a:pt x="30256" y="22277"/>
                  </a:cubicBezTo>
                  <a:cubicBezTo>
                    <a:pt x="33047" y="22539"/>
                    <a:pt x="35923" y="22801"/>
                    <a:pt x="38712" y="22103"/>
                  </a:cubicBezTo>
                  <a:cubicBezTo>
                    <a:pt x="40979" y="21580"/>
                    <a:pt x="42984" y="20534"/>
                    <a:pt x="45163" y="20011"/>
                  </a:cubicBezTo>
                  <a:cubicBezTo>
                    <a:pt x="51441" y="18442"/>
                    <a:pt x="57805" y="20970"/>
                    <a:pt x="64081" y="22452"/>
                  </a:cubicBezTo>
                  <a:cubicBezTo>
                    <a:pt x="70532" y="24021"/>
                    <a:pt x="77245" y="24370"/>
                    <a:pt x="83958" y="24195"/>
                  </a:cubicBezTo>
                  <a:cubicBezTo>
                    <a:pt x="88404" y="24021"/>
                    <a:pt x="93635" y="23062"/>
                    <a:pt x="95204" y="19313"/>
                  </a:cubicBezTo>
                  <a:cubicBezTo>
                    <a:pt x="96163" y="16960"/>
                    <a:pt x="95204" y="14170"/>
                    <a:pt x="93285" y="12339"/>
                  </a:cubicBezTo>
                  <a:cubicBezTo>
                    <a:pt x="91368" y="10508"/>
                    <a:pt x="88752" y="9375"/>
                    <a:pt x="86050" y="8591"/>
                  </a:cubicBezTo>
                  <a:cubicBezTo>
                    <a:pt x="77158" y="5888"/>
                    <a:pt x="67481" y="5627"/>
                    <a:pt x="58589" y="2924"/>
                  </a:cubicBezTo>
                  <a:cubicBezTo>
                    <a:pt x="54317" y="1616"/>
                    <a:pt x="51615" y="-563"/>
                    <a:pt x="46995" y="134"/>
                  </a:cubicBezTo>
                  <a:cubicBezTo>
                    <a:pt x="41241" y="1006"/>
                    <a:pt x="35487" y="1529"/>
                    <a:pt x="29647" y="1878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667996F9-0E59-F73D-FCCF-C699E583A041}"/>
                </a:ext>
              </a:extLst>
            </p:cNvPr>
            <p:cNvSpPr/>
            <p:nvPr/>
          </p:nvSpPr>
          <p:spPr>
            <a:xfrm>
              <a:off x="11078621" y="-112343"/>
              <a:ext cx="70691" cy="85376"/>
            </a:xfrm>
            <a:custGeom>
              <a:avLst/>
              <a:gdLst>
                <a:gd name="connsiteX0" fmla="*/ 11078 w 70691"/>
                <a:gd name="connsiteY0" fmla="*/ 85375 h 85376"/>
                <a:gd name="connsiteX1" fmla="*/ 10730 w 70691"/>
                <a:gd name="connsiteY1" fmla="*/ 85375 h 85376"/>
                <a:gd name="connsiteX2" fmla="*/ 7 w 70691"/>
                <a:gd name="connsiteY2" fmla="*/ 75088 h 85376"/>
                <a:gd name="connsiteX3" fmla="*/ 4976 w 70691"/>
                <a:gd name="connsiteY3" fmla="*/ 57914 h 85376"/>
                <a:gd name="connsiteX4" fmla="*/ 24068 w 70691"/>
                <a:gd name="connsiteY4" fmla="*/ 25484 h 85376"/>
                <a:gd name="connsiteX5" fmla="*/ 56760 w 70691"/>
                <a:gd name="connsiteY5" fmla="*/ 551 h 85376"/>
                <a:gd name="connsiteX6" fmla="*/ 70097 w 70691"/>
                <a:gd name="connsiteY6" fmla="*/ 7002 h 85376"/>
                <a:gd name="connsiteX7" fmla="*/ 63646 w 70691"/>
                <a:gd name="connsiteY7" fmla="*/ 20340 h 85376"/>
                <a:gd name="connsiteX8" fmla="*/ 40631 w 70691"/>
                <a:gd name="connsiteY8" fmla="*/ 38299 h 85376"/>
                <a:gd name="connsiteX9" fmla="*/ 23719 w 70691"/>
                <a:gd name="connsiteY9" fmla="*/ 67329 h 85376"/>
                <a:gd name="connsiteX10" fmla="*/ 21016 w 70691"/>
                <a:gd name="connsiteY10" fmla="*/ 74652 h 85376"/>
                <a:gd name="connsiteX11" fmla="*/ 11165 w 70691"/>
                <a:gd name="connsiteY11" fmla="*/ 85288 h 8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691" h="85376">
                  <a:moveTo>
                    <a:pt x="11078" y="85375"/>
                  </a:moveTo>
                  <a:cubicBezTo>
                    <a:pt x="11078" y="85375"/>
                    <a:pt x="10817" y="85375"/>
                    <a:pt x="10730" y="85375"/>
                  </a:cubicBezTo>
                  <a:cubicBezTo>
                    <a:pt x="4976" y="85462"/>
                    <a:pt x="181" y="80929"/>
                    <a:pt x="7" y="75088"/>
                  </a:cubicBezTo>
                  <a:cubicBezTo>
                    <a:pt x="-167" y="68114"/>
                    <a:pt x="2797" y="62273"/>
                    <a:pt x="4976" y="57914"/>
                  </a:cubicBezTo>
                  <a:cubicBezTo>
                    <a:pt x="10468" y="47017"/>
                    <a:pt x="16135" y="35771"/>
                    <a:pt x="24068" y="25484"/>
                  </a:cubicBezTo>
                  <a:cubicBezTo>
                    <a:pt x="33396" y="13366"/>
                    <a:pt x="44729" y="4736"/>
                    <a:pt x="56760" y="551"/>
                  </a:cubicBezTo>
                  <a:cubicBezTo>
                    <a:pt x="62251" y="-1280"/>
                    <a:pt x="68180" y="1597"/>
                    <a:pt x="70097" y="7002"/>
                  </a:cubicBezTo>
                  <a:cubicBezTo>
                    <a:pt x="72016" y="12494"/>
                    <a:pt x="69139" y="18423"/>
                    <a:pt x="63646" y="20340"/>
                  </a:cubicBezTo>
                  <a:cubicBezTo>
                    <a:pt x="55452" y="23130"/>
                    <a:pt x="47519" y="29407"/>
                    <a:pt x="40631" y="38299"/>
                  </a:cubicBezTo>
                  <a:cubicBezTo>
                    <a:pt x="33918" y="47017"/>
                    <a:pt x="28775" y="57304"/>
                    <a:pt x="23719" y="67329"/>
                  </a:cubicBezTo>
                  <a:cubicBezTo>
                    <a:pt x="22412" y="69944"/>
                    <a:pt x="20929" y="72909"/>
                    <a:pt x="21016" y="74652"/>
                  </a:cubicBezTo>
                  <a:cubicBezTo>
                    <a:pt x="21104" y="80319"/>
                    <a:pt x="16745" y="85026"/>
                    <a:pt x="11165" y="852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1969F15C-F59C-0B41-34CE-7A22EB3F1EAB}"/>
                </a:ext>
              </a:extLst>
            </p:cNvPr>
            <p:cNvSpPr/>
            <p:nvPr/>
          </p:nvSpPr>
          <p:spPr>
            <a:xfrm>
              <a:off x="10970221" y="-123520"/>
              <a:ext cx="71238" cy="92018"/>
            </a:xfrm>
            <a:custGeom>
              <a:avLst/>
              <a:gdLst>
                <a:gd name="connsiteX0" fmla="*/ 61070 w 71238"/>
                <a:gd name="connsiteY0" fmla="*/ 92018 h 92018"/>
                <a:gd name="connsiteX1" fmla="*/ 59327 w 71238"/>
                <a:gd name="connsiteY1" fmla="*/ 92018 h 92018"/>
                <a:gd name="connsiteX2" fmla="*/ 49998 w 71238"/>
                <a:gd name="connsiteY2" fmla="*/ 80511 h 92018"/>
                <a:gd name="connsiteX3" fmla="*/ 40147 w 71238"/>
                <a:gd name="connsiteY3" fmla="*/ 42763 h 92018"/>
                <a:gd name="connsiteX4" fmla="*/ 7979 w 71238"/>
                <a:gd name="connsiteY4" fmla="*/ 20707 h 92018"/>
                <a:gd name="connsiteX5" fmla="*/ 308 w 71238"/>
                <a:gd name="connsiteY5" fmla="*/ 7979 h 92018"/>
                <a:gd name="connsiteX6" fmla="*/ 13035 w 71238"/>
                <a:gd name="connsiteY6" fmla="*/ 308 h 92018"/>
                <a:gd name="connsiteX7" fmla="*/ 57321 w 71238"/>
                <a:gd name="connsiteY7" fmla="*/ 30645 h 92018"/>
                <a:gd name="connsiteX8" fmla="*/ 70834 w 71238"/>
                <a:gd name="connsiteY8" fmla="*/ 82603 h 92018"/>
                <a:gd name="connsiteX9" fmla="*/ 61070 w 71238"/>
                <a:gd name="connsiteY9" fmla="*/ 91931 h 9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238" h="92018">
                  <a:moveTo>
                    <a:pt x="61070" y="92018"/>
                  </a:moveTo>
                  <a:cubicBezTo>
                    <a:pt x="60460" y="92018"/>
                    <a:pt x="59937" y="92018"/>
                    <a:pt x="59327" y="92018"/>
                  </a:cubicBezTo>
                  <a:cubicBezTo>
                    <a:pt x="53573" y="91408"/>
                    <a:pt x="49389" y="86265"/>
                    <a:pt x="49998" y="80511"/>
                  </a:cubicBezTo>
                  <a:cubicBezTo>
                    <a:pt x="51394" y="67347"/>
                    <a:pt x="47819" y="53573"/>
                    <a:pt x="40147" y="42763"/>
                  </a:cubicBezTo>
                  <a:cubicBezTo>
                    <a:pt x="32563" y="31953"/>
                    <a:pt x="20794" y="23933"/>
                    <a:pt x="7979" y="20707"/>
                  </a:cubicBezTo>
                  <a:cubicBezTo>
                    <a:pt x="2400" y="19312"/>
                    <a:pt x="-1087" y="13646"/>
                    <a:pt x="308" y="7979"/>
                  </a:cubicBezTo>
                  <a:cubicBezTo>
                    <a:pt x="1703" y="2400"/>
                    <a:pt x="7194" y="-1087"/>
                    <a:pt x="13035" y="308"/>
                  </a:cubicBezTo>
                  <a:cubicBezTo>
                    <a:pt x="30733" y="4666"/>
                    <a:pt x="46860" y="15738"/>
                    <a:pt x="57321" y="30645"/>
                  </a:cubicBezTo>
                  <a:cubicBezTo>
                    <a:pt x="67783" y="45553"/>
                    <a:pt x="72752" y="64470"/>
                    <a:pt x="70834" y="82603"/>
                  </a:cubicBezTo>
                  <a:cubicBezTo>
                    <a:pt x="70311" y="87747"/>
                    <a:pt x="66039" y="91670"/>
                    <a:pt x="61070" y="91931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38FD70FD-E419-8C67-3929-E869BE8312E2}"/>
                </a:ext>
              </a:extLst>
            </p:cNvPr>
            <p:cNvSpPr/>
            <p:nvPr/>
          </p:nvSpPr>
          <p:spPr>
            <a:xfrm>
              <a:off x="11046777" y="-138698"/>
              <a:ext cx="24408" cy="100134"/>
            </a:xfrm>
            <a:custGeom>
              <a:avLst/>
              <a:gdLst>
                <a:gd name="connsiteX0" fmla="*/ 11103 w 24408"/>
                <a:gd name="connsiteY0" fmla="*/ 100135 h 100134"/>
                <a:gd name="connsiteX1" fmla="*/ 8400 w 24408"/>
                <a:gd name="connsiteY1" fmla="*/ 99960 h 100134"/>
                <a:gd name="connsiteX2" fmla="*/ 206 w 24408"/>
                <a:gd name="connsiteY2" fmla="*/ 87581 h 100134"/>
                <a:gd name="connsiteX3" fmla="*/ 903 w 24408"/>
                <a:gd name="connsiteY3" fmla="*/ 53756 h 100134"/>
                <a:gd name="connsiteX4" fmla="*/ 3954 w 24408"/>
                <a:gd name="connsiteY4" fmla="*/ 7291 h 100134"/>
                <a:gd name="connsiteX5" fmla="*/ 17118 w 24408"/>
                <a:gd name="connsiteY5" fmla="*/ 491 h 100134"/>
                <a:gd name="connsiteX6" fmla="*/ 23918 w 24408"/>
                <a:gd name="connsiteY6" fmla="*/ 13655 h 100134"/>
                <a:gd name="connsiteX7" fmla="*/ 21826 w 24408"/>
                <a:gd name="connsiteY7" fmla="*/ 52536 h 100134"/>
                <a:gd name="connsiteX8" fmla="*/ 20692 w 24408"/>
                <a:gd name="connsiteY8" fmla="*/ 91766 h 100134"/>
                <a:gd name="connsiteX9" fmla="*/ 11016 w 24408"/>
                <a:gd name="connsiteY9" fmla="*/ 100135 h 10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8" h="100134">
                  <a:moveTo>
                    <a:pt x="11103" y="100135"/>
                  </a:moveTo>
                  <a:cubicBezTo>
                    <a:pt x="10230" y="100135"/>
                    <a:pt x="9359" y="100135"/>
                    <a:pt x="8400" y="99960"/>
                  </a:cubicBezTo>
                  <a:cubicBezTo>
                    <a:pt x="2733" y="98827"/>
                    <a:pt x="-928" y="93248"/>
                    <a:pt x="206" y="87581"/>
                  </a:cubicBezTo>
                  <a:cubicBezTo>
                    <a:pt x="2385" y="77033"/>
                    <a:pt x="1687" y="65700"/>
                    <a:pt x="903" y="53756"/>
                  </a:cubicBezTo>
                  <a:cubicBezTo>
                    <a:pt x="-56" y="38587"/>
                    <a:pt x="-1015" y="22808"/>
                    <a:pt x="3954" y="7291"/>
                  </a:cubicBezTo>
                  <a:cubicBezTo>
                    <a:pt x="5698" y="1798"/>
                    <a:pt x="11626" y="-1253"/>
                    <a:pt x="17118" y="491"/>
                  </a:cubicBezTo>
                  <a:cubicBezTo>
                    <a:pt x="22610" y="2234"/>
                    <a:pt x="25661" y="8162"/>
                    <a:pt x="23918" y="13655"/>
                  </a:cubicBezTo>
                  <a:cubicBezTo>
                    <a:pt x="20169" y="25511"/>
                    <a:pt x="20954" y="38674"/>
                    <a:pt x="21826" y="52536"/>
                  </a:cubicBezTo>
                  <a:cubicBezTo>
                    <a:pt x="22610" y="65264"/>
                    <a:pt x="23394" y="78515"/>
                    <a:pt x="20692" y="91766"/>
                  </a:cubicBezTo>
                  <a:cubicBezTo>
                    <a:pt x="19733" y="96560"/>
                    <a:pt x="15635" y="99873"/>
                    <a:pt x="11016" y="10013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A40114A3-D223-41AB-4BDE-4129BE099DB7}"/>
                </a:ext>
              </a:extLst>
            </p:cNvPr>
            <p:cNvSpPr/>
            <p:nvPr/>
          </p:nvSpPr>
          <p:spPr>
            <a:xfrm>
              <a:off x="10913688" y="4264"/>
              <a:ext cx="63041" cy="207982"/>
            </a:xfrm>
            <a:custGeom>
              <a:avLst/>
              <a:gdLst>
                <a:gd name="connsiteX0" fmla="*/ 57711 w 63041"/>
                <a:gd name="connsiteY0" fmla="*/ 19766 h 207982"/>
                <a:gd name="connsiteX1" fmla="*/ 25282 w 63041"/>
                <a:gd name="connsiteY1" fmla="*/ 56381 h 207982"/>
                <a:gd name="connsiteX2" fmla="*/ 10548 w 63041"/>
                <a:gd name="connsiteY2" fmla="*/ 105200 h 207982"/>
                <a:gd name="connsiteX3" fmla="*/ 15256 w 63041"/>
                <a:gd name="connsiteY3" fmla="*/ 157594 h 207982"/>
                <a:gd name="connsiteX4" fmla="*/ 23190 w 63041"/>
                <a:gd name="connsiteY4" fmla="*/ 183224 h 207982"/>
                <a:gd name="connsiteX5" fmla="*/ 33999 w 63041"/>
                <a:gd name="connsiteY5" fmla="*/ 207982 h 207982"/>
                <a:gd name="connsiteX6" fmla="*/ 20748 w 63041"/>
                <a:gd name="connsiteY6" fmla="*/ 184270 h 207982"/>
                <a:gd name="connsiteX7" fmla="*/ 10200 w 63041"/>
                <a:gd name="connsiteY7" fmla="*/ 159076 h 207982"/>
                <a:gd name="connsiteX8" fmla="*/ 0 w 63041"/>
                <a:gd name="connsiteY8" fmla="*/ 104764 h 207982"/>
                <a:gd name="connsiteX9" fmla="*/ 11072 w 63041"/>
                <a:gd name="connsiteY9" fmla="*/ 49406 h 207982"/>
                <a:gd name="connsiteX10" fmla="*/ 45768 w 63041"/>
                <a:gd name="connsiteY10" fmla="*/ 2418 h 207982"/>
                <a:gd name="connsiteX11" fmla="*/ 60588 w 63041"/>
                <a:gd name="connsiteY11" fmla="*/ 3813 h 207982"/>
                <a:gd name="connsiteX12" fmla="*/ 59194 w 63041"/>
                <a:gd name="connsiteY12" fmla="*/ 18633 h 207982"/>
                <a:gd name="connsiteX13" fmla="*/ 58408 w 63041"/>
                <a:gd name="connsiteY13" fmla="*/ 19243 h 207982"/>
                <a:gd name="connsiteX14" fmla="*/ 57624 w 63041"/>
                <a:gd name="connsiteY14" fmla="*/ 19766 h 20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041" h="207982">
                  <a:moveTo>
                    <a:pt x="57711" y="19766"/>
                  </a:moveTo>
                  <a:cubicBezTo>
                    <a:pt x="45245" y="28222"/>
                    <a:pt x="33214" y="41735"/>
                    <a:pt x="25282" y="56381"/>
                  </a:cubicBezTo>
                  <a:cubicBezTo>
                    <a:pt x="16999" y="71114"/>
                    <a:pt x="12205" y="87852"/>
                    <a:pt x="10548" y="105200"/>
                  </a:cubicBezTo>
                  <a:cubicBezTo>
                    <a:pt x="9067" y="122548"/>
                    <a:pt x="11333" y="140245"/>
                    <a:pt x="15256" y="157594"/>
                  </a:cubicBezTo>
                  <a:cubicBezTo>
                    <a:pt x="17435" y="166224"/>
                    <a:pt x="20574" y="174593"/>
                    <a:pt x="23190" y="183224"/>
                  </a:cubicBezTo>
                  <a:lnTo>
                    <a:pt x="33999" y="207982"/>
                  </a:lnTo>
                  <a:lnTo>
                    <a:pt x="20748" y="184270"/>
                  </a:lnTo>
                  <a:cubicBezTo>
                    <a:pt x="17261" y="175901"/>
                    <a:pt x="13251" y="167706"/>
                    <a:pt x="10200" y="159076"/>
                  </a:cubicBezTo>
                  <a:cubicBezTo>
                    <a:pt x="4446" y="141727"/>
                    <a:pt x="175" y="123594"/>
                    <a:pt x="0" y="104764"/>
                  </a:cubicBezTo>
                  <a:cubicBezTo>
                    <a:pt x="0" y="86021"/>
                    <a:pt x="3400" y="67016"/>
                    <a:pt x="11072" y="49406"/>
                  </a:cubicBezTo>
                  <a:cubicBezTo>
                    <a:pt x="18918" y="31622"/>
                    <a:pt x="29553" y="15930"/>
                    <a:pt x="45768" y="2418"/>
                  </a:cubicBezTo>
                  <a:cubicBezTo>
                    <a:pt x="50214" y="-1244"/>
                    <a:pt x="56840" y="-721"/>
                    <a:pt x="60588" y="3813"/>
                  </a:cubicBezTo>
                  <a:cubicBezTo>
                    <a:pt x="64337" y="8259"/>
                    <a:pt x="63726" y="14884"/>
                    <a:pt x="59194" y="18633"/>
                  </a:cubicBezTo>
                  <a:cubicBezTo>
                    <a:pt x="58932" y="18894"/>
                    <a:pt x="58670" y="19069"/>
                    <a:pt x="58408" y="19243"/>
                  </a:cubicBezTo>
                  <a:lnTo>
                    <a:pt x="57624" y="1976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F2F14532-0955-C599-E755-B777AF253CE3}"/>
                </a:ext>
              </a:extLst>
            </p:cNvPr>
            <p:cNvSpPr/>
            <p:nvPr/>
          </p:nvSpPr>
          <p:spPr>
            <a:xfrm>
              <a:off x="12233817" y="99318"/>
              <a:ext cx="2263911" cy="340723"/>
            </a:xfrm>
            <a:custGeom>
              <a:avLst/>
              <a:gdLst>
                <a:gd name="connsiteX0" fmla="*/ 2263650 w 2263911"/>
                <a:gd name="connsiteY0" fmla="*/ 98021 h 340723"/>
                <a:gd name="connsiteX1" fmla="*/ 1691069 w 2263911"/>
                <a:gd name="connsiteY1" fmla="*/ 104472 h 340723"/>
                <a:gd name="connsiteX2" fmla="*/ 1407480 w 2263911"/>
                <a:gd name="connsiteY2" fmla="*/ 121733 h 340723"/>
                <a:gd name="connsiteX3" fmla="*/ 1266078 w 2263911"/>
                <a:gd name="connsiteY3" fmla="*/ 133502 h 340723"/>
                <a:gd name="connsiteX4" fmla="*/ 1125025 w 2263911"/>
                <a:gd name="connsiteY4" fmla="*/ 148671 h 340723"/>
                <a:gd name="connsiteX5" fmla="*/ 563079 w 2263911"/>
                <a:gd name="connsiteY5" fmla="*/ 230879 h 340723"/>
                <a:gd name="connsiteX6" fmla="*/ 282454 w 2263911"/>
                <a:gd name="connsiteY6" fmla="*/ 283796 h 340723"/>
                <a:gd name="connsiteX7" fmla="*/ 0 w 2263911"/>
                <a:gd name="connsiteY7" fmla="*/ 340723 h 340723"/>
                <a:gd name="connsiteX8" fmla="*/ 131201 w 2263911"/>
                <a:gd name="connsiteY8" fmla="*/ 279437 h 340723"/>
                <a:gd name="connsiteX9" fmla="*/ 265106 w 2263911"/>
                <a:gd name="connsiteY9" fmla="*/ 223731 h 340723"/>
                <a:gd name="connsiteX10" fmla="*/ 540848 w 2263911"/>
                <a:gd name="connsiteY10" fmla="*/ 133415 h 340723"/>
                <a:gd name="connsiteX11" fmla="*/ 1110989 w 2263911"/>
                <a:gd name="connsiteY11" fmla="*/ 22350 h 340723"/>
                <a:gd name="connsiteX12" fmla="*/ 1255791 w 2263911"/>
                <a:gd name="connsiteY12" fmla="*/ 8576 h 340723"/>
                <a:gd name="connsiteX13" fmla="*/ 1401116 w 2263911"/>
                <a:gd name="connsiteY13" fmla="*/ 1602 h 340723"/>
                <a:gd name="connsiteX14" fmla="*/ 1546528 w 2263911"/>
                <a:gd name="connsiteY14" fmla="*/ 295 h 340723"/>
                <a:gd name="connsiteX15" fmla="*/ 1691853 w 2263911"/>
                <a:gd name="connsiteY15" fmla="*/ 4915 h 340723"/>
                <a:gd name="connsiteX16" fmla="*/ 2263911 w 2263911"/>
                <a:gd name="connsiteY16" fmla="*/ 98108 h 34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63911" h="340723">
                  <a:moveTo>
                    <a:pt x="2263650" y="98021"/>
                  </a:moveTo>
                  <a:cubicBezTo>
                    <a:pt x="2070726" y="92790"/>
                    <a:pt x="1880680" y="96015"/>
                    <a:pt x="1691069" y="104472"/>
                  </a:cubicBezTo>
                  <a:cubicBezTo>
                    <a:pt x="1596307" y="108308"/>
                    <a:pt x="1501806" y="114671"/>
                    <a:pt x="1407480" y="121733"/>
                  </a:cubicBezTo>
                  <a:lnTo>
                    <a:pt x="1266078" y="133502"/>
                  </a:lnTo>
                  <a:lnTo>
                    <a:pt x="1125025" y="148671"/>
                  </a:lnTo>
                  <a:cubicBezTo>
                    <a:pt x="937331" y="171250"/>
                    <a:pt x="749639" y="195659"/>
                    <a:pt x="563079" y="230879"/>
                  </a:cubicBezTo>
                  <a:cubicBezTo>
                    <a:pt x="469101" y="245263"/>
                    <a:pt x="376519" y="266535"/>
                    <a:pt x="282454" y="283796"/>
                  </a:cubicBezTo>
                  <a:cubicBezTo>
                    <a:pt x="188478" y="301319"/>
                    <a:pt x="95895" y="325031"/>
                    <a:pt x="0" y="340723"/>
                  </a:cubicBezTo>
                  <a:cubicBezTo>
                    <a:pt x="43152" y="319190"/>
                    <a:pt x="87090" y="299226"/>
                    <a:pt x="131201" y="279437"/>
                  </a:cubicBezTo>
                  <a:cubicBezTo>
                    <a:pt x="175401" y="259822"/>
                    <a:pt x="219512" y="239423"/>
                    <a:pt x="265106" y="223731"/>
                  </a:cubicBezTo>
                  <a:cubicBezTo>
                    <a:pt x="355858" y="190952"/>
                    <a:pt x="447133" y="157650"/>
                    <a:pt x="540848" y="133415"/>
                  </a:cubicBezTo>
                  <a:cubicBezTo>
                    <a:pt x="726885" y="79190"/>
                    <a:pt x="918502" y="45278"/>
                    <a:pt x="1110989" y="22350"/>
                  </a:cubicBezTo>
                  <a:lnTo>
                    <a:pt x="1255791" y="8576"/>
                  </a:lnTo>
                  <a:cubicBezTo>
                    <a:pt x="1304262" y="6135"/>
                    <a:pt x="1352645" y="3433"/>
                    <a:pt x="1401116" y="1602"/>
                  </a:cubicBezTo>
                  <a:cubicBezTo>
                    <a:pt x="1449499" y="-926"/>
                    <a:pt x="1498058" y="295"/>
                    <a:pt x="1546528" y="295"/>
                  </a:cubicBezTo>
                  <a:cubicBezTo>
                    <a:pt x="1594999" y="-316"/>
                    <a:pt x="1643469" y="2648"/>
                    <a:pt x="1691853" y="4915"/>
                  </a:cubicBezTo>
                  <a:cubicBezTo>
                    <a:pt x="1885038" y="16074"/>
                    <a:pt x="2078747" y="40745"/>
                    <a:pt x="2263911" y="98108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DE478A1C-A086-A799-F962-03441847CA48}"/>
                </a:ext>
              </a:extLst>
            </p:cNvPr>
            <p:cNvSpPr/>
            <p:nvPr/>
          </p:nvSpPr>
          <p:spPr>
            <a:xfrm>
              <a:off x="13511664" y="208323"/>
              <a:ext cx="756694" cy="1007821"/>
            </a:xfrm>
            <a:custGeom>
              <a:avLst/>
              <a:gdLst>
                <a:gd name="connsiteX0" fmla="*/ 0 w 756694"/>
                <a:gd name="connsiteY0" fmla="*/ 0 h 1007821"/>
                <a:gd name="connsiteX1" fmla="*/ 597863 w 756694"/>
                <a:gd name="connsiteY1" fmla="*/ 959999 h 1007821"/>
                <a:gd name="connsiteX2" fmla="*/ 0 w 756694"/>
                <a:gd name="connsiteY2" fmla="*/ 0 h 100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694" h="1007821">
                  <a:moveTo>
                    <a:pt x="0" y="0"/>
                  </a:moveTo>
                  <a:cubicBezTo>
                    <a:pt x="0" y="0"/>
                    <a:pt x="1173321" y="653570"/>
                    <a:pt x="597863" y="959999"/>
                  </a:cubicBezTo>
                  <a:cubicBezTo>
                    <a:pt x="22404" y="12664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111D8CEF-E8A3-C73B-0D3B-461162C00C8A}"/>
                </a:ext>
              </a:extLst>
            </p:cNvPr>
            <p:cNvSpPr/>
            <p:nvPr/>
          </p:nvSpPr>
          <p:spPr>
            <a:xfrm>
              <a:off x="13604334" y="359663"/>
              <a:ext cx="420617" cy="685550"/>
            </a:xfrm>
            <a:custGeom>
              <a:avLst/>
              <a:gdLst>
                <a:gd name="connsiteX0" fmla="*/ 334500 w 420617"/>
                <a:gd name="connsiteY0" fmla="*/ 660632 h 685550"/>
                <a:gd name="connsiteX1" fmla="*/ 0 w 420617"/>
                <a:gd name="connsiteY1" fmla="*/ 0 h 685550"/>
                <a:gd name="connsiteX2" fmla="*/ 412872 w 420617"/>
                <a:gd name="connsiteY2" fmla="*/ 614602 h 685550"/>
                <a:gd name="connsiteX3" fmla="*/ 400493 w 420617"/>
                <a:gd name="connsiteY3" fmla="*/ 677806 h 685550"/>
                <a:gd name="connsiteX4" fmla="*/ 337289 w 420617"/>
                <a:gd name="connsiteY4" fmla="*/ 665426 h 685550"/>
                <a:gd name="connsiteX5" fmla="*/ 334500 w 420617"/>
                <a:gd name="connsiteY5" fmla="*/ 660632 h 68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617" h="685550">
                  <a:moveTo>
                    <a:pt x="334500" y="660632"/>
                  </a:moveTo>
                  <a:lnTo>
                    <a:pt x="0" y="0"/>
                  </a:lnTo>
                  <a:lnTo>
                    <a:pt x="412872" y="614602"/>
                  </a:lnTo>
                  <a:cubicBezTo>
                    <a:pt x="426908" y="635437"/>
                    <a:pt x="421328" y="663770"/>
                    <a:pt x="400493" y="677806"/>
                  </a:cubicBezTo>
                  <a:cubicBezTo>
                    <a:pt x="379657" y="691841"/>
                    <a:pt x="351325" y="686262"/>
                    <a:pt x="337289" y="665426"/>
                  </a:cubicBezTo>
                  <a:cubicBezTo>
                    <a:pt x="336330" y="663945"/>
                    <a:pt x="335284" y="662201"/>
                    <a:pt x="334500" y="660632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68C51CA3-FF3A-427B-6CAA-ECA81398EB73}"/>
                </a:ext>
              </a:extLst>
            </p:cNvPr>
            <p:cNvSpPr/>
            <p:nvPr/>
          </p:nvSpPr>
          <p:spPr>
            <a:xfrm>
              <a:off x="13393287" y="-848578"/>
              <a:ext cx="502714" cy="989339"/>
            </a:xfrm>
            <a:custGeom>
              <a:avLst/>
              <a:gdLst>
                <a:gd name="connsiteX0" fmla="*/ 65460 w 502714"/>
                <a:gd name="connsiteY0" fmla="*/ 989339 h 989339"/>
                <a:gd name="connsiteX1" fmla="*/ 324029 w 502714"/>
                <a:gd name="connsiteY1" fmla="*/ 81733 h 989339"/>
                <a:gd name="connsiteX2" fmla="*/ 65460 w 502714"/>
                <a:gd name="connsiteY2" fmla="*/ 989339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2714" h="989339">
                  <a:moveTo>
                    <a:pt x="65460" y="989339"/>
                  </a:moveTo>
                  <a:cubicBezTo>
                    <a:pt x="65460" y="989339"/>
                    <a:pt x="-195287" y="-336981"/>
                    <a:pt x="324029" y="81733"/>
                  </a:cubicBezTo>
                  <a:cubicBezTo>
                    <a:pt x="843345" y="500534"/>
                    <a:pt x="65460" y="989339"/>
                    <a:pt x="65460" y="989339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964571EF-3071-27A2-FAAD-9DD167B75B96}"/>
                </a:ext>
              </a:extLst>
            </p:cNvPr>
            <p:cNvSpPr/>
            <p:nvPr/>
          </p:nvSpPr>
          <p:spPr>
            <a:xfrm>
              <a:off x="13944152" y="-521238"/>
              <a:ext cx="522648" cy="634189"/>
            </a:xfrm>
            <a:custGeom>
              <a:avLst/>
              <a:gdLst>
                <a:gd name="connsiteX0" fmla="*/ 0 w 522648"/>
                <a:gd name="connsiteY0" fmla="*/ 634189 h 634189"/>
                <a:gd name="connsiteX1" fmla="*/ 467097 w 522648"/>
                <a:gd name="connsiteY1" fmla="*/ 48007 h 634189"/>
                <a:gd name="connsiteX2" fmla="*/ 0 w 522648"/>
                <a:gd name="connsiteY2" fmla="*/ 634189 h 63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648" h="634189">
                  <a:moveTo>
                    <a:pt x="0" y="634189"/>
                  </a:moveTo>
                  <a:cubicBezTo>
                    <a:pt x="0" y="634189"/>
                    <a:pt x="725229" y="252613"/>
                    <a:pt x="467097" y="48007"/>
                  </a:cubicBezTo>
                  <a:cubicBezTo>
                    <a:pt x="208964" y="-156599"/>
                    <a:pt x="13513" y="341011"/>
                    <a:pt x="0" y="63418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3DE67D1E-C4DD-FF29-C05B-66E46468BC58}"/>
                </a:ext>
              </a:extLst>
            </p:cNvPr>
            <p:cNvSpPr/>
            <p:nvPr/>
          </p:nvSpPr>
          <p:spPr>
            <a:xfrm>
              <a:off x="13988177" y="-397557"/>
              <a:ext cx="366490" cy="446520"/>
            </a:xfrm>
            <a:custGeom>
              <a:avLst/>
              <a:gdLst>
                <a:gd name="connsiteX0" fmla="*/ 359781 w 366490"/>
                <a:gd name="connsiteY0" fmla="*/ 57534 h 446520"/>
                <a:gd name="connsiteX1" fmla="*/ 277136 w 366490"/>
                <a:gd name="connsiteY1" fmla="*/ 163716 h 446520"/>
                <a:gd name="connsiteX2" fmla="*/ 189175 w 366490"/>
                <a:gd name="connsiteY2" fmla="*/ 263011 h 446520"/>
                <a:gd name="connsiteX3" fmla="*/ 96592 w 366490"/>
                <a:gd name="connsiteY3" fmla="*/ 357163 h 446520"/>
                <a:gd name="connsiteX4" fmla="*/ 0 w 366490"/>
                <a:gd name="connsiteY4" fmla="*/ 446520 h 446520"/>
                <a:gd name="connsiteX5" fmla="*/ 83079 w 366490"/>
                <a:gd name="connsiteY5" fmla="*/ 344958 h 446520"/>
                <a:gd name="connsiteX6" fmla="*/ 161017 w 366490"/>
                <a:gd name="connsiteY6" fmla="*/ 239996 h 446520"/>
                <a:gd name="connsiteX7" fmla="*/ 233112 w 366490"/>
                <a:gd name="connsiteY7" fmla="*/ 131547 h 446520"/>
                <a:gd name="connsiteX8" fmla="*/ 297275 w 366490"/>
                <a:gd name="connsiteY8" fmla="*/ 20483 h 446520"/>
                <a:gd name="connsiteX9" fmla="*/ 297623 w 366490"/>
                <a:gd name="connsiteY9" fmla="*/ 19786 h 446520"/>
                <a:gd name="connsiteX10" fmla="*/ 346704 w 366490"/>
                <a:gd name="connsiteY10" fmla="*/ 4007 h 446520"/>
                <a:gd name="connsiteX11" fmla="*/ 362484 w 366490"/>
                <a:gd name="connsiteY11" fmla="*/ 53088 h 446520"/>
                <a:gd name="connsiteX12" fmla="*/ 359868 w 366490"/>
                <a:gd name="connsiteY12" fmla="*/ 57446 h 44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490" h="446520">
                  <a:moveTo>
                    <a:pt x="359781" y="57534"/>
                  </a:moveTo>
                  <a:cubicBezTo>
                    <a:pt x="333018" y="95456"/>
                    <a:pt x="305731" y="129368"/>
                    <a:pt x="277136" y="163716"/>
                  </a:cubicBezTo>
                  <a:cubicBezTo>
                    <a:pt x="248629" y="197715"/>
                    <a:pt x="219251" y="230755"/>
                    <a:pt x="189175" y="263011"/>
                  </a:cubicBezTo>
                  <a:cubicBezTo>
                    <a:pt x="158837" y="295093"/>
                    <a:pt x="128325" y="326738"/>
                    <a:pt x="96592" y="357163"/>
                  </a:cubicBezTo>
                  <a:cubicBezTo>
                    <a:pt x="65121" y="387849"/>
                    <a:pt x="32692" y="417403"/>
                    <a:pt x="0" y="446520"/>
                  </a:cubicBezTo>
                  <a:cubicBezTo>
                    <a:pt x="28333" y="413131"/>
                    <a:pt x="56316" y="379480"/>
                    <a:pt x="83079" y="344958"/>
                  </a:cubicBezTo>
                  <a:cubicBezTo>
                    <a:pt x="110105" y="310697"/>
                    <a:pt x="135735" y="275390"/>
                    <a:pt x="161017" y="239996"/>
                  </a:cubicBezTo>
                  <a:cubicBezTo>
                    <a:pt x="186036" y="204428"/>
                    <a:pt x="210098" y="168249"/>
                    <a:pt x="233112" y="131547"/>
                  </a:cubicBezTo>
                  <a:cubicBezTo>
                    <a:pt x="255866" y="95107"/>
                    <a:pt x="278444" y="57185"/>
                    <a:pt x="297275" y="20483"/>
                  </a:cubicBezTo>
                  <a:lnTo>
                    <a:pt x="297623" y="19786"/>
                  </a:lnTo>
                  <a:cubicBezTo>
                    <a:pt x="306864" y="1914"/>
                    <a:pt x="328833" y="-5147"/>
                    <a:pt x="346704" y="4007"/>
                  </a:cubicBezTo>
                  <a:cubicBezTo>
                    <a:pt x="364576" y="13247"/>
                    <a:pt x="371638" y="35216"/>
                    <a:pt x="362484" y="53088"/>
                  </a:cubicBezTo>
                  <a:cubicBezTo>
                    <a:pt x="361699" y="54570"/>
                    <a:pt x="360740" y="56139"/>
                    <a:pt x="359868" y="57446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3CA071AA-512A-C3B1-B0D6-80D02255C40C}"/>
                </a:ext>
              </a:extLst>
            </p:cNvPr>
            <p:cNvSpPr/>
            <p:nvPr/>
          </p:nvSpPr>
          <p:spPr>
            <a:xfrm>
              <a:off x="13507655" y="-705029"/>
              <a:ext cx="176478" cy="746844"/>
            </a:xfrm>
            <a:custGeom>
              <a:avLst/>
              <a:gdLst>
                <a:gd name="connsiteX0" fmla="*/ 95808 w 176478"/>
                <a:gd name="connsiteY0" fmla="*/ 11240 h 746844"/>
                <a:gd name="connsiteX1" fmla="*/ 116294 w 176478"/>
                <a:gd name="connsiteY1" fmla="*/ 34603 h 746844"/>
                <a:gd name="connsiteX2" fmla="*/ 131376 w 176478"/>
                <a:gd name="connsiteY2" fmla="*/ 57531 h 746844"/>
                <a:gd name="connsiteX3" fmla="*/ 143668 w 176478"/>
                <a:gd name="connsiteY3" fmla="*/ 81243 h 746844"/>
                <a:gd name="connsiteX4" fmla="*/ 153432 w 176478"/>
                <a:gd name="connsiteY4" fmla="*/ 105653 h 746844"/>
                <a:gd name="connsiteX5" fmla="*/ 174528 w 176478"/>
                <a:gd name="connsiteY5" fmla="*/ 205471 h 746844"/>
                <a:gd name="connsiteX6" fmla="*/ 176011 w 176478"/>
                <a:gd name="connsiteY6" fmla="*/ 255337 h 746844"/>
                <a:gd name="connsiteX7" fmla="*/ 172960 w 176478"/>
                <a:gd name="connsiteY7" fmla="*/ 304592 h 746844"/>
                <a:gd name="connsiteX8" fmla="*/ 166247 w 176478"/>
                <a:gd name="connsiteY8" fmla="*/ 353063 h 746844"/>
                <a:gd name="connsiteX9" fmla="*/ 155437 w 176478"/>
                <a:gd name="connsiteY9" fmla="*/ 400313 h 746844"/>
                <a:gd name="connsiteX10" fmla="*/ 142099 w 176478"/>
                <a:gd name="connsiteY10" fmla="*/ 446605 h 746844"/>
                <a:gd name="connsiteX11" fmla="*/ 127192 w 176478"/>
                <a:gd name="connsiteY11" fmla="*/ 492199 h 746844"/>
                <a:gd name="connsiteX12" fmla="*/ 90141 w 176478"/>
                <a:gd name="connsiteY12" fmla="*/ 580161 h 746844"/>
                <a:gd name="connsiteX13" fmla="*/ 47337 w 176478"/>
                <a:gd name="connsiteY13" fmla="*/ 664897 h 746844"/>
                <a:gd name="connsiteX14" fmla="*/ 0 w 176478"/>
                <a:gd name="connsiteY14" fmla="*/ 746844 h 746844"/>
                <a:gd name="connsiteX15" fmla="*/ 39143 w 176478"/>
                <a:gd name="connsiteY15" fmla="*/ 660887 h 746844"/>
                <a:gd name="connsiteX16" fmla="*/ 73315 w 176478"/>
                <a:gd name="connsiteY16" fmla="*/ 573274 h 746844"/>
                <a:gd name="connsiteX17" fmla="*/ 101213 w 176478"/>
                <a:gd name="connsiteY17" fmla="*/ 483917 h 746844"/>
                <a:gd name="connsiteX18" fmla="*/ 111325 w 176478"/>
                <a:gd name="connsiteY18" fmla="*/ 438497 h 746844"/>
                <a:gd name="connsiteX19" fmla="*/ 119782 w 176478"/>
                <a:gd name="connsiteY19" fmla="*/ 392991 h 746844"/>
                <a:gd name="connsiteX20" fmla="*/ 125709 w 176478"/>
                <a:gd name="connsiteY20" fmla="*/ 347309 h 746844"/>
                <a:gd name="connsiteX21" fmla="*/ 127541 w 176478"/>
                <a:gd name="connsiteY21" fmla="*/ 301716 h 746844"/>
                <a:gd name="connsiteX22" fmla="*/ 125971 w 176478"/>
                <a:gd name="connsiteY22" fmla="*/ 256645 h 746844"/>
                <a:gd name="connsiteX23" fmla="*/ 120392 w 176478"/>
                <a:gd name="connsiteY23" fmla="*/ 212446 h 746844"/>
                <a:gd name="connsiteX24" fmla="*/ 94675 w 176478"/>
                <a:gd name="connsiteY24" fmla="*/ 129976 h 746844"/>
                <a:gd name="connsiteX25" fmla="*/ 84998 w 176478"/>
                <a:gd name="connsiteY25" fmla="*/ 111320 h 746844"/>
                <a:gd name="connsiteX26" fmla="*/ 73839 w 176478"/>
                <a:gd name="connsiteY26" fmla="*/ 94059 h 746844"/>
                <a:gd name="connsiteX27" fmla="*/ 61372 w 176478"/>
                <a:gd name="connsiteY27" fmla="*/ 78715 h 746844"/>
                <a:gd name="connsiteX28" fmla="*/ 49778 w 176478"/>
                <a:gd name="connsiteY28" fmla="*/ 67557 h 746844"/>
                <a:gd name="connsiteX29" fmla="*/ 38357 w 176478"/>
                <a:gd name="connsiteY29" fmla="*/ 17081 h 746844"/>
                <a:gd name="connsiteX30" fmla="*/ 88833 w 176478"/>
                <a:gd name="connsiteY30" fmla="*/ 5660 h 746844"/>
                <a:gd name="connsiteX31" fmla="*/ 93977 w 176478"/>
                <a:gd name="connsiteY31" fmla="*/ 9583 h 746844"/>
                <a:gd name="connsiteX32" fmla="*/ 95633 w 176478"/>
                <a:gd name="connsiteY32" fmla="*/ 11153 h 74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6478" h="746844">
                  <a:moveTo>
                    <a:pt x="95808" y="11240"/>
                  </a:moveTo>
                  <a:cubicBezTo>
                    <a:pt x="105746" y="20481"/>
                    <a:pt x="110279" y="26757"/>
                    <a:pt x="116294" y="34603"/>
                  </a:cubicBezTo>
                  <a:cubicBezTo>
                    <a:pt x="121961" y="42101"/>
                    <a:pt x="126494" y="49860"/>
                    <a:pt x="131376" y="57531"/>
                  </a:cubicBezTo>
                  <a:lnTo>
                    <a:pt x="143668" y="81243"/>
                  </a:lnTo>
                  <a:lnTo>
                    <a:pt x="153432" y="105653"/>
                  </a:lnTo>
                  <a:cubicBezTo>
                    <a:pt x="164939" y="138432"/>
                    <a:pt x="172176" y="171995"/>
                    <a:pt x="174528" y="205471"/>
                  </a:cubicBezTo>
                  <a:cubicBezTo>
                    <a:pt x="175575" y="222210"/>
                    <a:pt x="177319" y="238861"/>
                    <a:pt x="176011" y="255337"/>
                  </a:cubicBezTo>
                  <a:cubicBezTo>
                    <a:pt x="174965" y="271814"/>
                    <a:pt x="175836" y="288465"/>
                    <a:pt x="172960" y="304592"/>
                  </a:cubicBezTo>
                  <a:cubicBezTo>
                    <a:pt x="170693" y="320807"/>
                    <a:pt x="168775" y="337022"/>
                    <a:pt x="166247" y="353063"/>
                  </a:cubicBezTo>
                  <a:lnTo>
                    <a:pt x="155437" y="400313"/>
                  </a:lnTo>
                  <a:cubicBezTo>
                    <a:pt x="152386" y="416180"/>
                    <a:pt x="146981" y="431349"/>
                    <a:pt x="142099" y="446605"/>
                  </a:cubicBezTo>
                  <a:cubicBezTo>
                    <a:pt x="137130" y="461861"/>
                    <a:pt x="132509" y="477204"/>
                    <a:pt x="127192" y="492199"/>
                  </a:cubicBezTo>
                  <a:cubicBezTo>
                    <a:pt x="114725" y="521577"/>
                    <a:pt x="103915" y="551567"/>
                    <a:pt x="90141" y="580161"/>
                  </a:cubicBezTo>
                  <a:cubicBezTo>
                    <a:pt x="75757" y="608494"/>
                    <a:pt x="62767" y="637349"/>
                    <a:pt x="47337" y="664897"/>
                  </a:cubicBezTo>
                  <a:lnTo>
                    <a:pt x="0" y="746844"/>
                  </a:lnTo>
                  <a:lnTo>
                    <a:pt x="39143" y="660887"/>
                  </a:lnTo>
                  <a:cubicBezTo>
                    <a:pt x="51783" y="632119"/>
                    <a:pt x="61896" y="602304"/>
                    <a:pt x="73315" y="573274"/>
                  </a:cubicBezTo>
                  <a:cubicBezTo>
                    <a:pt x="84125" y="543895"/>
                    <a:pt x="91797" y="513557"/>
                    <a:pt x="101213" y="483917"/>
                  </a:cubicBezTo>
                  <a:cubicBezTo>
                    <a:pt x="104961" y="468835"/>
                    <a:pt x="107926" y="453579"/>
                    <a:pt x="111325" y="438497"/>
                  </a:cubicBezTo>
                  <a:cubicBezTo>
                    <a:pt x="114550" y="423328"/>
                    <a:pt x="118387" y="408334"/>
                    <a:pt x="119782" y="392991"/>
                  </a:cubicBezTo>
                  <a:lnTo>
                    <a:pt x="125709" y="347309"/>
                  </a:lnTo>
                  <a:lnTo>
                    <a:pt x="127541" y="301716"/>
                  </a:lnTo>
                  <a:cubicBezTo>
                    <a:pt x="128848" y="286547"/>
                    <a:pt x="126407" y="271552"/>
                    <a:pt x="125971" y="256645"/>
                  </a:cubicBezTo>
                  <a:cubicBezTo>
                    <a:pt x="125797" y="241563"/>
                    <a:pt x="122571" y="227004"/>
                    <a:pt x="120392" y="212446"/>
                  </a:cubicBezTo>
                  <a:cubicBezTo>
                    <a:pt x="115596" y="183328"/>
                    <a:pt x="106443" y="155519"/>
                    <a:pt x="94675" y="129976"/>
                  </a:cubicBezTo>
                  <a:lnTo>
                    <a:pt x="84998" y="111320"/>
                  </a:lnTo>
                  <a:lnTo>
                    <a:pt x="73839" y="94059"/>
                  </a:lnTo>
                  <a:cubicBezTo>
                    <a:pt x="69655" y="88915"/>
                    <a:pt x="65731" y="83336"/>
                    <a:pt x="61372" y="78715"/>
                  </a:cubicBezTo>
                  <a:cubicBezTo>
                    <a:pt x="57450" y="74356"/>
                    <a:pt x="51696" y="68690"/>
                    <a:pt x="49778" y="67557"/>
                  </a:cubicBezTo>
                  <a:cubicBezTo>
                    <a:pt x="32692" y="56747"/>
                    <a:pt x="27547" y="34168"/>
                    <a:pt x="38357" y="17081"/>
                  </a:cubicBezTo>
                  <a:cubicBezTo>
                    <a:pt x="49167" y="-6"/>
                    <a:pt x="71747" y="-5150"/>
                    <a:pt x="88833" y="5660"/>
                  </a:cubicBezTo>
                  <a:cubicBezTo>
                    <a:pt x="90664" y="6881"/>
                    <a:pt x="92408" y="8189"/>
                    <a:pt x="93977" y="9583"/>
                  </a:cubicBezTo>
                  <a:lnTo>
                    <a:pt x="95633" y="11153"/>
                  </a:ln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DB29B4C6-A8C5-2E5F-7E1D-FE13CC466330}"/>
                </a:ext>
              </a:extLst>
            </p:cNvPr>
            <p:cNvSpPr/>
            <p:nvPr/>
          </p:nvSpPr>
          <p:spPr>
            <a:xfrm>
              <a:off x="12786696" y="262286"/>
              <a:ext cx="623053" cy="808700"/>
            </a:xfrm>
            <a:custGeom>
              <a:avLst/>
              <a:gdLst>
                <a:gd name="connsiteX0" fmla="*/ 0 w 623053"/>
                <a:gd name="connsiteY0" fmla="*/ 0 h 808700"/>
                <a:gd name="connsiteX1" fmla="*/ 532829 w 623053"/>
                <a:gd name="connsiteY1" fmla="*/ 719128 h 808700"/>
                <a:gd name="connsiteX2" fmla="*/ 0 w 623053"/>
                <a:gd name="connsiteY2" fmla="*/ 0 h 80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3053" h="808700">
                  <a:moveTo>
                    <a:pt x="0" y="0"/>
                  </a:moveTo>
                  <a:cubicBezTo>
                    <a:pt x="0" y="0"/>
                    <a:pt x="906211" y="309480"/>
                    <a:pt x="532829" y="719128"/>
                  </a:cubicBezTo>
                  <a:cubicBezTo>
                    <a:pt x="159535" y="112886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61B7355-E751-FD79-F9AB-D1F2B12063A8}"/>
                </a:ext>
              </a:extLst>
            </p:cNvPr>
            <p:cNvSpPr/>
            <p:nvPr/>
          </p:nvSpPr>
          <p:spPr>
            <a:xfrm>
              <a:off x="12685078" y="-560582"/>
              <a:ext cx="373477" cy="820924"/>
            </a:xfrm>
            <a:custGeom>
              <a:avLst/>
              <a:gdLst>
                <a:gd name="connsiteX0" fmla="*/ 42861 w 373477"/>
                <a:gd name="connsiteY0" fmla="*/ 820689 h 820924"/>
                <a:gd name="connsiteX1" fmla="*/ 300296 w 373477"/>
                <a:gd name="connsiteY1" fmla="*/ 23276 h 820924"/>
                <a:gd name="connsiteX2" fmla="*/ 42861 w 373477"/>
                <a:gd name="connsiteY2" fmla="*/ 820689 h 82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477" h="820924">
                  <a:moveTo>
                    <a:pt x="42861" y="820689"/>
                  </a:moveTo>
                  <a:cubicBezTo>
                    <a:pt x="45912" y="835509"/>
                    <a:pt x="559824" y="147068"/>
                    <a:pt x="300296" y="23276"/>
                  </a:cubicBezTo>
                  <a:cubicBezTo>
                    <a:pt x="40769" y="-100516"/>
                    <a:pt x="-67332" y="284547"/>
                    <a:pt x="42861" y="820689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C2CD5E6B-55F7-6F21-656B-82AD457BFD72}"/>
                </a:ext>
              </a:extLst>
            </p:cNvPr>
            <p:cNvSpPr/>
            <p:nvPr/>
          </p:nvSpPr>
          <p:spPr>
            <a:xfrm>
              <a:off x="12839177" y="315813"/>
              <a:ext cx="437004" cy="618422"/>
            </a:xfrm>
            <a:custGeom>
              <a:avLst/>
              <a:gdLst>
                <a:gd name="connsiteX0" fmla="*/ 364315 w 437004"/>
                <a:gd name="connsiteY0" fmla="*/ 582695 h 618422"/>
                <a:gd name="connsiteX1" fmla="*/ 362571 w 437004"/>
                <a:gd name="connsiteY1" fmla="*/ 563952 h 618422"/>
                <a:gd name="connsiteX2" fmla="*/ 359433 w 437004"/>
                <a:gd name="connsiteY2" fmla="*/ 543378 h 618422"/>
                <a:gd name="connsiteX3" fmla="*/ 350105 w 437004"/>
                <a:gd name="connsiteY3" fmla="*/ 501881 h 618422"/>
                <a:gd name="connsiteX4" fmla="*/ 322644 w 437004"/>
                <a:gd name="connsiteY4" fmla="*/ 419760 h 618422"/>
                <a:gd name="connsiteX5" fmla="*/ 240435 w 437004"/>
                <a:gd name="connsiteY5" fmla="*/ 264322 h 618422"/>
                <a:gd name="connsiteX6" fmla="*/ 215241 w 437004"/>
                <a:gd name="connsiteY6" fmla="*/ 227708 h 618422"/>
                <a:gd name="connsiteX7" fmla="*/ 188216 w 437004"/>
                <a:gd name="connsiteY7" fmla="*/ 192314 h 618422"/>
                <a:gd name="connsiteX8" fmla="*/ 130330 w 437004"/>
                <a:gd name="connsiteY8" fmla="*/ 124141 h 618422"/>
                <a:gd name="connsiteX9" fmla="*/ 67388 w 437004"/>
                <a:gd name="connsiteY9" fmla="*/ 59978 h 618422"/>
                <a:gd name="connsiteX10" fmla="*/ 0 w 437004"/>
                <a:gd name="connsiteY10" fmla="*/ 0 h 618422"/>
                <a:gd name="connsiteX11" fmla="*/ 73229 w 437004"/>
                <a:gd name="connsiteY11" fmla="*/ 53091 h 618422"/>
                <a:gd name="connsiteX12" fmla="*/ 142971 w 437004"/>
                <a:gd name="connsiteY12" fmla="*/ 111151 h 618422"/>
                <a:gd name="connsiteX13" fmla="*/ 208702 w 437004"/>
                <a:gd name="connsiteY13" fmla="*/ 174355 h 618422"/>
                <a:gd name="connsiteX14" fmla="*/ 240000 w 437004"/>
                <a:gd name="connsiteY14" fmla="*/ 207744 h 618422"/>
                <a:gd name="connsiteX15" fmla="*/ 269727 w 437004"/>
                <a:gd name="connsiteY15" fmla="*/ 242702 h 618422"/>
                <a:gd name="connsiteX16" fmla="*/ 372074 w 437004"/>
                <a:gd name="connsiteY16" fmla="*/ 396745 h 618422"/>
                <a:gd name="connsiteX17" fmla="*/ 410606 w 437004"/>
                <a:gd name="connsiteY17" fmla="*/ 482441 h 618422"/>
                <a:gd name="connsiteX18" fmla="*/ 425687 w 437004"/>
                <a:gd name="connsiteY18" fmla="*/ 527773 h 618422"/>
                <a:gd name="connsiteX19" fmla="*/ 431790 w 437004"/>
                <a:gd name="connsiteY19" fmla="*/ 551311 h 618422"/>
                <a:gd name="connsiteX20" fmla="*/ 436672 w 437004"/>
                <a:gd name="connsiteY20" fmla="*/ 577203 h 618422"/>
                <a:gd name="connsiteX21" fmla="*/ 405375 w 437004"/>
                <a:gd name="connsiteY21" fmla="*/ 618089 h 618422"/>
                <a:gd name="connsiteX22" fmla="*/ 364490 w 437004"/>
                <a:gd name="connsiteY22" fmla="*/ 586792 h 618422"/>
                <a:gd name="connsiteX23" fmla="*/ 364141 w 437004"/>
                <a:gd name="connsiteY23" fmla="*/ 582782 h 618422"/>
                <a:gd name="connsiteX24" fmla="*/ 364141 w 437004"/>
                <a:gd name="connsiteY24" fmla="*/ 582521 h 61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004" h="618422">
                  <a:moveTo>
                    <a:pt x="364315" y="582695"/>
                  </a:moveTo>
                  <a:cubicBezTo>
                    <a:pt x="364228" y="578162"/>
                    <a:pt x="363530" y="570490"/>
                    <a:pt x="362571" y="563952"/>
                  </a:cubicBezTo>
                  <a:cubicBezTo>
                    <a:pt x="361961" y="557239"/>
                    <a:pt x="360479" y="550265"/>
                    <a:pt x="359433" y="543378"/>
                  </a:cubicBezTo>
                  <a:cubicBezTo>
                    <a:pt x="356731" y="529604"/>
                    <a:pt x="354115" y="515655"/>
                    <a:pt x="350105" y="501881"/>
                  </a:cubicBezTo>
                  <a:cubicBezTo>
                    <a:pt x="343130" y="474159"/>
                    <a:pt x="333367" y="446785"/>
                    <a:pt x="322644" y="419760"/>
                  </a:cubicBezTo>
                  <a:cubicBezTo>
                    <a:pt x="300937" y="365797"/>
                    <a:pt x="272691" y="313926"/>
                    <a:pt x="240435" y="264322"/>
                  </a:cubicBezTo>
                  <a:lnTo>
                    <a:pt x="215241" y="227708"/>
                  </a:lnTo>
                  <a:cubicBezTo>
                    <a:pt x="206959" y="215416"/>
                    <a:pt x="197195" y="204170"/>
                    <a:pt x="188216" y="192314"/>
                  </a:cubicBezTo>
                  <a:cubicBezTo>
                    <a:pt x="170432" y="168340"/>
                    <a:pt x="150119" y="146546"/>
                    <a:pt x="130330" y="124141"/>
                  </a:cubicBezTo>
                  <a:cubicBezTo>
                    <a:pt x="110542" y="101736"/>
                    <a:pt x="88398" y="81511"/>
                    <a:pt x="67388" y="59978"/>
                  </a:cubicBezTo>
                  <a:cubicBezTo>
                    <a:pt x="45332" y="39666"/>
                    <a:pt x="22579" y="20051"/>
                    <a:pt x="0" y="0"/>
                  </a:cubicBezTo>
                  <a:cubicBezTo>
                    <a:pt x="24323" y="17697"/>
                    <a:pt x="49081" y="34958"/>
                    <a:pt x="73229" y="53091"/>
                  </a:cubicBezTo>
                  <a:cubicBezTo>
                    <a:pt x="96332" y="72445"/>
                    <a:pt x="120741" y="90578"/>
                    <a:pt x="142971" y="111151"/>
                  </a:cubicBezTo>
                  <a:cubicBezTo>
                    <a:pt x="165201" y="131725"/>
                    <a:pt x="188129" y="151863"/>
                    <a:pt x="208702" y="174355"/>
                  </a:cubicBezTo>
                  <a:cubicBezTo>
                    <a:pt x="219077" y="185514"/>
                    <a:pt x="230236" y="195975"/>
                    <a:pt x="240000" y="207744"/>
                  </a:cubicBezTo>
                  <a:lnTo>
                    <a:pt x="269727" y="242702"/>
                  </a:lnTo>
                  <a:cubicBezTo>
                    <a:pt x="308085" y="290476"/>
                    <a:pt x="343130" y="341562"/>
                    <a:pt x="372074" y="396745"/>
                  </a:cubicBezTo>
                  <a:cubicBezTo>
                    <a:pt x="386370" y="424380"/>
                    <a:pt x="399883" y="452713"/>
                    <a:pt x="410606" y="482441"/>
                  </a:cubicBezTo>
                  <a:cubicBezTo>
                    <a:pt x="416447" y="497087"/>
                    <a:pt x="421068" y="512343"/>
                    <a:pt x="425687" y="527773"/>
                  </a:cubicBezTo>
                  <a:cubicBezTo>
                    <a:pt x="427779" y="535619"/>
                    <a:pt x="430133" y="543204"/>
                    <a:pt x="431790" y="551311"/>
                  </a:cubicBezTo>
                  <a:cubicBezTo>
                    <a:pt x="433708" y="559593"/>
                    <a:pt x="435278" y="566829"/>
                    <a:pt x="436672" y="577203"/>
                  </a:cubicBezTo>
                  <a:cubicBezTo>
                    <a:pt x="439375" y="597166"/>
                    <a:pt x="425339" y="615474"/>
                    <a:pt x="405375" y="618089"/>
                  </a:cubicBezTo>
                  <a:cubicBezTo>
                    <a:pt x="385411" y="620792"/>
                    <a:pt x="367104" y="606756"/>
                    <a:pt x="364490" y="586792"/>
                  </a:cubicBezTo>
                  <a:cubicBezTo>
                    <a:pt x="364315" y="585485"/>
                    <a:pt x="364228" y="584090"/>
                    <a:pt x="364141" y="582782"/>
                  </a:cubicBezTo>
                  <a:lnTo>
                    <a:pt x="364141" y="582521"/>
                  </a:ln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38E76429-B782-5B2A-B78D-7F157D584346}"/>
                </a:ext>
              </a:extLst>
            </p:cNvPr>
            <p:cNvSpPr/>
            <p:nvPr/>
          </p:nvSpPr>
          <p:spPr>
            <a:xfrm>
              <a:off x="12740318" y="-479053"/>
              <a:ext cx="180526" cy="668459"/>
            </a:xfrm>
            <a:custGeom>
              <a:avLst/>
              <a:gdLst>
                <a:gd name="connsiteX0" fmla="*/ 179062 w 180526"/>
                <a:gd name="connsiteY0" fmla="*/ 46535 h 668459"/>
                <a:gd name="connsiteX1" fmla="*/ 0 w 180526"/>
                <a:gd name="connsiteY1" fmla="*/ 668460 h 668459"/>
                <a:gd name="connsiteX2" fmla="*/ 108186 w 180526"/>
                <a:gd name="connsiteY2" fmla="*/ 30320 h 668459"/>
                <a:gd name="connsiteX3" fmla="*/ 150207 w 180526"/>
                <a:gd name="connsiteY3" fmla="*/ 505 h 668459"/>
                <a:gd name="connsiteX4" fmla="*/ 180022 w 180526"/>
                <a:gd name="connsiteY4" fmla="*/ 42524 h 668459"/>
                <a:gd name="connsiteX5" fmla="*/ 179149 w 180526"/>
                <a:gd name="connsiteY5" fmla="*/ 46535 h 66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526" h="668459">
                  <a:moveTo>
                    <a:pt x="179062" y="46535"/>
                  </a:moveTo>
                  <a:lnTo>
                    <a:pt x="0" y="668460"/>
                  </a:lnTo>
                  <a:lnTo>
                    <a:pt x="108186" y="30320"/>
                  </a:lnTo>
                  <a:cubicBezTo>
                    <a:pt x="111587" y="10530"/>
                    <a:pt x="130330" y="-2808"/>
                    <a:pt x="150207" y="505"/>
                  </a:cubicBezTo>
                  <a:cubicBezTo>
                    <a:pt x="169996" y="3905"/>
                    <a:pt x="183333" y="22648"/>
                    <a:pt x="180022" y="42524"/>
                  </a:cubicBezTo>
                  <a:cubicBezTo>
                    <a:pt x="179760" y="43919"/>
                    <a:pt x="179498" y="45227"/>
                    <a:pt x="179149" y="46535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DC0E345B-B942-A0E6-D26A-DD1BEE6103E0}"/>
                </a:ext>
              </a:extLst>
            </p:cNvPr>
            <p:cNvSpPr/>
            <p:nvPr/>
          </p:nvSpPr>
          <p:spPr>
            <a:xfrm>
              <a:off x="14239268" y="-323660"/>
              <a:ext cx="763291" cy="488812"/>
            </a:xfrm>
            <a:custGeom>
              <a:avLst/>
              <a:gdLst>
                <a:gd name="connsiteX0" fmla="*/ 66 w 763291"/>
                <a:gd name="connsiteY0" fmla="*/ 487785 h 488812"/>
                <a:gd name="connsiteX1" fmla="*/ 756942 w 763291"/>
                <a:gd name="connsiteY1" fmla="*/ 128177 h 488812"/>
                <a:gd name="connsiteX2" fmla="*/ 66 w 763291"/>
                <a:gd name="connsiteY2" fmla="*/ 487785 h 48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3291" h="488812">
                  <a:moveTo>
                    <a:pt x="66" y="487785"/>
                  </a:moveTo>
                  <a:cubicBezTo>
                    <a:pt x="-8651" y="500164"/>
                    <a:pt x="844816" y="401915"/>
                    <a:pt x="756942" y="128177"/>
                  </a:cubicBezTo>
                  <a:cubicBezTo>
                    <a:pt x="669066" y="-145560"/>
                    <a:pt x="314602" y="39867"/>
                    <a:pt x="66" y="487785"/>
                  </a:cubicBezTo>
                  <a:close/>
                </a:path>
              </a:pathLst>
            </a:custGeom>
            <a:solidFill>
              <a:srgbClr val="59736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E33DC7D7-0650-6B97-0BC7-C80D72BF8152}"/>
                </a:ext>
              </a:extLst>
            </p:cNvPr>
            <p:cNvSpPr/>
            <p:nvPr/>
          </p:nvSpPr>
          <p:spPr>
            <a:xfrm>
              <a:off x="14299225" y="-230805"/>
              <a:ext cx="585325" cy="355439"/>
            </a:xfrm>
            <a:custGeom>
              <a:avLst/>
              <a:gdLst>
                <a:gd name="connsiteX0" fmla="*/ 570838 w 585325"/>
                <a:gd name="connsiteY0" fmla="*/ 51364 h 355439"/>
                <a:gd name="connsiteX1" fmla="*/ 0 w 585325"/>
                <a:gd name="connsiteY1" fmla="*/ 355439 h 355439"/>
                <a:gd name="connsiteX2" fmla="*/ 543203 w 585325"/>
                <a:gd name="connsiteY2" fmla="*/ 4375 h 355439"/>
                <a:gd name="connsiteX3" fmla="*/ 580951 w 585325"/>
                <a:gd name="connsiteY3" fmla="*/ 12482 h 355439"/>
                <a:gd name="connsiteX4" fmla="*/ 572843 w 585325"/>
                <a:gd name="connsiteY4" fmla="*/ 50230 h 355439"/>
                <a:gd name="connsiteX5" fmla="*/ 570838 w 585325"/>
                <a:gd name="connsiteY5" fmla="*/ 51364 h 35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325" h="355439">
                  <a:moveTo>
                    <a:pt x="570838" y="51364"/>
                  </a:moveTo>
                  <a:lnTo>
                    <a:pt x="0" y="355439"/>
                  </a:lnTo>
                  <a:lnTo>
                    <a:pt x="543203" y="4375"/>
                  </a:lnTo>
                  <a:cubicBezTo>
                    <a:pt x="555844" y="-3820"/>
                    <a:pt x="572757" y="-158"/>
                    <a:pt x="580951" y="12482"/>
                  </a:cubicBezTo>
                  <a:cubicBezTo>
                    <a:pt x="589146" y="25123"/>
                    <a:pt x="585484" y="42036"/>
                    <a:pt x="572843" y="50230"/>
                  </a:cubicBezTo>
                  <a:cubicBezTo>
                    <a:pt x="572233" y="50666"/>
                    <a:pt x="571536" y="51015"/>
                    <a:pt x="570838" y="51364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58DD1743-7D52-02A2-4A8C-41B76123DFBA}"/>
                </a:ext>
              </a:extLst>
            </p:cNvPr>
            <p:cNvSpPr/>
            <p:nvPr/>
          </p:nvSpPr>
          <p:spPr>
            <a:xfrm>
              <a:off x="14147332" y="163401"/>
              <a:ext cx="631761" cy="659433"/>
            </a:xfrm>
            <a:custGeom>
              <a:avLst/>
              <a:gdLst>
                <a:gd name="connsiteX0" fmla="*/ 466 w 631761"/>
                <a:gd name="connsiteY0" fmla="*/ 26 h 659433"/>
                <a:gd name="connsiteX1" fmla="*/ 542013 w 631761"/>
                <a:gd name="connsiteY1" fmla="*/ 639473 h 659433"/>
                <a:gd name="connsiteX2" fmla="*/ 466 w 631761"/>
                <a:gd name="connsiteY2" fmla="*/ 26 h 6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761" h="659433">
                  <a:moveTo>
                    <a:pt x="466" y="26"/>
                  </a:moveTo>
                  <a:cubicBezTo>
                    <a:pt x="-13744" y="-5205"/>
                    <a:pt x="299920" y="794562"/>
                    <a:pt x="542013" y="639473"/>
                  </a:cubicBezTo>
                  <a:cubicBezTo>
                    <a:pt x="784105" y="484384"/>
                    <a:pt x="514029" y="189288"/>
                    <a:pt x="466" y="26"/>
                  </a:cubicBezTo>
                  <a:close/>
                </a:path>
              </a:pathLst>
            </a:custGeom>
            <a:solidFill>
              <a:srgbClr val="00514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D406BBA6-DBD3-D686-B200-8E2F75A0093C}"/>
                </a:ext>
              </a:extLst>
            </p:cNvPr>
            <p:cNvSpPr/>
            <p:nvPr/>
          </p:nvSpPr>
          <p:spPr>
            <a:xfrm>
              <a:off x="14201238" y="211200"/>
              <a:ext cx="487526" cy="482557"/>
            </a:xfrm>
            <a:custGeom>
              <a:avLst/>
              <a:gdLst>
                <a:gd name="connsiteX0" fmla="*/ 440246 w 487526"/>
                <a:gd name="connsiteY0" fmla="*/ 473897 h 482557"/>
                <a:gd name="connsiteX1" fmla="*/ 0 w 487526"/>
                <a:gd name="connsiteY1" fmla="*/ 0 h 482557"/>
                <a:gd name="connsiteX2" fmla="*/ 478605 w 487526"/>
                <a:gd name="connsiteY2" fmla="*/ 435103 h 482557"/>
                <a:gd name="connsiteX3" fmla="*/ 480435 w 487526"/>
                <a:gd name="connsiteY3" fmla="*/ 473636 h 482557"/>
                <a:gd name="connsiteX4" fmla="*/ 441903 w 487526"/>
                <a:gd name="connsiteY4" fmla="*/ 475466 h 482557"/>
                <a:gd name="connsiteX5" fmla="*/ 440246 w 487526"/>
                <a:gd name="connsiteY5" fmla="*/ 473810 h 4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26" h="482557">
                  <a:moveTo>
                    <a:pt x="440246" y="473897"/>
                  </a:moveTo>
                  <a:lnTo>
                    <a:pt x="0" y="0"/>
                  </a:lnTo>
                  <a:lnTo>
                    <a:pt x="478605" y="435103"/>
                  </a:lnTo>
                  <a:cubicBezTo>
                    <a:pt x="489764" y="445216"/>
                    <a:pt x="490548" y="462477"/>
                    <a:pt x="480435" y="473636"/>
                  </a:cubicBezTo>
                  <a:cubicBezTo>
                    <a:pt x="470322" y="484794"/>
                    <a:pt x="453061" y="485579"/>
                    <a:pt x="441903" y="475466"/>
                  </a:cubicBezTo>
                  <a:cubicBezTo>
                    <a:pt x="441380" y="474943"/>
                    <a:pt x="440770" y="474420"/>
                    <a:pt x="440246" y="473810"/>
                  </a:cubicBezTo>
                  <a:close/>
                </a:path>
              </a:pathLst>
            </a:custGeom>
            <a:solidFill>
              <a:srgbClr val="1C82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5B9A033E-367A-9FD0-C6D5-CE7E91493793}"/>
                </a:ext>
              </a:extLst>
            </p:cNvPr>
            <p:cNvSpPr/>
            <p:nvPr/>
          </p:nvSpPr>
          <p:spPr>
            <a:xfrm>
              <a:off x="12754404" y="62089"/>
              <a:ext cx="348347" cy="348348"/>
            </a:xfrm>
            <a:custGeom>
              <a:avLst/>
              <a:gdLst>
                <a:gd name="connsiteX0" fmla="*/ 216149 w 348347"/>
                <a:gd name="connsiteY0" fmla="*/ 5180 h 348348"/>
                <a:gd name="connsiteX1" fmla="*/ 343168 w 348347"/>
                <a:gd name="connsiteY1" fmla="*/ 216150 h 348348"/>
                <a:gd name="connsiteX2" fmla="*/ 132197 w 348347"/>
                <a:gd name="connsiteY2" fmla="*/ 343168 h 348348"/>
                <a:gd name="connsiteX3" fmla="*/ 5180 w 348347"/>
                <a:gd name="connsiteY3" fmla="*/ 132198 h 348348"/>
                <a:gd name="connsiteX4" fmla="*/ 216149 w 348347"/>
                <a:gd name="connsiteY4" fmla="*/ 5180 h 34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347" h="348348">
                  <a:moveTo>
                    <a:pt x="216149" y="5180"/>
                  </a:moveTo>
                  <a:cubicBezTo>
                    <a:pt x="309517" y="28370"/>
                    <a:pt x="366357" y="122870"/>
                    <a:pt x="343168" y="216150"/>
                  </a:cubicBezTo>
                  <a:cubicBezTo>
                    <a:pt x="319978" y="309517"/>
                    <a:pt x="225478" y="366357"/>
                    <a:pt x="132197" y="343168"/>
                  </a:cubicBezTo>
                  <a:cubicBezTo>
                    <a:pt x="38831" y="319979"/>
                    <a:pt x="-18009" y="225478"/>
                    <a:pt x="5180" y="132198"/>
                  </a:cubicBezTo>
                  <a:cubicBezTo>
                    <a:pt x="28370" y="38831"/>
                    <a:pt x="122870" y="-18009"/>
                    <a:pt x="216149" y="5180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E8E4E8A3-5080-0D3C-1780-CCD37DC63119}"/>
                </a:ext>
              </a:extLst>
            </p:cNvPr>
            <p:cNvSpPr/>
            <p:nvPr/>
          </p:nvSpPr>
          <p:spPr>
            <a:xfrm>
              <a:off x="13033730" y="231363"/>
              <a:ext cx="55183" cy="109943"/>
            </a:xfrm>
            <a:custGeom>
              <a:avLst/>
              <a:gdLst>
                <a:gd name="connsiteX0" fmla="*/ 50328 w 55183"/>
                <a:gd name="connsiteY0" fmla="*/ 38769 h 109943"/>
                <a:gd name="connsiteX1" fmla="*/ 55123 w 55183"/>
                <a:gd name="connsiteY1" fmla="*/ 11133 h 109943"/>
                <a:gd name="connsiteX2" fmla="*/ 48585 w 55183"/>
                <a:gd name="connsiteY2" fmla="*/ 236 h 109943"/>
                <a:gd name="connsiteX3" fmla="*/ 37688 w 55183"/>
                <a:gd name="connsiteY3" fmla="*/ 5554 h 109943"/>
                <a:gd name="connsiteX4" fmla="*/ 23478 w 55183"/>
                <a:gd name="connsiteY4" fmla="*/ 31358 h 109943"/>
                <a:gd name="connsiteX5" fmla="*/ 20514 w 55183"/>
                <a:gd name="connsiteY5" fmla="*/ 41297 h 109943"/>
                <a:gd name="connsiteX6" fmla="*/ 20862 w 55183"/>
                <a:gd name="connsiteY6" fmla="*/ 49666 h 109943"/>
                <a:gd name="connsiteX7" fmla="*/ 10663 w 55183"/>
                <a:gd name="connsiteY7" fmla="*/ 70763 h 109943"/>
                <a:gd name="connsiteX8" fmla="*/ 1073 w 55183"/>
                <a:gd name="connsiteY8" fmla="*/ 93255 h 109943"/>
                <a:gd name="connsiteX9" fmla="*/ 3252 w 55183"/>
                <a:gd name="connsiteY9" fmla="*/ 108336 h 109943"/>
                <a:gd name="connsiteX10" fmla="*/ 13017 w 55183"/>
                <a:gd name="connsiteY10" fmla="*/ 108859 h 109943"/>
                <a:gd name="connsiteX11" fmla="*/ 20514 w 55183"/>
                <a:gd name="connsiteY11" fmla="*/ 101885 h 109943"/>
                <a:gd name="connsiteX12" fmla="*/ 38123 w 55183"/>
                <a:gd name="connsiteY12" fmla="*/ 72070 h 109943"/>
                <a:gd name="connsiteX13" fmla="*/ 46056 w 55183"/>
                <a:gd name="connsiteY13" fmla="*/ 59691 h 109943"/>
                <a:gd name="connsiteX14" fmla="*/ 50241 w 55183"/>
                <a:gd name="connsiteY14" fmla="*/ 38769 h 10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183" h="109943">
                  <a:moveTo>
                    <a:pt x="50328" y="38769"/>
                  </a:moveTo>
                  <a:cubicBezTo>
                    <a:pt x="52682" y="29702"/>
                    <a:pt x="55646" y="20461"/>
                    <a:pt x="55123" y="11133"/>
                  </a:cubicBezTo>
                  <a:cubicBezTo>
                    <a:pt x="54861" y="6600"/>
                    <a:pt x="52944" y="1369"/>
                    <a:pt x="48585" y="236"/>
                  </a:cubicBezTo>
                  <a:cubicBezTo>
                    <a:pt x="44488" y="-897"/>
                    <a:pt x="40390" y="2241"/>
                    <a:pt x="37688" y="5554"/>
                  </a:cubicBezTo>
                  <a:cubicBezTo>
                    <a:pt x="31324" y="13051"/>
                    <a:pt x="27313" y="22292"/>
                    <a:pt x="23478" y="31358"/>
                  </a:cubicBezTo>
                  <a:cubicBezTo>
                    <a:pt x="22083" y="34584"/>
                    <a:pt x="20687" y="37810"/>
                    <a:pt x="20514" y="41297"/>
                  </a:cubicBezTo>
                  <a:cubicBezTo>
                    <a:pt x="20339" y="44086"/>
                    <a:pt x="20949" y="46876"/>
                    <a:pt x="20862" y="49666"/>
                  </a:cubicBezTo>
                  <a:cubicBezTo>
                    <a:pt x="20601" y="57599"/>
                    <a:pt x="14935" y="64050"/>
                    <a:pt x="10663" y="70763"/>
                  </a:cubicBezTo>
                  <a:cubicBezTo>
                    <a:pt x="6304" y="77650"/>
                    <a:pt x="3252" y="85409"/>
                    <a:pt x="1073" y="93255"/>
                  </a:cubicBezTo>
                  <a:cubicBezTo>
                    <a:pt x="-322" y="98485"/>
                    <a:pt x="-1020" y="105023"/>
                    <a:pt x="3252" y="108336"/>
                  </a:cubicBezTo>
                  <a:cubicBezTo>
                    <a:pt x="5955" y="110429"/>
                    <a:pt x="9965" y="110341"/>
                    <a:pt x="13017" y="108859"/>
                  </a:cubicBezTo>
                  <a:cubicBezTo>
                    <a:pt x="16155" y="107377"/>
                    <a:pt x="18508" y="104675"/>
                    <a:pt x="20514" y="101885"/>
                  </a:cubicBezTo>
                  <a:cubicBezTo>
                    <a:pt x="27400" y="92557"/>
                    <a:pt x="31237" y="81398"/>
                    <a:pt x="38123" y="72070"/>
                  </a:cubicBezTo>
                  <a:cubicBezTo>
                    <a:pt x="41436" y="67537"/>
                    <a:pt x="45185" y="65358"/>
                    <a:pt x="46056" y="59691"/>
                  </a:cubicBezTo>
                  <a:cubicBezTo>
                    <a:pt x="47102" y="52630"/>
                    <a:pt x="48498" y="45656"/>
                    <a:pt x="50241" y="38769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A96E3B70-9441-D0AA-B10F-A4CB24863B07}"/>
                </a:ext>
              </a:extLst>
            </p:cNvPr>
            <p:cNvSpPr/>
            <p:nvPr/>
          </p:nvSpPr>
          <p:spPr>
            <a:xfrm>
              <a:off x="13041723" y="241832"/>
              <a:ext cx="42442" cy="90010"/>
            </a:xfrm>
            <a:custGeom>
              <a:avLst/>
              <a:gdLst>
                <a:gd name="connsiteX0" fmla="*/ 38413 w 42442"/>
                <a:gd name="connsiteY0" fmla="*/ 31351 h 90010"/>
                <a:gd name="connsiteX1" fmla="*/ 42423 w 42442"/>
                <a:gd name="connsiteY1" fmla="*/ 8859 h 90010"/>
                <a:gd name="connsiteX2" fmla="*/ 37802 w 42442"/>
                <a:gd name="connsiteY2" fmla="*/ 141 h 90010"/>
                <a:gd name="connsiteX3" fmla="*/ 29608 w 42442"/>
                <a:gd name="connsiteY3" fmla="*/ 4675 h 90010"/>
                <a:gd name="connsiteX4" fmla="*/ 18624 w 42442"/>
                <a:gd name="connsiteY4" fmla="*/ 25859 h 90010"/>
                <a:gd name="connsiteX5" fmla="*/ 16270 w 42442"/>
                <a:gd name="connsiteY5" fmla="*/ 33966 h 90010"/>
                <a:gd name="connsiteX6" fmla="*/ 16357 w 42442"/>
                <a:gd name="connsiteY6" fmla="*/ 40766 h 90010"/>
                <a:gd name="connsiteX7" fmla="*/ 8423 w 42442"/>
                <a:gd name="connsiteY7" fmla="*/ 58114 h 90010"/>
                <a:gd name="connsiteX8" fmla="*/ 926 w 42442"/>
                <a:gd name="connsiteY8" fmla="*/ 76596 h 90010"/>
                <a:gd name="connsiteX9" fmla="*/ 2234 w 42442"/>
                <a:gd name="connsiteY9" fmla="*/ 88801 h 90010"/>
                <a:gd name="connsiteX10" fmla="*/ 9470 w 42442"/>
                <a:gd name="connsiteY10" fmla="*/ 89063 h 90010"/>
                <a:gd name="connsiteX11" fmla="*/ 15136 w 42442"/>
                <a:gd name="connsiteY11" fmla="*/ 83309 h 90010"/>
                <a:gd name="connsiteX12" fmla="*/ 28737 w 42442"/>
                <a:gd name="connsiteY12" fmla="*/ 58812 h 90010"/>
                <a:gd name="connsiteX13" fmla="*/ 34839 w 42442"/>
                <a:gd name="connsiteY13" fmla="*/ 48612 h 90010"/>
                <a:gd name="connsiteX14" fmla="*/ 38326 w 42442"/>
                <a:gd name="connsiteY14" fmla="*/ 31525 h 9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442" h="90010">
                  <a:moveTo>
                    <a:pt x="38413" y="31351"/>
                  </a:moveTo>
                  <a:cubicBezTo>
                    <a:pt x="40331" y="23941"/>
                    <a:pt x="42685" y="16444"/>
                    <a:pt x="42423" y="8859"/>
                  </a:cubicBezTo>
                  <a:cubicBezTo>
                    <a:pt x="42248" y="5198"/>
                    <a:pt x="41028" y="1013"/>
                    <a:pt x="37802" y="141"/>
                  </a:cubicBezTo>
                  <a:cubicBezTo>
                    <a:pt x="34751" y="-643"/>
                    <a:pt x="31700" y="1972"/>
                    <a:pt x="29608" y="4675"/>
                  </a:cubicBezTo>
                  <a:cubicBezTo>
                    <a:pt x="24726" y="10864"/>
                    <a:pt x="21587" y="18449"/>
                    <a:pt x="18624" y="25859"/>
                  </a:cubicBezTo>
                  <a:cubicBezTo>
                    <a:pt x="17578" y="28474"/>
                    <a:pt x="16444" y="31177"/>
                    <a:pt x="16270" y="33966"/>
                  </a:cubicBezTo>
                  <a:cubicBezTo>
                    <a:pt x="16095" y="36233"/>
                    <a:pt x="16531" y="38499"/>
                    <a:pt x="16357" y="40766"/>
                  </a:cubicBezTo>
                  <a:cubicBezTo>
                    <a:pt x="16008" y="47217"/>
                    <a:pt x="11649" y="52535"/>
                    <a:pt x="8423" y="58114"/>
                  </a:cubicBezTo>
                  <a:cubicBezTo>
                    <a:pt x="5025" y="63781"/>
                    <a:pt x="2671" y="70145"/>
                    <a:pt x="926" y="76596"/>
                  </a:cubicBezTo>
                  <a:cubicBezTo>
                    <a:pt x="-207" y="80868"/>
                    <a:pt x="-817" y="86186"/>
                    <a:pt x="2234" y="88801"/>
                  </a:cubicBezTo>
                  <a:cubicBezTo>
                    <a:pt x="4239" y="90457"/>
                    <a:pt x="7117" y="90283"/>
                    <a:pt x="9470" y="89063"/>
                  </a:cubicBezTo>
                  <a:cubicBezTo>
                    <a:pt x="11824" y="87755"/>
                    <a:pt x="13655" y="85575"/>
                    <a:pt x="15136" y="83309"/>
                  </a:cubicBezTo>
                  <a:cubicBezTo>
                    <a:pt x="20367" y="75637"/>
                    <a:pt x="23506" y="66484"/>
                    <a:pt x="28737" y="58812"/>
                  </a:cubicBezTo>
                  <a:cubicBezTo>
                    <a:pt x="31264" y="55063"/>
                    <a:pt x="34141" y="53233"/>
                    <a:pt x="34839" y="48612"/>
                  </a:cubicBezTo>
                  <a:cubicBezTo>
                    <a:pt x="35710" y="42858"/>
                    <a:pt x="36931" y="37192"/>
                    <a:pt x="38326" y="31525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5C72A30F-D211-8342-C5EC-4C83B84F1592}"/>
                </a:ext>
              </a:extLst>
            </p:cNvPr>
            <p:cNvSpPr/>
            <p:nvPr/>
          </p:nvSpPr>
          <p:spPr>
            <a:xfrm>
              <a:off x="13047032" y="302246"/>
              <a:ext cx="67630" cy="87498"/>
            </a:xfrm>
            <a:custGeom>
              <a:avLst/>
              <a:gdLst>
                <a:gd name="connsiteX0" fmla="*/ 150 w 67630"/>
                <a:gd name="connsiteY0" fmla="*/ 7901 h 87498"/>
                <a:gd name="connsiteX1" fmla="*/ 238 w 67630"/>
                <a:gd name="connsiteY1" fmla="*/ 7552 h 87498"/>
                <a:gd name="connsiteX2" fmla="*/ 13227 w 67630"/>
                <a:gd name="connsiteY2" fmla="*/ 403 h 87498"/>
                <a:gd name="connsiteX3" fmla="*/ 28134 w 67630"/>
                <a:gd name="connsiteY3" fmla="*/ 10255 h 87498"/>
                <a:gd name="connsiteX4" fmla="*/ 53503 w 67630"/>
                <a:gd name="connsiteY4" fmla="*/ 38064 h 87498"/>
                <a:gd name="connsiteX5" fmla="*/ 67626 w 67630"/>
                <a:gd name="connsiteY5" fmla="*/ 76684 h 87498"/>
                <a:gd name="connsiteX6" fmla="*/ 57513 w 67630"/>
                <a:gd name="connsiteY6" fmla="*/ 87494 h 87498"/>
                <a:gd name="connsiteX7" fmla="*/ 46703 w 67630"/>
                <a:gd name="connsiteY7" fmla="*/ 77381 h 87498"/>
                <a:gd name="connsiteX8" fmla="*/ 36416 w 67630"/>
                <a:gd name="connsiteY8" fmla="*/ 50095 h 87498"/>
                <a:gd name="connsiteX9" fmla="*/ 13751 w 67630"/>
                <a:gd name="connsiteY9" fmla="*/ 25336 h 87498"/>
                <a:gd name="connsiteX10" fmla="*/ 7560 w 67630"/>
                <a:gd name="connsiteY10" fmla="*/ 20541 h 87498"/>
                <a:gd name="connsiteX11" fmla="*/ 325 w 67630"/>
                <a:gd name="connsiteY11" fmla="*/ 7988 h 8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630" h="87498">
                  <a:moveTo>
                    <a:pt x="150" y="7901"/>
                  </a:moveTo>
                  <a:cubicBezTo>
                    <a:pt x="150" y="7901"/>
                    <a:pt x="150" y="7639"/>
                    <a:pt x="238" y="7552"/>
                  </a:cubicBezTo>
                  <a:cubicBezTo>
                    <a:pt x="1807" y="1973"/>
                    <a:pt x="7647" y="-1166"/>
                    <a:pt x="13227" y="403"/>
                  </a:cubicBezTo>
                  <a:cubicBezTo>
                    <a:pt x="19940" y="2321"/>
                    <a:pt x="24648" y="6855"/>
                    <a:pt x="28134" y="10255"/>
                  </a:cubicBezTo>
                  <a:cubicBezTo>
                    <a:pt x="36939" y="18711"/>
                    <a:pt x="46006" y="27429"/>
                    <a:pt x="53503" y="38064"/>
                  </a:cubicBezTo>
                  <a:cubicBezTo>
                    <a:pt x="62308" y="50618"/>
                    <a:pt x="67190" y="63956"/>
                    <a:pt x="67626" y="76684"/>
                  </a:cubicBezTo>
                  <a:cubicBezTo>
                    <a:pt x="67800" y="82525"/>
                    <a:pt x="63267" y="87320"/>
                    <a:pt x="57513" y="87494"/>
                  </a:cubicBezTo>
                  <a:cubicBezTo>
                    <a:pt x="51760" y="87668"/>
                    <a:pt x="46877" y="83135"/>
                    <a:pt x="46703" y="77381"/>
                  </a:cubicBezTo>
                  <a:cubicBezTo>
                    <a:pt x="46442" y="68751"/>
                    <a:pt x="42868" y="59336"/>
                    <a:pt x="36416" y="50095"/>
                  </a:cubicBezTo>
                  <a:cubicBezTo>
                    <a:pt x="30140" y="41115"/>
                    <a:pt x="21770" y="33095"/>
                    <a:pt x="13751" y="25336"/>
                  </a:cubicBezTo>
                  <a:cubicBezTo>
                    <a:pt x="11658" y="23331"/>
                    <a:pt x="9304" y="21064"/>
                    <a:pt x="7560" y="20541"/>
                  </a:cubicBezTo>
                  <a:cubicBezTo>
                    <a:pt x="2155" y="18972"/>
                    <a:pt x="-1070" y="13393"/>
                    <a:pt x="325" y="798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FC2752E9-985E-3DB8-7030-4CED4B5E90AC}"/>
                </a:ext>
              </a:extLst>
            </p:cNvPr>
            <p:cNvSpPr/>
            <p:nvPr/>
          </p:nvSpPr>
          <p:spPr>
            <a:xfrm>
              <a:off x="13068665" y="221062"/>
              <a:ext cx="103582" cy="52842"/>
            </a:xfrm>
            <a:custGeom>
              <a:avLst/>
              <a:gdLst>
                <a:gd name="connsiteX0" fmla="*/ 224 w 103582"/>
                <a:gd name="connsiteY0" fmla="*/ 34599 h 52842"/>
                <a:gd name="connsiteX1" fmla="*/ 748 w 103582"/>
                <a:gd name="connsiteY1" fmla="*/ 32942 h 52842"/>
                <a:gd name="connsiteX2" fmla="*/ 14521 w 103582"/>
                <a:gd name="connsiteY2" fmla="*/ 27450 h 52842"/>
                <a:gd name="connsiteX3" fmla="*/ 53490 w 103582"/>
                <a:gd name="connsiteY3" fmla="*/ 29281 h 52842"/>
                <a:gd name="connsiteX4" fmla="*/ 84089 w 103582"/>
                <a:gd name="connsiteY4" fmla="*/ 5045 h 52842"/>
                <a:gd name="connsiteX5" fmla="*/ 98473 w 103582"/>
                <a:gd name="connsiteY5" fmla="*/ 1558 h 52842"/>
                <a:gd name="connsiteX6" fmla="*/ 102048 w 103582"/>
                <a:gd name="connsiteY6" fmla="*/ 15943 h 52842"/>
                <a:gd name="connsiteX7" fmla="*/ 59941 w 103582"/>
                <a:gd name="connsiteY7" fmla="*/ 49244 h 52842"/>
                <a:gd name="connsiteX8" fmla="*/ 6327 w 103582"/>
                <a:gd name="connsiteY8" fmla="*/ 46716 h 52842"/>
                <a:gd name="connsiteX9" fmla="*/ 311 w 103582"/>
                <a:gd name="connsiteY9" fmla="*/ 34599 h 52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582" h="52842">
                  <a:moveTo>
                    <a:pt x="224" y="34599"/>
                  </a:moveTo>
                  <a:cubicBezTo>
                    <a:pt x="399" y="34076"/>
                    <a:pt x="573" y="33552"/>
                    <a:pt x="748" y="32942"/>
                  </a:cubicBezTo>
                  <a:cubicBezTo>
                    <a:pt x="3015" y="27624"/>
                    <a:pt x="9204" y="25183"/>
                    <a:pt x="14521" y="27450"/>
                  </a:cubicBezTo>
                  <a:cubicBezTo>
                    <a:pt x="26639" y="32681"/>
                    <a:pt x="40849" y="33291"/>
                    <a:pt x="53490" y="29281"/>
                  </a:cubicBezTo>
                  <a:cubicBezTo>
                    <a:pt x="66131" y="25183"/>
                    <a:pt x="77203" y="16378"/>
                    <a:pt x="84089" y="5045"/>
                  </a:cubicBezTo>
                  <a:cubicBezTo>
                    <a:pt x="87054" y="76"/>
                    <a:pt x="93505" y="-1493"/>
                    <a:pt x="98473" y="1558"/>
                  </a:cubicBezTo>
                  <a:cubicBezTo>
                    <a:pt x="103442" y="4522"/>
                    <a:pt x="105099" y="10886"/>
                    <a:pt x="102048" y="15943"/>
                  </a:cubicBezTo>
                  <a:cubicBezTo>
                    <a:pt x="92632" y="31547"/>
                    <a:pt x="77289" y="43665"/>
                    <a:pt x="59941" y="49244"/>
                  </a:cubicBezTo>
                  <a:cubicBezTo>
                    <a:pt x="42592" y="54824"/>
                    <a:pt x="23065" y="53865"/>
                    <a:pt x="6327" y="46716"/>
                  </a:cubicBezTo>
                  <a:cubicBezTo>
                    <a:pt x="1532" y="44624"/>
                    <a:pt x="-909" y="39480"/>
                    <a:pt x="311" y="3459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F8D0D3CF-7915-D131-93F5-9D6D743E7116}"/>
                </a:ext>
              </a:extLst>
            </p:cNvPr>
            <p:cNvSpPr/>
            <p:nvPr/>
          </p:nvSpPr>
          <p:spPr>
            <a:xfrm>
              <a:off x="13067357" y="275125"/>
              <a:ext cx="95550" cy="47789"/>
            </a:xfrm>
            <a:custGeom>
              <a:avLst/>
              <a:gdLst>
                <a:gd name="connsiteX0" fmla="*/ 312 w 95550"/>
                <a:gd name="connsiteY0" fmla="*/ 7997 h 47789"/>
                <a:gd name="connsiteX1" fmla="*/ 1271 w 95550"/>
                <a:gd name="connsiteY1" fmla="*/ 5469 h 47789"/>
                <a:gd name="connsiteX2" fmla="*/ 15481 w 95550"/>
                <a:gd name="connsiteY2" fmla="*/ 1284 h 47789"/>
                <a:gd name="connsiteX3" fmla="*/ 47563 w 95550"/>
                <a:gd name="connsiteY3" fmla="*/ 12007 h 47789"/>
                <a:gd name="connsiteX4" fmla="*/ 91064 w 95550"/>
                <a:gd name="connsiteY4" fmla="*/ 28745 h 47789"/>
                <a:gd name="connsiteX5" fmla="*/ 93680 w 95550"/>
                <a:gd name="connsiteY5" fmla="*/ 43304 h 47789"/>
                <a:gd name="connsiteX6" fmla="*/ 79121 w 95550"/>
                <a:gd name="connsiteY6" fmla="*/ 45919 h 47789"/>
                <a:gd name="connsiteX7" fmla="*/ 42594 w 95550"/>
                <a:gd name="connsiteY7" fmla="*/ 32406 h 47789"/>
                <a:gd name="connsiteX8" fmla="*/ 5456 w 95550"/>
                <a:gd name="connsiteY8" fmla="*/ 19679 h 47789"/>
                <a:gd name="connsiteX9" fmla="*/ 312 w 95550"/>
                <a:gd name="connsiteY9" fmla="*/ 7997 h 4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550" h="47789">
                  <a:moveTo>
                    <a:pt x="312" y="7997"/>
                  </a:moveTo>
                  <a:cubicBezTo>
                    <a:pt x="487" y="7125"/>
                    <a:pt x="836" y="6340"/>
                    <a:pt x="1271" y="5469"/>
                  </a:cubicBezTo>
                  <a:cubicBezTo>
                    <a:pt x="4061" y="412"/>
                    <a:pt x="10425" y="-1506"/>
                    <a:pt x="15481" y="1284"/>
                  </a:cubicBezTo>
                  <a:cubicBezTo>
                    <a:pt x="24984" y="6428"/>
                    <a:pt x="35881" y="9130"/>
                    <a:pt x="47563" y="12007"/>
                  </a:cubicBezTo>
                  <a:cubicBezTo>
                    <a:pt x="62383" y="15581"/>
                    <a:pt x="77639" y="19417"/>
                    <a:pt x="91064" y="28745"/>
                  </a:cubicBezTo>
                  <a:cubicBezTo>
                    <a:pt x="95772" y="32058"/>
                    <a:pt x="96993" y="38596"/>
                    <a:pt x="93680" y="43304"/>
                  </a:cubicBezTo>
                  <a:cubicBezTo>
                    <a:pt x="90367" y="48011"/>
                    <a:pt x="83829" y="49232"/>
                    <a:pt x="79121" y="45919"/>
                  </a:cubicBezTo>
                  <a:cubicBezTo>
                    <a:pt x="68921" y="38770"/>
                    <a:pt x="56106" y="35719"/>
                    <a:pt x="42594" y="32406"/>
                  </a:cubicBezTo>
                  <a:cubicBezTo>
                    <a:pt x="30215" y="29355"/>
                    <a:pt x="17312" y="26217"/>
                    <a:pt x="5456" y="19679"/>
                  </a:cubicBezTo>
                  <a:cubicBezTo>
                    <a:pt x="1185" y="17325"/>
                    <a:pt x="-821" y="12443"/>
                    <a:pt x="312" y="7997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BF2D0A5B-629E-C818-C9BF-3D6ACE32A7CA}"/>
                </a:ext>
              </a:extLst>
            </p:cNvPr>
            <p:cNvSpPr/>
            <p:nvPr/>
          </p:nvSpPr>
          <p:spPr>
            <a:xfrm>
              <a:off x="12860797" y="95376"/>
              <a:ext cx="193531" cy="94986"/>
            </a:xfrm>
            <a:custGeom>
              <a:avLst/>
              <a:gdLst>
                <a:gd name="connsiteX0" fmla="*/ 172786 w 193531"/>
                <a:gd name="connsiteY0" fmla="*/ 86620 h 94986"/>
                <a:gd name="connsiteX1" fmla="*/ 147417 w 193531"/>
                <a:gd name="connsiteY1" fmla="*/ 44775 h 94986"/>
                <a:gd name="connsiteX2" fmla="*/ 105137 w 193531"/>
                <a:gd name="connsiteY2" fmla="*/ 16268 h 94986"/>
                <a:gd name="connsiteX3" fmla="*/ 53702 w 193531"/>
                <a:gd name="connsiteY3" fmla="*/ 5283 h 94986"/>
                <a:gd name="connsiteX4" fmla="*/ 26851 w 193531"/>
                <a:gd name="connsiteY4" fmla="*/ 5283 h 94986"/>
                <a:gd name="connsiteX5" fmla="*/ 0 w 193531"/>
                <a:gd name="connsiteY5" fmla="*/ 8247 h 94986"/>
                <a:gd name="connsiteX6" fmla="*/ 26590 w 193531"/>
                <a:gd name="connsiteY6" fmla="*/ 2668 h 94986"/>
                <a:gd name="connsiteX7" fmla="*/ 53789 w 193531"/>
                <a:gd name="connsiteY7" fmla="*/ 52 h 94986"/>
                <a:gd name="connsiteX8" fmla="*/ 108623 w 193531"/>
                <a:gd name="connsiteY8" fmla="*/ 6417 h 94986"/>
                <a:gd name="connsiteX9" fmla="*/ 158227 w 193531"/>
                <a:gd name="connsiteY9" fmla="*/ 33442 h 94986"/>
                <a:gd name="connsiteX10" fmla="*/ 192749 w 193531"/>
                <a:gd name="connsiteY10" fmla="*/ 80517 h 94986"/>
                <a:gd name="connsiteX11" fmla="*/ 187083 w 193531"/>
                <a:gd name="connsiteY11" fmla="*/ 94204 h 94986"/>
                <a:gd name="connsiteX12" fmla="*/ 173396 w 193531"/>
                <a:gd name="connsiteY12" fmla="*/ 88538 h 94986"/>
                <a:gd name="connsiteX13" fmla="*/ 173047 w 193531"/>
                <a:gd name="connsiteY13" fmla="*/ 87579 h 94986"/>
                <a:gd name="connsiteX14" fmla="*/ 172786 w 193531"/>
                <a:gd name="connsiteY14" fmla="*/ 86707 h 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531" h="94986">
                  <a:moveTo>
                    <a:pt x="172786" y="86620"/>
                  </a:moveTo>
                  <a:cubicBezTo>
                    <a:pt x="168427" y="72236"/>
                    <a:pt x="159012" y="56718"/>
                    <a:pt x="147417" y="44775"/>
                  </a:cubicBezTo>
                  <a:cubicBezTo>
                    <a:pt x="135736" y="32483"/>
                    <a:pt x="121177" y="22980"/>
                    <a:pt x="105137" y="16268"/>
                  </a:cubicBezTo>
                  <a:cubicBezTo>
                    <a:pt x="89008" y="9642"/>
                    <a:pt x="71399" y="6591"/>
                    <a:pt x="53702" y="5283"/>
                  </a:cubicBezTo>
                  <a:cubicBezTo>
                    <a:pt x="44809" y="4760"/>
                    <a:pt x="35830" y="5283"/>
                    <a:pt x="26851" y="5283"/>
                  </a:cubicBezTo>
                  <a:lnTo>
                    <a:pt x="0" y="8247"/>
                  </a:lnTo>
                  <a:lnTo>
                    <a:pt x="26590" y="2668"/>
                  </a:lnTo>
                  <a:cubicBezTo>
                    <a:pt x="35569" y="1796"/>
                    <a:pt x="44635" y="401"/>
                    <a:pt x="53789" y="52"/>
                  </a:cubicBezTo>
                  <a:cubicBezTo>
                    <a:pt x="72009" y="-296"/>
                    <a:pt x="90665" y="1011"/>
                    <a:pt x="108623" y="6417"/>
                  </a:cubicBezTo>
                  <a:cubicBezTo>
                    <a:pt x="126495" y="11909"/>
                    <a:pt x="143668" y="20888"/>
                    <a:pt x="158227" y="33442"/>
                  </a:cubicBezTo>
                  <a:cubicBezTo>
                    <a:pt x="172874" y="46257"/>
                    <a:pt x="184730" y="60990"/>
                    <a:pt x="192749" y="80517"/>
                  </a:cubicBezTo>
                  <a:cubicBezTo>
                    <a:pt x="194929" y="85835"/>
                    <a:pt x="192401" y="92025"/>
                    <a:pt x="187083" y="94204"/>
                  </a:cubicBezTo>
                  <a:cubicBezTo>
                    <a:pt x="181765" y="96384"/>
                    <a:pt x="175576" y="93856"/>
                    <a:pt x="173396" y="88538"/>
                  </a:cubicBezTo>
                  <a:cubicBezTo>
                    <a:pt x="173222" y="88189"/>
                    <a:pt x="173134" y="87928"/>
                    <a:pt x="173047" y="87579"/>
                  </a:cubicBezTo>
                  <a:lnTo>
                    <a:pt x="172786" y="8670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C87720C-EAF2-CB10-7C82-66C168024E16}"/>
                </a:ext>
              </a:extLst>
            </p:cNvPr>
            <p:cNvSpPr/>
            <p:nvPr/>
          </p:nvSpPr>
          <p:spPr>
            <a:xfrm rot="17987399">
              <a:off x="13903961" y="120130"/>
              <a:ext cx="348186" cy="348187"/>
            </a:xfrm>
            <a:custGeom>
              <a:avLst/>
              <a:gdLst>
                <a:gd name="connsiteX0" fmla="*/ 348187 w 348186"/>
                <a:gd name="connsiteY0" fmla="*/ 174094 h 348187"/>
                <a:gd name="connsiteX1" fmla="*/ 174094 w 348186"/>
                <a:gd name="connsiteY1" fmla="*/ 348187 h 348187"/>
                <a:gd name="connsiteX2" fmla="*/ 1 w 348186"/>
                <a:gd name="connsiteY2" fmla="*/ 174094 h 348187"/>
                <a:gd name="connsiteX3" fmla="*/ 174094 w 348186"/>
                <a:gd name="connsiteY3" fmla="*/ 0 h 348187"/>
                <a:gd name="connsiteX4" fmla="*/ 348187 w 348186"/>
                <a:gd name="connsiteY4" fmla="*/ 174094 h 3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186" h="348187">
                  <a:moveTo>
                    <a:pt x="348187" y="174094"/>
                  </a:moveTo>
                  <a:cubicBezTo>
                    <a:pt x="348187" y="270243"/>
                    <a:pt x="270242" y="348187"/>
                    <a:pt x="174094" y="348187"/>
                  </a:cubicBezTo>
                  <a:cubicBezTo>
                    <a:pt x="77944" y="348187"/>
                    <a:pt x="1" y="270243"/>
                    <a:pt x="1" y="174094"/>
                  </a:cubicBezTo>
                  <a:cubicBezTo>
                    <a:pt x="1" y="77944"/>
                    <a:pt x="77946" y="0"/>
                    <a:pt x="174094" y="0"/>
                  </a:cubicBezTo>
                  <a:cubicBezTo>
                    <a:pt x="270244" y="0"/>
                    <a:pt x="348187" y="77944"/>
                    <a:pt x="348187" y="174094"/>
                  </a:cubicBezTo>
                  <a:close/>
                </a:path>
              </a:pathLst>
            </a:custGeom>
            <a:solidFill>
              <a:srgbClr val="DA334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3724C276-0678-6F87-73DC-2C6E9DFD91A7}"/>
                </a:ext>
              </a:extLst>
            </p:cNvPr>
            <p:cNvSpPr/>
            <p:nvPr/>
          </p:nvSpPr>
          <p:spPr>
            <a:xfrm>
              <a:off x="14040138" y="417788"/>
              <a:ext cx="116761" cy="35721"/>
            </a:xfrm>
            <a:custGeom>
              <a:avLst/>
              <a:gdLst>
                <a:gd name="connsiteX0" fmla="*/ 83773 w 116761"/>
                <a:gd name="connsiteY0" fmla="*/ 28442 h 35721"/>
                <a:gd name="connsiteX1" fmla="*/ 110188 w 116761"/>
                <a:gd name="connsiteY1" fmla="*/ 19114 h 35721"/>
                <a:gd name="connsiteX2" fmla="*/ 116552 w 116761"/>
                <a:gd name="connsiteY2" fmla="*/ 8043 h 35721"/>
                <a:gd name="connsiteX3" fmla="*/ 106614 w 116761"/>
                <a:gd name="connsiteY3" fmla="*/ 1069 h 35721"/>
                <a:gd name="connsiteX4" fmla="*/ 77148 w 116761"/>
                <a:gd name="connsiteY4" fmla="*/ 1243 h 35721"/>
                <a:gd name="connsiteX5" fmla="*/ 67035 w 116761"/>
                <a:gd name="connsiteY5" fmla="*/ 3510 h 35721"/>
                <a:gd name="connsiteX6" fmla="*/ 59887 w 116761"/>
                <a:gd name="connsiteY6" fmla="*/ 7956 h 35721"/>
                <a:gd name="connsiteX7" fmla="*/ 36523 w 116761"/>
                <a:gd name="connsiteY7" fmla="*/ 9350 h 35721"/>
                <a:gd name="connsiteX8" fmla="*/ 12201 w 116761"/>
                <a:gd name="connsiteY8" fmla="*/ 11966 h 35721"/>
                <a:gd name="connsiteX9" fmla="*/ 83 w 116761"/>
                <a:gd name="connsiteY9" fmla="*/ 21207 h 35721"/>
                <a:gd name="connsiteX10" fmla="*/ 4442 w 116761"/>
                <a:gd name="connsiteY10" fmla="*/ 30012 h 35721"/>
                <a:gd name="connsiteX11" fmla="*/ 14206 w 116761"/>
                <a:gd name="connsiteY11" fmla="*/ 33237 h 35721"/>
                <a:gd name="connsiteX12" fmla="*/ 48815 w 116761"/>
                <a:gd name="connsiteY12" fmla="*/ 34022 h 35721"/>
                <a:gd name="connsiteX13" fmla="*/ 63461 w 116761"/>
                <a:gd name="connsiteY13" fmla="*/ 34894 h 35721"/>
                <a:gd name="connsiteX14" fmla="*/ 83861 w 116761"/>
                <a:gd name="connsiteY14" fmla="*/ 28355 h 3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761" h="35721">
                  <a:moveTo>
                    <a:pt x="83773" y="28442"/>
                  </a:moveTo>
                  <a:cubicBezTo>
                    <a:pt x="92840" y="26089"/>
                    <a:pt x="102342" y="24258"/>
                    <a:pt x="110188" y="19114"/>
                  </a:cubicBezTo>
                  <a:cubicBezTo>
                    <a:pt x="114024" y="16673"/>
                    <a:pt x="117686" y="12489"/>
                    <a:pt x="116552" y="8043"/>
                  </a:cubicBezTo>
                  <a:cubicBezTo>
                    <a:pt x="115506" y="3858"/>
                    <a:pt x="110798" y="1940"/>
                    <a:pt x="106614" y="1069"/>
                  </a:cubicBezTo>
                  <a:cubicBezTo>
                    <a:pt x="96937" y="-849"/>
                    <a:pt x="86999" y="197"/>
                    <a:pt x="77148" y="1243"/>
                  </a:cubicBezTo>
                  <a:cubicBezTo>
                    <a:pt x="73661" y="1592"/>
                    <a:pt x="70174" y="2028"/>
                    <a:pt x="67035" y="3510"/>
                  </a:cubicBezTo>
                  <a:cubicBezTo>
                    <a:pt x="64508" y="4730"/>
                    <a:pt x="62328" y="6648"/>
                    <a:pt x="59887" y="7956"/>
                  </a:cubicBezTo>
                  <a:cubicBezTo>
                    <a:pt x="52825" y="11617"/>
                    <a:pt x="44369" y="9786"/>
                    <a:pt x="36523" y="9350"/>
                  </a:cubicBezTo>
                  <a:cubicBezTo>
                    <a:pt x="28329" y="8915"/>
                    <a:pt x="20133" y="10048"/>
                    <a:pt x="12201" y="11966"/>
                  </a:cubicBezTo>
                  <a:cubicBezTo>
                    <a:pt x="6971" y="13273"/>
                    <a:pt x="868" y="15889"/>
                    <a:pt x="83" y="21207"/>
                  </a:cubicBezTo>
                  <a:cubicBezTo>
                    <a:pt x="-440" y="24607"/>
                    <a:pt x="1565" y="28006"/>
                    <a:pt x="4442" y="30012"/>
                  </a:cubicBezTo>
                  <a:cubicBezTo>
                    <a:pt x="7231" y="32017"/>
                    <a:pt x="10719" y="32801"/>
                    <a:pt x="14206" y="33237"/>
                  </a:cubicBezTo>
                  <a:cubicBezTo>
                    <a:pt x="25713" y="34632"/>
                    <a:pt x="37308" y="32627"/>
                    <a:pt x="48815" y="34022"/>
                  </a:cubicBezTo>
                  <a:cubicBezTo>
                    <a:pt x="54395" y="34719"/>
                    <a:pt x="58144" y="36899"/>
                    <a:pt x="63461" y="34894"/>
                  </a:cubicBezTo>
                  <a:cubicBezTo>
                    <a:pt x="70174" y="32365"/>
                    <a:pt x="76886" y="30186"/>
                    <a:pt x="83861" y="28355"/>
                  </a:cubicBezTo>
                  <a:close/>
                </a:path>
              </a:pathLst>
            </a:custGeom>
            <a:solidFill>
              <a:srgbClr val="D82A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FAC51DED-BB1C-E0E4-3FD7-4BCBA9A1A16E}"/>
                </a:ext>
              </a:extLst>
            </p:cNvPr>
            <p:cNvSpPr/>
            <p:nvPr/>
          </p:nvSpPr>
          <p:spPr>
            <a:xfrm>
              <a:off x="14051453" y="423077"/>
              <a:ext cx="95074" cy="27296"/>
            </a:xfrm>
            <a:custGeom>
              <a:avLst/>
              <a:gdLst>
                <a:gd name="connsiteX0" fmla="*/ 67925 w 95074"/>
                <a:gd name="connsiteY0" fmla="*/ 21236 h 27296"/>
                <a:gd name="connsiteX1" fmla="*/ 89545 w 95074"/>
                <a:gd name="connsiteY1" fmla="*/ 13826 h 27296"/>
                <a:gd name="connsiteX2" fmla="*/ 94950 w 95074"/>
                <a:gd name="connsiteY2" fmla="*/ 5544 h 27296"/>
                <a:gd name="connsiteX3" fmla="*/ 87018 w 95074"/>
                <a:gd name="connsiteY3" fmla="*/ 575 h 27296"/>
                <a:gd name="connsiteX4" fmla="*/ 63131 w 95074"/>
                <a:gd name="connsiteY4" fmla="*/ 1272 h 27296"/>
                <a:gd name="connsiteX5" fmla="*/ 54849 w 95074"/>
                <a:gd name="connsiteY5" fmla="*/ 3190 h 27296"/>
                <a:gd name="connsiteX6" fmla="*/ 48921 w 95074"/>
                <a:gd name="connsiteY6" fmla="*/ 6590 h 27296"/>
                <a:gd name="connsiteX7" fmla="*/ 29916 w 95074"/>
                <a:gd name="connsiteY7" fmla="*/ 8072 h 27296"/>
                <a:gd name="connsiteX8" fmla="*/ 10126 w 95074"/>
                <a:gd name="connsiteY8" fmla="*/ 10513 h 27296"/>
                <a:gd name="connsiteX9" fmla="*/ 101 w 95074"/>
                <a:gd name="connsiteY9" fmla="*/ 17662 h 27296"/>
                <a:gd name="connsiteX10" fmla="*/ 3414 w 95074"/>
                <a:gd name="connsiteY10" fmla="*/ 24113 h 27296"/>
                <a:gd name="connsiteX11" fmla="*/ 11260 w 95074"/>
                <a:gd name="connsiteY11" fmla="*/ 26292 h 27296"/>
                <a:gd name="connsiteX12" fmla="*/ 39331 w 95074"/>
                <a:gd name="connsiteY12" fmla="*/ 26205 h 27296"/>
                <a:gd name="connsiteX13" fmla="*/ 51188 w 95074"/>
                <a:gd name="connsiteY13" fmla="*/ 26554 h 27296"/>
                <a:gd name="connsiteX14" fmla="*/ 67838 w 95074"/>
                <a:gd name="connsiteY14" fmla="*/ 21323 h 2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074" h="27296">
                  <a:moveTo>
                    <a:pt x="67925" y="21236"/>
                  </a:moveTo>
                  <a:cubicBezTo>
                    <a:pt x="75335" y="19318"/>
                    <a:pt x="83094" y="17749"/>
                    <a:pt x="89545" y="13826"/>
                  </a:cubicBezTo>
                  <a:cubicBezTo>
                    <a:pt x="92683" y="11908"/>
                    <a:pt x="95735" y="8769"/>
                    <a:pt x="94950" y="5544"/>
                  </a:cubicBezTo>
                  <a:cubicBezTo>
                    <a:pt x="94166" y="2493"/>
                    <a:pt x="90418" y="1098"/>
                    <a:pt x="87018" y="575"/>
                  </a:cubicBezTo>
                  <a:cubicBezTo>
                    <a:pt x="79171" y="-646"/>
                    <a:pt x="71063" y="313"/>
                    <a:pt x="63131" y="1272"/>
                  </a:cubicBezTo>
                  <a:cubicBezTo>
                    <a:pt x="60341" y="1621"/>
                    <a:pt x="57464" y="1970"/>
                    <a:pt x="54849" y="3190"/>
                  </a:cubicBezTo>
                  <a:cubicBezTo>
                    <a:pt x="52756" y="4149"/>
                    <a:pt x="51013" y="5631"/>
                    <a:pt x="48921" y="6590"/>
                  </a:cubicBezTo>
                  <a:cubicBezTo>
                    <a:pt x="43167" y="9467"/>
                    <a:pt x="36367" y="8246"/>
                    <a:pt x="29916" y="8072"/>
                  </a:cubicBezTo>
                  <a:cubicBezTo>
                    <a:pt x="23290" y="7898"/>
                    <a:pt x="16577" y="8857"/>
                    <a:pt x="10126" y="10513"/>
                  </a:cubicBezTo>
                  <a:cubicBezTo>
                    <a:pt x="5855" y="11559"/>
                    <a:pt x="886" y="13651"/>
                    <a:pt x="101" y="17662"/>
                  </a:cubicBezTo>
                  <a:cubicBezTo>
                    <a:pt x="-422" y="20190"/>
                    <a:pt x="1147" y="22718"/>
                    <a:pt x="3414" y="24113"/>
                  </a:cubicBezTo>
                  <a:cubicBezTo>
                    <a:pt x="5680" y="25508"/>
                    <a:pt x="8471" y="26031"/>
                    <a:pt x="11260" y="26292"/>
                  </a:cubicBezTo>
                  <a:cubicBezTo>
                    <a:pt x="20588" y="27164"/>
                    <a:pt x="30003" y="25333"/>
                    <a:pt x="39331" y="26205"/>
                  </a:cubicBezTo>
                  <a:cubicBezTo>
                    <a:pt x="43864" y="26641"/>
                    <a:pt x="46829" y="28210"/>
                    <a:pt x="51188" y="26554"/>
                  </a:cubicBezTo>
                  <a:cubicBezTo>
                    <a:pt x="56680" y="24549"/>
                    <a:pt x="62171" y="22805"/>
                    <a:pt x="67838" y="21323"/>
                  </a:cubicBezTo>
                  <a:close/>
                </a:path>
              </a:pathLst>
            </a:custGeom>
            <a:solidFill>
              <a:srgbClr val="C6262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206EE71B-024E-5831-7AC5-C5C265715046}"/>
                </a:ext>
              </a:extLst>
            </p:cNvPr>
            <p:cNvSpPr/>
            <p:nvPr/>
          </p:nvSpPr>
          <p:spPr>
            <a:xfrm>
              <a:off x="14027915" y="433228"/>
              <a:ext cx="56622" cy="94178"/>
            </a:xfrm>
            <a:custGeom>
              <a:avLst/>
              <a:gdLst>
                <a:gd name="connsiteX0" fmla="*/ 43080 w 56622"/>
                <a:gd name="connsiteY0" fmla="*/ 362 h 94178"/>
                <a:gd name="connsiteX1" fmla="*/ 43428 w 56622"/>
                <a:gd name="connsiteY1" fmla="*/ 275 h 94178"/>
                <a:gd name="connsiteX2" fmla="*/ 55982 w 56622"/>
                <a:gd name="connsiteY2" fmla="*/ 8120 h 94178"/>
                <a:gd name="connsiteX3" fmla="*/ 54674 w 56622"/>
                <a:gd name="connsiteY3" fmla="*/ 25905 h 94178"/>
                <a:gd name="connsiteX4" fmla="*/ 42731 w 56622"/>
                <a:gd name="connsiteY4" fmla="*/ 61560 h 94178"/>
                <a:gd name="connsiteX5" fmla="*/ 15881 w 56622"/>
                <a:gd name="connsiteY5" fmla="*/ 92683 h 94178"/>
                <a:gd name="connsiteX6" fmla="*/ 1496 w 56622"/>
                <a:gd name="connsiteY6" fmla="*/ 89108 h 94178"/>
                <a:gd name="connsiteX7" fmla="*/ 5070 w 56622"/>
                <a:gd name="connsiteY7" fmla="*/ 74724 h 94178"/>
                <a:gd name="connsiteX8" fmla="*/ 23813 w 56622"/>
                <a:gd name="connsiteY8" fmla="*/ 52407 h 94178"/>
                <a:gd name="connsiteX9" fmla="*/ 34362 w 56622"/>
                <a:gd name="connsiteY9" fmla="*/ 20500 h 94178"/>
                <a:gd name="connsiteX10" fmla="*/ 35496 w 56622"/>
                <a:gd name="connsiteY10" fmla="*/ 12741 h 94178"/>
                <a:gd name="connsiteX11" fmla="*/ 42993 w 56622"/>
                <a:gd name="connsiteY11" fmla="*/ 275 h 9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622" h="94178">
                  <a:moveTo>
                    <a:pt x="43080" y="362"/>
                  </a:moveTo>
                  <a:cubicBezTo>
                    <a:pt x="43080" y="362"/>
                    <a:pt x="43341" y="362"/>
                    <a:pt x="43428" y="275"/>
                  </a:cubicBezTo>
                  <a:cubicBezTo>
                    <a:pt x="49095" y="-1033"/>
                    <a:pt x="54674" y="2454"/>
                    <a:pt x="55982" y="8120"/>
                  </a:cubicBezTo>
                  <a:cubicBezTo>
                    <a:pt x="57551" y="14920"/>
                    <a:pt x="55895" y="21284"/>
                    <a:pt x="54674" y="25905"/>
                  </a:cubicBezTo>
                  <a:cubicBezTo>
                    <a:pt x="51536" y="37674"/>
                    <a:pt x="48398" y="49878"/>
                    <a:pt x="42731" y="61560"/>
                  </a:cubicBezTo>
                  <a:cubicBezTo>
                    <a:pt x="36105" y="75334"/>
                    <a:pt x="26778" y="86144"/>
                    <a:pt x="15881" y="92683"/>
                  </a:cubicBezTo>
                  <a:cubicBezTo>
                    <a:pt x="10911" y="95647"/>
                    <a:pt x="4460" y="94078"/>
                    <a:pt x="1496" y="89108"/>
                  </a:cubicBezTo>
                  <a:cubicBezTo>
                    <a:pt x="-1469" y="84139"/>
                    <a:pt x="101" y="77688"/>
                    <a:pt x="5070" y="74724"/>
                  </a:cubicBezTo>
                  <a:cubicBezTo>
                    <a:pt x="12481" y="70278"/>
                    <a:pt x="19019" y="62519"/>
                    <a:pt x="23813" y="52407"/>
                  </a:cubicBezTo>
                  <a:cubicBezTo>
                    <a:pt x="28608" y="42556"/>
                    <a:pt x="31485" y="31310"/>
                    <a:pt x="34362" y="20500"/>
                  </a:cubicBezTo>
                  <a:cubicBezTo>
                    <a:pt x="35147" y="17710"/>
                    <a:pt x="35931" y="14484"/>
                    <a:pt x="35496" y="12741"/>
                  </a:cubicBezTo>
                  <a:cubicBezTo>
                    <a:pt x="34188" y="7249"/>
                    <a:pt x="37588" y="1757"/>
                    <a:pt x="42993" y="275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D25AFA0-15A3-8F14-997D-D9CDB583C396}"/>
                </a:ext>
              </a:extLst>
            </p:cNvPr>
            <p:cNvSpPr/>
            <p:nvPr/>
          </p:nvSpPr>
          <p:spPr>
            <a:xfrm>
              <a:off x="14121504" y="425511"/>
              <a:ext cx="84447" cy="80180"/>
            </a:xfrm>
            <a:custGeom>
              <a:avLst/>
              <a:gdLst>
                <a:gd name="connsiteX0" fmla="*/ 7639 w 84447"/>
                <a:gd name="connsiteY0" fmla="*/ 408 h 80180"/>
                <a:gd name="connsiteX1" fmla="*/ 9295 w 84447"/>
                <a:gd name="connsiteY1" fmla="*/ 59 h 80180"/>
                <a:gd name="connsiteX2" fmla="*/ 20802 w 84447"/>
                <a:gd name="connsiteY2" fmla="*/ 9387 h 80180"/>
                <a:gd name="connsiteX3" fmla="*/ 38238 w 84447"/>
                <a:gd name="connsiteY3" fmla="*/ 44345 h 80180"/>
                <a:gd name="connsiteX4" fmla="*/ 74330 w 84447"/>
                <a:gd name="connsiteY4" fmla="*/ 59253 h 80180"/>
                <a:gd name="connsiteX5" fmla="*/ 84442 w 84447"/>
                <a:gd name="connsiteY5" fmla="*/ 70063 h 80180"/>
                <a:gd name="connsiteX6" fmla="*/ 73632 w 84447"/>
                <a:gd name="connsiteY6" fmla="*/ 80175 h 80180"/>
                <a:gd name="connsiteX7" fmla="*/ 24028 w 84447"/>
                <a:gd name="connsiteY7" fmla="*/ 59601 h 80180"/>
                <a:gd name="connsiteX8" fmla="*/ 54 w 84447"/>
                <a:gd name="connsiteY8" fmla="*/ 11566 h 80180"/>
                <a:gd name="connsiteX9" fmla="*/ 7726 w 84447"/>
                <a:gd name="connsiteY9" fmla="*/ 408 h 8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447" h="80180">
                  <a:moveTo>
                    <a:pt x="7639" y="408"/>
                  </a:moveTo>
                  <a:cubicBezTo>
                    <a:pt x="8162" y="233"/>
                    <a:pt x="8772" y="146"/>
                    <a:pt x="9295" y="59"/>
                  </a:cubicBezTo>
                  <a:cubicBezTo>
                    <a:pt x="15048" y="-551"/>
                    <a:pt x="20193" y="3633"/>
                    <a:pt x="20802" y="9387"/>
                  </a:cubicBezTo>
                  <a:cubicBezTo>
                    <a:pt x="22198" y="22551"/>
                    <a:pt x="28474" y="35279"/>
                    <a:pt x="38238" y="44345"/>
                  </a:cubicBezTo>
                  <a:cubicBezTo>
                    <a:pt x="47914" y="53412"/>
                    <a:pt x="61078" y="58817"/>
                    <a:pt x="74330" y="59253"/>
                  </a:cubicBezTo>
                  <a:cubicBezTo>
                    <a:pt x="80084" y="59427"/>
                    <a:pt x="84617" y="64309"/>
                    <a:pt x="84442" y="70063"/>
                  </a:cubicBezTo>
                  <a:cubicBezTo>
                    <a:pt x="84268" y="75816"/>
                    <a:pt x="79560" y="80350"/>
                    <a:pt x="73632" y="80175"/>
                  </a:cubicBezTo>
                  <a:cubicBezTo>
                    <a:pt x="55412" y="79565"/>
                    <a:pt x="37366" y="72068"/>
                    <a:pt x="24028" y="59601"/>
                  </a:cubicBezTo>
                  <a:cubicBezTo>
                    <a:pt x="10690" y="47135"/>
                    <a:pt x="1972" y="29612"/>
                    <a:pt x="54" y="11566"/>
                  </a:cubicBezTo>
                  <a:cubicBezTo>
                    <a:pt x="-468" y="6423"/>
                    <a:pt x="2844" y="1716"/>
                    <a:pt x="7726" y="408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86CFBB0A-CCD8-6ADB-784C-46E1D89A2E98}"/>
                </a:ext>
              </a:extLst>
            </p:cNvPr>
            <p:cNvSpPr/>
            <p:nvPr/>
          </p:nvSpPr>
          <p:spPr>
            <a:xfrm>
              <a:off x="14096974" y="437949"/>
              <a:ext cx="33992" cy="99165"/>
            </a:xfrm>
            <a:custGeom>
              <a:avLst/>
              <a:gdLst>
                <a:gd name="connsiteX0" fmla="*/ 7584 w 33992"/>
                <a:gd name="connsiteY0" fmla="*/ 349 h 99165"/>
                <a:gd name="connsiteX1" fmla="*/ 10199 w 33992"/>
                <a:gd name="connsiteY1" fmla="*/ 0 h 99165"/>
                <a:gd name="connsiteX2" fmla="*/ 20748 w 33992"/>
                <a:gd name="connsiteY2" fmla="*/ 10374 h 99165"/>
                <a:gd name="connsiteX3" fmla="*/ 27025 w 33992"/>
                <a:gd name="connsiteY3" fmla="*/ 43589 h 99165"/>
                <a:gd name="connsiteX4" fmla="*/ 33650 w 33992"/>
                <a:gd name="connsiteY4" fmla="*/ 89706 h 99165"/>
                <a:gd name="connsiteX5" fmla="*/ 22230 w 33992"/>
                <a:gd name="connsiteY5" fmla="*/ 99121 h 99165"/>
                <a:gd name="connsiteX6" fmla="*/ 12902 w 33992"/>
                <a:gd name="connsiteY6" fmla="*/ 87614 h 99165"/>
                <a:gd name="connsiteX7" fmla="*/ 6974 w 33992"/>
                <a:gd name="connsiteY7" fmla="*/ 49168 h 99165"/>
                <a:gd name="connsiteX8" fmla="*/ 0 w 33992"/>
                <a:gd name="connsiteY8" fmla="*/ 10548 h 99165"/>
                <a:gd name="connsiteX9" fmla="*/ 7759 w 33992"/>
                <a:gd name="connsiteY9" fmla="*/ 349 h 9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92" h="99165">
                  <a:moveTo>
                    <a:pt x="7584" y="349"/>
                  </a:moveTo>
                  <a:cubicBezTo>
                    <a:pt x="8456" y="87"/>
                    <a:pt x="9328" y="0"/>
                    <a:pt x="10199" y="0"/>
                  </a:cubicBezTo>
                  <a:cubicBezTo>
                    <a:pt x="15953" y="0"/>
                    <a:pt x="20748" y="4620"/>
                    <a:pt x="20748" y="10374"/>
                  </a:cubicBezTo>
                  <a:cubicBezTo>
                    <a:pt x="20836" y="21184"/>
                    <a:pt x="23887" y="32081"/>
                    <a:pt x="27025" y="43589"/>
                  </a:cubicBezTo>
                  <a:cubicBezTo>
                    <a:pt x="31122" y="58235"/>
                    <a:pt x="35219" y="73404"/>
                    <a:pt x="33650" y="89706"/>
                  </a:cubicBezTo>
                  <a:cubicBezTo>
                    <a:pt x="33040" y="95459"/>
                    <a:pt x="27896" y="99644"/>
                    <a:pt x="22230" y="99121"/>
                  </a:cubicBezTo>
                  <a:cubicBezTo>
                    <a:pt x="16477" y="98511"/>
                    <a:pt x="12291" y="93454"/>
                    <a:pt x="12902" y="87614"/>
                  </a:cubicBezTo>
                  <a:cubicBezTo>
                    <a:pt x="14123" y="75234"/>
                    <a:pt x="10635" y="62593"/>
                    <a:pt x="6974" y="49168"/>
                  </a:cubicBezTo>
                  <a:cubicBezTo>
                    <a:pt x="3574" y="36876"/>
                    <a:pt x="87" y="24061"/>
                    <a:pt x="0" y="10548"/>
                  </a:cubicBezTo>
                  <a:cubicBezTo>
                    <a:pt x="0" y="5666"/>
                    <a:pt x="3226" y="1569"/>
                    <a:pt x="7759" y="349"/>
                  </a:cubicBezTo>
                  <a:close/>
                </a:path>
              </a:pathLst>
            </a:custGeom>
            <a:solidFill>
              <a:srgbClr val="AC253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8B38B2B0-C9AA-5E9F-6ACE-2A075B060124}"/>
                </a:ext>
              </a:extLst>
            </p:cNvPr>
            <p:cNvSpPr/>
            <p:nvPr/>
          </p:nvSpPr>
          <p:spPr>
            <a:xfrm>
              <a:off x="14160613" y="170139"/>
              <a:ext cx="57716" cy="207545"/>
            </a:xfrm>
            <a:custGeom>
              <a:avLst/>
              <a:gdLst>
                <a:gd name="connsiteX0" fmla="*/ 15605 w 57716"/>
                <a:gd name="connsiteY0" fmla="*/ 189088 h 207545"/>
                <a:gd name="connsiteX1" fmla="*/ 39841 w 57716"/>
                <a:gd name="connsiteY1" fmla="*/ 146546 h 207545"/>
                <a:gd name="connsiteX2" fmla="*/ 44200 w 57716"/>
                <a:gd name="connsiteY2" fmla="*/ 95721 h 207545"/>
                <a:gd name="connsiteX3" fmla="*/ 28769 w 57716"/>
                <a:gd name="connsiteY3" fmla="*/ 45420 h 207545"/>
                <a:gd name="connsiteX4" fmla="*/ 15692 w 57716"/>
                <a:gd name="connsiteY4" fmla="*/ 21969 h 207545"/>
                <a:gd name="connsiteX5" fmla="*/ 0 w 57716"/>
                <a:gd name="connsiteY5" fmla="*/ 0 h 207545"/>
                <a:gd name="connsiteX6" fmla="*/ 17785 w 57716"/>
                <a:gd name="connsiteY6" fmla="*/ 20487 h 207545"/>
                <a:gd name="connsiteX7" fmla="*/ 33302 w 57716"/>
                <a:gd name="connsiteY7" fmla="*/ 42978 h 207545"/>
                <a:gd name="connsiteX8" fmla="*/ 54486 w 57716"/>
                <a:gd name="connsiteY8" fmla="*/ 93977 h 207545"/>
                <a:gd name="connsiteX9" fmla="*/ 55097 w 57716"/>
                <a:gd name="connsiteY9" fmla="*/ 150468 h 207545"/>
                <a:gd name="connsiteX10" fmla="*/ 30861 w 57716"/>
                <a:gd name="connsiteY10" fmla="*/ 203560 h 207545"/>
                <a:gd name="connsiteX11" fmla="*/ 16129 w 57716"/>
                <a:gd name="connsiteY11" fmla="*/ 205303 h 207545"/>
                <a:gd name="connsiteX12" fmla="*/ 14384 w 57716"/>
                <a:gd name="connsiteY12" fmla="*/ 190570 h 207545"/>
                <a:gd name="connsiteX13" fmla="*/ 15083 w 57716"/>
                <a:gd name="connsiteY13" fmla="*/ 189786 h 207545"/>
                <a:gd name="connsiteX14" fmla="*/ 15692 w 57716"/>
                <a:gd name="connsiteY14" fmla="*/ 189088 h 20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716" h="207545">
                  <a:moveTo>
                    <a:pt x="15605" y="189088"/>
                  </a:moveTo>
                  <a:cubicBezTo>
                    <a:pt x="26066" y="178278"/>
                    <a:pt x="35046" y="162499"/>
                    <a:pt x="39841" y="146546"/>
                  </a:cubicBezTo>
                  <a:cubicBezTo>
                    <a:pt x="44897" y="130418"/>
                    <a:pt x="46117" y="112982"/>
                    <a:pt x="44200" y="95721"/>
                  </a:cubicBezTo>
                  <a:cubicBezTo>
                    <a:pt x="42107" y="78373"/>
                    <a:pt x="36179" y="61547"/>
                    <a:pt x="28769" y="45420"/>
                  </a:cubicBezTo>
                  <a:cubicBezTo>
                    <a:pt x="24933" y="37399"/>
                    <a:pt x="20051" y="29815"/>
                    <a:pt x="15692" y="21969"/>
                  </a:cubicBezTo>
                  <a:lnTo>
                    <a:pt x="0" y="0"/>
                  </a:lnTo>
                  <a:lnTo>
                    <a:pt x="17785" y="20487"/>
                  </a:lnTo>
                  <a:cubicBezTo>
                    <a:pt x="22928" y="27984"/>
                    <a:pt x="28507" y="35133"/>
                    <a:pt x="33302" y="42978"/>
                  </a:cubicBezTo>
                  <a:cubicBezTo>
                    <a:pt x="42543" y="58758"/>
                    <a:pt x="50389" y="75670"/>
                    <a:pt x="54486" y="93977"/>
                  </a:cubicBezTo>
                  <a:cubicBezTo>
                    <a:pt x="58410" y="112285"/>
                    <a:pt x="58932" y="131638"/>
                    <a:pt x="55097" y="150468"/>
                  </a:cubicBezTo>
                  <a:cubicBezTo>
                    <a:pt x="51086" y="169473"/>
                    <a:pt x="43938" y="186996"/>
                    <a:pt x="30861" y="203560"/>
                  </a:cubicBezTo>
                  <a:cubicBezTo>
                    <a:pt x="27287" y="208093"/>
                    <a:pt x="20661" y="208878"/>
                    <a:pt x="16129" y="205303"/>
                  </a:cubicBezTo>
                  <a:cubicBezTo>
                    <a:pt x="11595" y="201729"/>
                    <a:pt x="10810" y="195103"/>
                    <a:pt x="14384" y="190570"/>
                  </a:cubicBezTo>
                  <a:cubicBezTo>
                    <a:pt x="14559" y="190309"/>
                    <a:pt x="14821" y="190047"/>
                    <a:pt x="15083" y="189786"/>
                  </a:cubicBezTo>
                  <a:lnTo>
                    <a:pt x="15692" y="1890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253" name="Freeform: Shape 3252">
            <a:extLst>
              <a:ext uri="{FF2B5EF4-FFF2-40B4-BE49-F238E27FC236}">
                <a16:creationId xmlns:a16="http://schemas.microsoft.com/office/drawing/2014/main" id="{C1DE156E-3816-36F0-E63D-9787ABAE27CC}"/>
              </a:ext>
            </a:extLst>
          </p:cNvPr>
          <p:cNvSpPr/>
          <p:nvPr/>
        </p:nvSpPr>
        <p:spPr>
          <a:xfrm>
            <a:off x="925390" y="1357852"/>
            <a:ext cx="7290687" cy="1874832"/>
          </a:xfrm>
          <a:custGeom>
            <a:avLst/>
            <a:gdLst/>
            <a:ahLst/>
            <a:cxnLst/>
            <a:rect l="l" t="t" r="r" b="b"/>
            <a:pathLst>
              <a:path w="4596375" h="1181978">
                <a:moveTo>
                  <a:pt x="1771164" y="793480"/>
                </a:moveTo>
                <a:cubicBezTo>
                  <a:pt x="1759687" y="799586"/>
                  <a:pt x="1740674" y="813272"/>
                  <a:pt x="1714124" y="834541"/>
                </a:cubicBezTo>
                <a:cubicBezTo>
                  <a:pt x="1687574" y="855810"/>
                  <a:pt x="1659718" y="883105"/>
                  <a:pt x="1630556" y="916426"/>
                </a:cubicBezTo>
                <a:cubicBezTo>
                  <a:pt x="1601028" y="951754"/>
                  <a:pt x="1579786" y="986866"/>
                  <a:pt x="1566830" y="1021763"/>
                </a:cubicBezTo>
                <a:cubicBezTo>
                  <a:pt x="1553873" y="1056659"/>
                  <a:pt x="1547775" y="1084688"/>
                  <a:pt x="1548535" y="1105850"/>
                </a:cubicBezTo>
                <a:cubicBezTo>
                  <a:pt x="1549044" y="1115568"/>
                  <a:pt x="1552366" y="1123610"/>
                  <a:pt x="1558500" y="1129976"/>
                </a:cubicBezTo>
                <a:cubicBezTo>
                  <a:pt x="1564635" y="1136343"/>
                  <a:pt x="1572011" y="1139541"/>
                  <a:pt x="1580628" y="1139573"/>
                </a:cubicBezTo>
                <a:cubicBezTo>
                  <a:pt x="1605822" y="1138046"/>
                  <a:pt x="1629361" y="1125100"/>
                  <a:pt x="1651243" y="1100736"/>
                </a:cubicBezTo>
                <a:cubicBezTo>
                  <a:pt x="1673125" y="1076372"/>
                  <a:pt x="1692582" y="1045835"/>
                  <a:pt x="1709613" y="1009125"/>
                </a:cubicBezTo>
                <a:cubicBezTo>
                  <a:pt x="1726645" y="972416"/>
                  <a:pt x="1740482" y="934779"/>
                  <a:pt x="1751125" y="896216"/>
                </a:cubicBezTo>
                <a:cubicBezTo>
                  <a:pt x="1761768" y="857652"/>
                  <a:pt x="1768448" y="823407"/>
                  <a:pt x="1771164" y="793480"/>
                </a:cubicBezTo>
                <a:close/>
                <a:moveTo>
                  <a:pt x="799547" y="476543"/>
                </a:moveTo>
                <a:cubicBezTo>
                  <a:pt x="783824" y="477902"/>
                  <a:pt x="765435" y="487877"/>
                  <a:pt x="744380" y="506469"/>
                </a:cubicBezTo>
                <a:cubicBezTo>
                  <a:pt x="723325" y="525060"/>
                  <a:pt x="704820" y="546435"/>
                  <a:pt x="688865" y="570592"/>
                </a:cubicBezTo>
                <a:cubicBezTo>
                  <a:pt x="672910" y="594748"/>
                  <a:pt x="664720" y="615854"/>
                  <a:pt x="664296" y="633908"/>
                </a:cubicBezTo>
                <a:cubicBezTo>
                  <a:pt x="664438" y="636715"/>
                  <a:pt x="665470" y="638871"/>
                  <a:pt x="667391" y="640377"/>
                </a:cubicBezTo>
                <a:cubicBezTo>
                  <a:pt x="669311" y="641883"/>
                  <a:pt x="671699" y="642611"/>
                  <a:pt x="674554" y="642560"/>
                </a:cubicBezTo>
                <a:cubicBezTo>
                  <a:pt x="681678" y="641032"/>
                  <a:pt x="697165" y="630059"/>
                  <a:pt x="721014" y="609639"/>
                </a:cubicBezTo>
                <a:cubicBezTo>
                  <a:pt x="744863" y="589220"/>
                  <a:pt x="767753" y="567649"/>
                  <a:pt x="789685" y="544926"/>
                </a:cubicBezTo>
                <a:cubicBezTo>
                  <a:pt x="811616" y="522204"/>
                  <a:pt x="823267" y="506623"/>
                  <a:pt x="824637" y="498185"/>
                </a:cubicBezTo>
                <a:cubicBezTo>
                  <a:pt x="824357" y="491899"/>
                  <a:pt x="821946" y="486713"/>
                  <a:pt x="817403" y="482627"/>
                </a:cubicBezTo>
                <a:cubicBezTo>
                  <a:pt x="812861" y="478542"/>
                  <a:pt x="806909" y="476513"/>
                  <a:pt x="799547" y="476543"/>
                </a:cubicBezTo>
                <a:close/>
                <a:moveTo>
                  <a:pt x="1194361" y="472948"/>
                </a:moveTo>
                <a:cubicBezTo>
                  <a:pt x="1183244" y="474146"/>
                  <a:pt x="1166157" y="483922"/>
                  <a:pt x="1143100" y="502277"/>
                </a:cubicBezTo>
                <a:cubicBezTo>
                  <a:pt x="1120044" y="520632"/>
                  <a:pt x="1097560" y="541945"/>
                  <a:pt x="1075648" y="566215"/>
                </a:cubicBezTo>
                <a:cubicBezTo>
                  <a:pt x="1053736" y="590486"/>
                  <a:pt x="1038939" y="612094"/>
                  <a:pt x="1031258" y="631039"/>
                </a:cubicBezTo>
                <a:cubicBezTo>
                  <a:pt x="1033087" y="633500"/>
                  <a:pt x="1036595" y="636195"/>
                  <a:pt x="1041780" y="639126"/>
                </a:cubicBezTo>
                <a:cubicBezTo>
                  <a:pt x="1046966" y="642057"/>
                  <a:pt x="1053230" y="643566"/>
                  <a:pt x="1060571" y="643653"/>
                </a:cubicBezTo>
                <a:cubicBezTo>
                  <a:pt x="1090112" y="641466"/>
                  <a:pt x="1115947" y="629384"/>
                  <a:pt x="1138076" y="607406"/>
                </a:cubicBezTo>
                <a:cubicBezTo>
                  <a:pt x="1160206" y="585428"/>
                  <a:pt x="1177408" y="562092"/>
                  <a:pt x="1189681" y="537398"/>
                </a:cubicBezTo>
                <a:cubicBezTo>
                  <a:pt x="1201954" y="512704"/>
                  <a:pt x="1208077" y="495190"/>
                  <a:pt x="1208048" y="484854"/>
                </a:cubicBezTo>
                <a:cubicBezTo>
                  <a:pt x="1207864" y="480446"/>
                  <a:pt x="1206528" y="477322"/>
                  <a:pt x="1204042" y="475483"/>
                </a:cubicBezTo>
                <a:cubicBezTo>
                  <a:pt x="1201555" y="473643"/>
                  <a:pt x="1198328" y="472798"/>
                  <a:pt x="1194361" y="472948"/>
                </a:cubicBezTo>
                <a:close/>
                <a:moveTo>
                  <a:pt x="4284911" y="728007"/>
                </a:moveTo>
                <a:cubicBezTo>
                  <a:pt x="4273434" y="734112"/>
                  <a:pt x="4254421" y="747799"/>
                  <a:pt x="4227871" y="769068"/>
                </a:cubicBezTo>
                <a:cubicBezTo>
                  <a:pt x="4201322" y="790337"/>
                  <a:pt x="4173465" y="817632"/>
                  <a:pt x="4144303" y="850953"/>
                </a:cubicBezTo>
                <a:cubicBezTo>
                  <a:pt x="4114776" y="886281"/>
                  <a:pt x="4093533" y="921393"/>
                  <a:pt x="4080577" y="956289"/>
                </a:cubicBezTo>
                <a:cubicBezTo>
                  <a:pt x="4067620" y="991186"/>
                  <a:pt x="4061522" y="1019215"/>
                  <a:pt x="4062283" y="1040376"/>
                </a:cubicBezTo>
                <a:cubicBezTo>
                  <a:pt x="4062791" y="1050094"/>
                  <a:pt x="4066112" y="1058136"/>
                  <a:pt x="4072247" y="1064503"/>
                </a:cubicBezTo>
                <a:cubicBezTo>
                  <a:pt x="4078383" y="1070869"/>
                  <a:pt x="4085758" y="1074068"/>
                  <a:pt x="4094375" y="1074099"/>
                </a:cubicBezTo>
                <a:cubicBezTo>
                  <a:pt x="4119570" y="1072572"/>
                  <a:pt x="4143108" y="1059626"/>
                  <a:pt x="4164990" y="1035262"/>
                </a:cubicBezTo>
                <a:cubicBezTo>
                  <a:pt x="4186872" y="1010898"/>
                  <a:pt x="4206329" y="980362"/>
                  <a:pt x="4223361" y="943652"/>
                </a:cubicBezTo>
                <a:cubicBezTo>
                  <a:pt x="4240392" y="906942"/>
                  <a:pt x="4254229" y="869306"/>
                  <a:pt x="4264872" y="830742"/>
                </a:cubicBezTo>
                <a:cubicBezTo>
                  <a:pt x="4275515" y="792178"/>
                  <a:pt x="4282195" y="757933"/>
                  <a:pt x="4284911" y="728007"/>
                </a:cubicBezTo>
                <a:close/>
                <a:moveTo>
                  <a:pt x="1489535" y="465260"/>
                </a:moveTo>
                <a:cubicBezTo>
                  <a:pt x="1478419" y="466458"/>
                  <a:pt x="1461332" y="476234"/>
                  <a:pt x="1438275" y="494589"/>
                </a:cubicBezTo>
                <a:cubicBezTo>
                  <a:pt x="1415219" y="512944"/>
                  <a:pt x="1392735" y="534257"/>
                  <a:pt x="1370823" y="558527"/>
                </a:cubicBezTo>
                <a:cubicBezTo>
                  <a:pt x="1348911" y="582798"/>
                  <a:pt x="1334115" y="604406"/>
                  <a:pt x="1326433" y="623351"/>
                </a:cubicBezTo>
                <a:cubicBezTo>
                  <a:pt x="1328262" y="625811"/>
                  <a:pt x="1331769" y="628507"/>
                  <a:pt x="1336955" y="631438"/>
                </a:cubicBezTo>
                <a:cubicBezTo>
                  <a:pt x="1342141" y="634368"/>
                  <a:pt x="1348405" y="635877"/>
                  <a:pt x="1355746" y="635965"/>
                </a:cubicBezTo>
                <a:cubicBezTo>
                  <a:pt x="1385287" y="633778"/>
                  <a:pt x="1411121" y="621696"/>
                  <a:pt x="1433251" y="599718"/>
                </a:cubicBezTo>
                <a:cubicBezTo>
                  <a:pt x="1455381" y="577740"/>
                  <a:pt x="1472582" y="554404"/>
                  <a:pt x="1484856" y="529710"/>
                </a:cubicBezTo>
                <a:cubicBezTo>
                  <a:pt x="1497129" y="505016"/>
                  <a:pt x="1503252" y="487501"/>
                  <a:pt x="1503223" y="477166"/>
                </a:cubicBezTo>
                <a:cubicBezTo>
                  <a:pt x="1503039" y="472758"/>
                  <a:pt x="1501703" y="469634"/>
                  <a:pt x="1499217" y="467795"/>
                </a:cubicBezTo>
                <a:cubicBezTo>
                  <a:pt x="1496730" y="465955"/>
                  <a:pt x="1493503" y="465110"/>
                  <a:pt x="1489535" y="465260"/>
                </a:cubicBezTo>
                <a:close/>
                <a:moveTo>
                  <a:pt x="1518048" y="404318"/>
                </a:moveTo>
                <a:cubicBezTo>
                  <a:pt x="1531021" y="403957"/>
                  <a:pt x="1541397" y="408192"/>
                  <a:pt x="1549175" y="417024"/>
                </a:cubicBezTo>
                <a:cubicBezTo>
                  <a:pt x="1556954" y="425856"/>
                  <a:pt x="1561163" y="439449"/>
                  <a:pt x="1561804" y="457804"/>
                </a:cubicBezTo>
                <a:cubicBezTo>
                  <a:pt x="1562118" y="480202"/>
                  <a:pt x="1553866" y="508933"/>
                  <a:pt x="1537045" y="543999"/>
                </a:cubicBezTo>
                <a:cubicBezTo>
                  <a:pt x="1520225" y="579065"/>
                  <a:pt x="1496197" y="610850"/>
                  <a:pt x="1464962" y="639355"/>
                </a:cubicBezTo>
                <a:cubicBezTo>
                  <a:pt x="1433725" y="667860"/>
                  <a:pt x="1396642" y="683469"/>
                  <a:pt x="1353710" y="686184"/>
                </a:cubicBezTo>
                <a:cubicBezTo>
                  <a:pt x="1345440" y="686121"/>
                  <a:pt x="1336848" y="684394"/>
                  <a:pt x="1327934" y="681003"/>
                </a:cubicBezTo>
                <a:cubicBezTo>
                  <a:pt x="1319021" y="677612"/>
                  <a:pt x="1312613" y="674156"/>
                  <a:pt x="1308713" y="670634"/>
                </a:cubicBezTo>
                <a:cubicBezTo>
                  <a:pt x="1302396" y="679628"/>
                  <a:pt x="1293739" y="700222"/>
                  <a:pt x="1282741" y="732418"/>
                </a:cubicBezTo>
                <a:cubicBezTo>
                  <a:pt x="1271743" y="764614"/>
                  <a:pt x="1261818" y="799941"/>
                  <a:pt x="1252965" y="838398"/>
                </a:cubicBezTo>
                <a:cubicBezTo>
                  <a:pt x="1244113" y="876855"/>
                  <a:pt x="1239746" y="909973"/>
                  <a:pt x="1239863" y="937751"/>
                </a:cubicBezTo>
                <a:cubicBezTo>
                  <a:pt x="1240236" y="944917"/>
                  <a:pt x="1241164" y="952000"/>
                  <a:pt x="1242646" y="958999"/>
                </a:cubicBezTo>
                <a:cubicBezTo>
                  <a:pt x="1244129" y="965997"/>
                  <a:pt x="1245064" y="973358"/>
                  <a:pt x="1245451" y="981082"/>
                </a:cubicBezTo>
                <a:cubicBezTo>
                  <a:pt x="1245431" y="988329"/>
                  <a:pt x="1242695" y="995646"/>
                  <a:pt x="1237244" y="1003035"/>
                </a:cubicBezTo>
                <a:cubicBezTo>
                  <a:pt x="1231793" y="1010423"/>
                  <a:pt x="1224792" y="1014507"/>
                  <a:pt x="1216242" y="1015287"/>
                </a:cubicBezTo>
                <a:cubicBezTo>
                  <a:pt x="1207636" y="1015674"/>
                  <a:pt x="1200267" y="1012753"/>
                  <a:pt x="1194136" y="1006527"/>
                </a:cubicBezTo>
                <a:cubicBezTo>
                  <a:pt x="1188005" y="1000299"/>
                  <a:pt x="1184618" y="989750"/>
                  <a:pt x="1183976" y="974880"/>
                </a:cubicBezTo>
                <a:cubicBezTo>
                  <a:pt x="1183585" y="942430"/>
                  <a:pt x="1187296" y="905806"/>
                  <a:pt x="1195111" y="865009"/>
                </a:cubicBezTo>
                <a:cubicBezTo>
                  <a:pt x="1202925" y="824211"/>
                  <a:pt x="1212256" y="784551"/>
                  <a:pt x="1223102" y="746028"/>
                </a:cubicBezTo>
                <a:cubicBezTo>
                  <a:pt x="1233949" y="707505"/>
                  <a:pt x="1243725" y="675430"/>
                  <a:pt x="1252430" y="649804"/>
                </a:cubicBezTo>
                <a:cubicBezTo>
                  <a:pt x="1265389" y="611447"/>
                  <a:pt x="1278610" y="575104"/>
                  <a:pt x="1292092" y="540774"/>
                </a:cubicBezTo>
                <a:cubicBezTo>
                  <a:pt x="1305574" y="506445"/>
                  <a:pt x="1316029" y="481600"/>
                  <a:pt x="1323456" y="466241"/>
                </a:cubicBezTo>
                <a:cubicBezTo>
                  <a:pt x="1330720" y="450909"/>
                  <a:pt x="1338447" y="437237"/>
                  <a:pt x="1346634" y="425226"/>
                </a:cubicBezTo>
                <a:cubicBezTo>
                  <a:pt x="1354822" y="413214"/>
                  <a:pt x="1364408" y="406740"/>
                  <a:pt x="1375392" y="405804"/>
                </a:cubicBezTo>
                <a:cubicBezTo>
                  <a:pt x="1382585" y="405547"/>
                  <a:pt x="1389687" y="407173"/>
                  <a:pt x="1396700" y="410683"/>
                </a:cubicBezTo>
                <a:cubicBezTo>
                  <a:pt x="1403713" y="414194"/>
                  <a:pt x="1407582" y="420085"/>
                  <a:pt x="1408309" y="428358"/>
                </a:cubicBezTo>
                <a:cubicBezTo>
                  <a:pt x="1407271" y="436676"/>
                  <a:pt x="1401467" y="449229"/>
                  <a:pt x="1390895" y="466018"/>
                </a:cubicBezTo>
                <a:cubicBezTo>
                  <a:pt x="1380324" y="482806"/>
                  <a:pt x="1372342" y="497367"/>
                  <a:pt x="1366950" y="509700"/>
                </a:cubicBezTo>
                <a:cubicBezTo>
                  <a:pt x="1400436" y="473875"/>
                  <a:pt x="1430404" y="447407"/>
                  <a:pt x="1456853" y="430298"/>
                </a:cubicBezTo>
                <a:cubicBezTo>
                  <a:pt x="1483302" y="413189"/>
                  <a:pt x="1503700" y="404529"/>
                  <a:pt x="1518048" y="404318"/>
                </a:cubicBezTo>
                <a:close/>
                <a:moveTo>
                  <a:pt x="1835620" y="400506"/>
                </a:moveTo>
                <a:cubicBezTo>
                  <a:pt x="1840974" y="400087"/>
                  <a:pt x="1846155" y="401067"/>
                  <a:pt x="1851164" y="403445"/>
                </a:cubicBezTo>
                <a:cubicBezTo>
                  <a:pt x="1856173" y="405823"/>
                  <a:pt x="1858964" y="411324"/>
                  <a:pt x="1859537" y="419949"/>
                </a:cubicBezTo>
                <a:cubicBezTo>
                  <a:pt x="1859892" y="426443"/>
                  <a:pt x="1858591" y="433537"/>
                  <a:pt x="1855632" y="441232"/>
                </a:cubicBezTo>
                <a:cubicBezTo>
                  <a:pt x="1852873" y="448550"/>
                  <a:pt x="1850110" y="458377"/>
                  <a:pt x="1847342" y="470712"/>
                </a:cubicBezTo>
                <a:cubicBezTo>
                  <a:pt x="1844575" y="483047"/>
                  <a:pt x="1842778" y="497865"/>
                  <a:pt x="1841951" y="515165"/>
                </a:cubicBezTo>
                <a:cubicBezTo>
                  <a:pt x="1839861" y="562558"/>
                  <a:pt x="1838076" y="600218"/>
                  <a:pt x="1836594" y="628148"/>
                </a:cubicBezTo>
                <a:cubicBezTo>
                  <a:pt x="1835113" y="656077"/>
                  <a:pt x="1833905" y="677868"/>
                  <a:pt x="1832971" y="693520"/>
                </a:cubicBezTo>
                <a:cubicBezTo>
                  <a:pt x="1832037" y="709172"/>
                  <a:pt x="1831346" y="722279"/>
                  <a:pt x="1830898" y="732840"/>
                </a:cubicBezTo>
                <a:cubicBezTo>
                  <a:pt x="1833761" y="732185"/>
                  <a:pt x="1836904" y="731592"/>
                  <a:pt x="1840328" y="731061"/>
                </a:cubicBezTo>
                <a:cubicBezTo>
                  <a:pt x="1843751" y="730531"/>
                  <a:pt x="1846902" y="730216"/>
                  <a:pt x="1849779" y="730118"/>
                </a:cubicBezTo>
                <a:cubicBezTo>
                  <a:pt x="1877767" y="729320"/>
                  <a:pt x="1902997" y="734933"/>
                  <a:pt x="1925467" y="746959"/>
                </a:cubicBezTo>
                <a:cubicBezTo>
                  <a:pt x="1947937" y="758985"/>
                  <a:pt x="1960138" y="778037"/>
                  <a:pt x="1962072" y="804115"/>
                </a:cubicBezTo>
                <a:cubicBezTo>
                  <a:pt x="1962408" y="815231"/>
                  <a:pt x="1959792" y="825379"/>
                  <a:pt x="1954225" y="834558"/>
                </a:cubicBezTo>
                <a:cubicBezTo>
                  <a:pt x="1948658" y="843738"/>
                  <a:pt x="1939777" y="848754"/>
                  <a:pt x="1927583" y="849605"/>
                </a:cubicBezTo>
                <a:cubicBezTo>
                  <a:pt x="1917646" y="849725"/>
                  <a:pt x="1910432" y="847405"/>
                  <a:pt x="1905942" y="842644"/>
                </a:cubicBezTo>
                <a:cubicBezTo>
                  <a:pt x="1901451" y="837884"/>
                  <a:pt x="1899149" y="831534"/>
                  <a:pt x="1899035" y="823594"/>
                </a:cubicBezTo>
                <a:cubicBezTo>
                  <a:pt x="1899063" y="819320"/>
                  <a:pt x="1899509" y="815035"/>
                  <a:pt x="1900373" y="810738"/>
                </a:cubicBezTo>
                <a:cubicBezTo>
                  <a:pt x="1901236" y="806443"/>
                  <a:pt x="1901653" y="801044"/>
                  <a:pt x="1901623" y="794541"/>
                </a:cubicBezTo>
                <a:cubicBezTo>
                  <a:pt x="1901230" y="789233"/>
                  <a:pt x="1896319" y="784391"/>
                  <a:pt x="1886891" y="780015"/>
                </a:cubicBezTo>
                <a:cubicBezTo>
                  <a:pt x="1877464" y="775638"/>
                  <a:pt x="1865099" y="773499"/>
                  <a:pt x="1849797" y="773595"/>
                </a:cubicBezTo>
                <a:cubicBezTo>
                  <a:pt x="1847313" y="773660"/>
                  <a:pt x="1843653" y="774034"/>
                  <a:pt x="1838817" y="774717"/>
                </a:cubicBezTo>
                <a:cubicBezTo>
                  <a:pt x="1833981" y="775401"/>
                  <a:pt x="1829500" y="776353"/>
                  <a:pt x="1825375" y="777576"/>
                </a:cubicBezTo>
                <a:cubicBezTo>
                  <a:pt x="1820828" y="819456"/>
                  <a:pt x="1812068" y="863457"/>
                  <a:pt x="1799096" y="909580"/>
                </a:cubicBezTo>
                <a:cubicBezTo>
                  <a:pt x="1786125" y="955704"/>
                  <a:pt x="1769200" y="999186"/>
                  <a:pt x="1748322" y="1040029"/>
                </a:cubicBezTo>
                <a:cubicBezTo>
                  <a:pt x="1727444" y="1080871"/>
                  <a:pt x="1702871" y="1114310"/>
                  <a:pt x="1674606" y="1140347"/>
                </a:cubicBezTo>
                <a:cubicBezTo>
                  <a:pt x="1646339" y="1166384"/>
                  <a:pt x="1614638" y="1180257"/>
                  <a:pt x="1579503" y="1181964"/>
                </a:cubicBezTo>
                <a:cubicBezTo>
                  <a:pt x="1557634" y="1182325"/>
                  <a:pt x="1538789" y="1175709"/>
                  <a:pt x="1522967" y="1162116"/>
                </a:cubicBezTo>
                <a:cubicBezTo>
                  <a:pt x="1507145" y="1148524"/>
                  <a:pt x="1498557" y="1129099"/>
                  <a:pt x="1497202" y="1103842"/>
                </a:cubicBezTo>
                <a:cubicBezTo>
                  <a:pt x="1496215" y="1076625"/>
                  <a:pt x="1503952" y="1042004"/>
                  <a:pt x="1520416" y="999979"/>
                </a:cubicBezTo>
                <a:cubicBezTo>
                  <a:pt x="1536879" y="957954"/>
                  <a:pt x="1563903" y="914748"/>
                  <a:pt x="1601486" y="870362"/>
                </a:cubicBezTo>
                <a:cubicBezTo>
                  <a:pt x="1622975" y="845965"/>
                  <a:pt x="1645556" y="824677"/>
                  <a:pt x="1669230" y="806499"/>
                </a:cubicBezTo>
                <a:cubicBezTo>
                  <a:pt x="1692903" y="788320"/>
                  <a:pt x="1714254" y="773671"/>
                  <a:pt x="1733281" y="762550"/>
                </a:cubicBezTo>
                <a:cubicBezTo>
                  <a:pt x="1752307" y="751430"/>
                  <a:pt x="1765594" y="744257"/>
                  <a:pt x="1773142" y="741033"/>
                </a:cubicBezTo>
                <a:cubicBezTo>
                  <a:pt x="1775448" y="711761"/>
                  <a:pt x="1777785" y="680444"/>
                  <a:pt x="1780150" y="647083"/>
                </a:cubicBezTo>
                <a:cubicBezTo>
                  <a:pt x="1782515" y="613722"/>
                  <a:pt x="1784484" y="584149"/>
                  <a:pt x="1786056" y="558364"/>
                </a:cubicBezTo>
                <a:cubicBezTo>
                  <a:pt x="1787628" y="532580"/>
                  <a:pt x="1788376" y="516416"/>
                  <a:pt x="1788302" y="509874"/>
                </a:cubicBezTo>
                <a:cubicBezTo>
                  <a:pt x="1778834" y="525480"/>
                  <a:pt x="1764195" y="546299"/>
                  <a:pt x="1744387" y="572332"/>
                </a:cubicBezTo>
                <a:cubicBezTo>
                  <a:pt x="1724579" y="598364"/>
                  <a:pt x="1702915" y="622092"/>
                  <a:pt x="1679395" y="643514"/>
                </a:cubicBezTo>
                <a:cubicBezTo>
                  <a:pt x="1655874" y="664936"/>
                  <a:pt x="1633811" y="676535"/>
                  <a:pt x="1613206" y="678310"/>
                </a:cubicBezTo>
                <a:cubicBezTo>
                  <a:pt x="1601694" y="678587"/>
                  <a:pt x="1591745" y="674712"/>
                  <a:pt x="1583361" y="666686"/>
                </a:cubicBezTo>
                <a:cubicBezTo>
                  <a:pt x="1574977" y="658659"/>
                  <a:pt x="1570388" y="646562"/>
                  <a:pt x="1569596" y="630395"/>
                </a:cubicBezTo>
                <a:cubicBezTo>
                  <a:pt x="1569641" y="619177"/>
                  <a:pt x="1572382" y="602893"/>
                  <a:pt x="1577820" y="581542"/>
                </a:cubicBezTo>
                <a:cubicBezTo>
                  <a:pt x="1583258" y="560192"/>
                  <a:pt x="1589496" y="538697"/>
                  <a:pt x="1596537" y="517057"/>
                </a:cubicBezTo>
                <a:cubicBezTo>
                  <a:pt x="1603577" y="495417"/>
                  <a:pt x="1609524" y="478554"/>
                  <a:pt x="1614377" y="466467"/>
                </a:cubicBezTo>
                <a:cubicBezTo>
                  <a:pt x="1621635" y="447280"/>
                  <a:pt x="1629430" y="432678"/>
                  <a:pt x="1637762" y="422660"/>
                </a:cubicBezTo>
                <a:cubicBezTo>
                  <a:pt x="1646094" y="412642"/>
                  <a:pt x="1655250" y="407479"/>
                  <a:pt x="1665229" y="407173"/>
                </a:cubicBezTo>
                <a:cubicBezTo>
                  <a:pt x="1674727" y="407135"/>
                  <a:pt x="1681983" y="409315"/>
                  <a:pt x="1686998" y="413713"/>
                </a:cubicBezTo>
                <a:cubicBezTo>
                  <a:pt x="1692013" y="418111"/>
                  <a:pt x="1694615" y="423478"/>
                  <a:pt x="1694803" y="429814"/>
                </a:cubicBezTo>
                <a:cubicBezTo>
                  <a:pt x="1694837" y="434690"/>
                  <a:pt x="1692947" y="440592"/>
                  <a:pt x="1689133" y="447519"/>
                </a:cubicBezTo>
                <a:cubicBezTo>
                  <a:pt x="1685318" y="454447"/>
                  <a:pt x="1680159" y="463221"/>
                  <a:pt x="1673654" y="473842"/>
                </a:cubicBezTo>
                <a:cubicBezTo>
                  <a:pt x="1666315" y="486392"/>
                  <a:pt x="1658906" y="502619"/>
                  <a:pt x="1651429" y="522523"/>
                </a:cubicBezTo>
                <a:cubicBezTo>
                  <a:pt x="1643951" y="542426"/>
                  <a:pt x="1637675" y="560935"/>
                  <a:pt x="1632602" y="578051"/>
                </a:cubicBezTo>
                <a:cubicBezTo>
                  <a:pt x="1627529" y="595167"/>
                  <a:pt x="1624930" y="605818"/>
                  <a:pt x="1624805" y="610005"/>
                </a:cubicBezTo>
                <a:cubicBezTo>
                  <a:pt x="1624823" y="613396"/>
                  <a:pt x="1625311" y="616077"/>
                  <a:pt x="1626268" y="618050"/>
                </a:cubicBezTo>
                <a:cubicBezTo>
                  <a:pt x="1627226" y="620022"/>
                  <a:pt x="1629063" y="620996"/>
                  <a:pt x="1631779" y="620972"/>
                </a:cubicBezTo>
                <a:cubicBezTo>
                  <a:pt x="1641330" y="619629"/>
                  <a:pt x="1654356" y="609834"/>
                  <a:pt x="1670858" y="591588"/>
                </a:cubicBezTo>
                <a:cubicBezTo>
                  <a:pt x="1687359" y="573342"/>
                  <a:pt x="1703504" y="553309"/>
                  <a:pt x="1719293" y="531490"/>
                </a:cubicBezTo>
                <a:cubicBezTo>
                  <a:pt x="1735082" y="509670"/>
                  <a:pt x="1746684" y="492729"/>
                  <a:pt x="1754097" y="480665"/>
                </a:cubicBezTo>
                <a:cubicBezTo>
                  <a:pt x="1762364" y="468117"/>
                  <a:pt x="1769947" y="456075"/>
                  <a:pt x="1776846" y="444538"/>
                </a:cubicBezTo>
                <a:cubicBezTo>
                  <a:pt x="1783745" y="433001"/>
                  <a:pt x="1788666" y="425767"/>
                  <a:pt x="1791609" y="422833"/>
                </a:cubicBezTo>
                <a:cubicBezTo>
                  <a:pt x="1797101" y="417906"/>
                  <a:pt x="1804408" y="413071"/>
                  <a:pt x="1813528" y="408327"/>
                </a:cubicBezTo>
                <a:cubicBezTo>
                  <a:pt x="1822647" y="403584"/>
                  <a:pt x="1830012" y="400977"/>
                  <a:pt x="1835620" y="400506"/>
                </a:cubicBezTo>
                <a:close/>
                <a:moveTo>
                  <a:pt x="2876599" y="425788"/>
                </a:moveTo>
                <a:cubicBezTo>
                  <a:pt x="2852768" y="429265"/>
                  <a:pt x="2829983" y="446163"/>
                  <a:pt x="2808244" y="476480"/>
                </a:cubicBezTo>
                <a:cubicBezTo>
                  <a:pt x="2786505" y="506798"/>
                  <a:pt x="2775289" y="539837"/>
                  <a:pt x="2774595" y="575599"/>
                </a:cubicBezTo>
                <a:cubicBezTo>
                  <a:pt x="2775095" y="584109"/>
                  <a:pt x="2777782" y="590960"/>
                  <a:pt x="2782655" y="596152"/>
                </a:cubicBezTo>
                <a:cubicBezTo>
                  <a:pt x="2787528" y="601343"/>
                  <a:pt x="2792891" y="603944"/>
                  <a:pt x="2798744" y="603954"/>
                </a:cubicBezTo>
                <a:cubicBezTo>
                  <a:pt x="2812876" y="602533"/>
                  <a:pt x="2827030" y="593246"/>
                  <a:pt x="2841207" y="576093"/>
                </a:cubicBezTo>
                <a:cubicBezTo>
                  <a:pt x="2855383" y="558940"/>
                  <a:pt x="2867229" y="540299"/>
                  <a:pt x="2876745" y="520171"/>
                </a:cubicBezTo>
                <a:cubicBezTo>
                  <a:pt x="2886261" y="500042"/>
                  <a:pt x="2891093" y="484804"/>
                  <a:pt x="2891244" y="474458"/>
                </a:cubicBezTo>
                <a:cubicBezTo>
                  <a:pt x="2887555" y="473718"/>
                  <a:pt x="2883669" y="470753"/>
                  <a:pt x="2879586" y="465564"/>
                </a:cubicBezTo>
                <a:cubicBezTo>
                  <a:pt x="2875502" y="460375"/>
                  <a:pt x="2873215" y="454582"/>
                  <a:pt x="2872723" y="448185"/>
                </a:cubicBezTo>
                <a:cubicBezTo>
                  <a:pt x="2872680" y="444749"/>
                  <a:pt x="2873048" y="441023"/>
                  <a:pt x="2873826" y="437008"/>
                </a:cubicBezTo>
                <a:cubicBezTo>
                  <a:pt x="2874603" y="432993"/>
                  <a:pt x="2875528" y="429253"/>
                  <a:pt x="2876599" y="425788"/>
                </a:cubicBezTo>
                <a:close/>
                <a:moveTo>
                  <a:pt x="3584552" y="407348"/>
                </a:moveTo>
                <a:cubicBezTo>
                  <a:pt x="3567622" y="409929"/>
                  <a:pt x="3549750" y="420731"/>
                  <a:pt x="3530936" y="439753"/>
                </a:cubicBezTo>
                <a:cubicBezTo>
                  <a:pt x="3512122" y="458775"/>
                  <a:pt x="3496084" y="479768"/>
                  <a:pt x="3482823" y="502733"/>
                </a:cubicBezTo>
                <a:cubicBezTo>
                  <a:pt x="3469562" y="525698"/>
                  <a:pt x="3462795" y="544385"/>
                  <a:pt x="3462524" y="558795"/>
                </a:cubicBezTo>
                <a:cubicBezTo>
                  <a:pt x="3462875" y="566056"/>
                  <a:pt x="3464923" y="571530"/>
                  <a:pt x="3468665" y="575218"/>
                </a:cubicBezTo>
                <a:cubicBezTo>
                  <a:pt x="3472407" y="578906"/>
                  <a:pt x="3476867" y="580695"/>
                  <a:pt x="3482043" y="580583"/>
                </a:cubicBezTo>
                <a:cubicBezTo>
                  <a:pt x="3494523" y="579150"/>
                  <a:pt x="3511219" y="569164"/>
                  <a:pt x="3532130" y="550624"/>
                </a:cubicBezTo>
                <a:cubicBezTo>
                  <a:pt x="3553042" y="532084"/>
                  <a:pt x="3572360" y="511790"/>
                  <a:pt x="3590084" y="489741"/>
                </a:cubicBezTo>
                <a:cubicBezTo>
                  <a:pt x="3607807" y="467692"/>
                  <a:pt x="3618127" y="450687"/>
                  <a:pt x="3621043" y="438727"/>
                </a:cubicBezTo>
                <a:cubicBezTo>
                  <a:pt x="3617466" y="437822"/>
                  <a:pt x="3613935" y="436009"/>
                  <a:pt x="3610450" y="433290"/>
                </a:cubicBezTo>
                <a:cubicBezTo>
                  <a:pt x="3606965" y="430570"/>
                  <a:pt x="3604762" y="426215"/>
                  <a:pt x="3603839" y="420224"/>
                </a:cubicBezTo>
                <a:cubicBezTo>
                  <a:pt x="3603003" y="415786"/>
                  <a:pt x="3600735" y="412501"/>
                  <a:pt x="3597033" y="410368"/>
                </a:cubicBezTo>
                <a:cubicBezTo>
                  <a:pt x="3593331" y="408234"/>
                  <a:pt x="3589170" y="407228"/>
                  <a:pt x="3584552" y="407348"/>
                </a:cubicBezTo>
                <a:close/>
                <a:moveTo>
                  <a:pt x="3903645" y="395693"/>
                </a:moveTo>
                <a:cubicBezTo>
                  <a:pt x="3887921" y="397052"/>
                  <a:pt x="3869532" y="407027"/>
                  <a:pt x="3848477" y="425619"/>
                </a:cubicBezTo>
                <a:cubicBezTo>
                  <a:pt x="3827422" y="444211"/>
                  <a:pt x="3808917" y="465585"/>
                  <a:pt x="3792962" y="489742"/>
                </a:cubicBezTo>
                <a:cubicBezTo>
                  <a:pt x="3777007" y="513898"/>
                  <a:pt x="3768817" y="535004"/>
                  <a:pt x="3768393" y="553058"/>
                </a:cubicBezTo>
                <a:cubicBezTo>
                  <a:pt x="3768535" y="555865"/>
                  <a:pt x="3769567" y="558021"/>
                  <a:pt x="3771488" y="559527"/>
                </a:cubicBezTo>
                <a:cubicBezTo>
                  <a:pt x="3773408" y="561033"/>
                  <a:pt x="3775796" y="561761"/>
                  <a:pt x="3778651" y="561710"/>
                </a:cubicBezTo>
                <a:cubicBezTo>
                  <a:pt x="3785775" y="560182"/>
                  <a:pt x="3801262" y="549209"/>
                  <a:pt x="3825111" y="528789"/>
                </a:cubicBezTo>
                <a:cubicBezTo>
                  <a:pt x="3848960" y="508370"/>
                  <a:pt x="3871850" y="486799"/>
                  <a:pt x="3893782" y="464076"/>
                </a:cubicBezTo>
                <a:cubicBezTo>
                  <a:pt x="3915713" y="441354"/>
                  <a:pt x="3927364" y="425773"/>
                  <a:pt x="3928734" y="417335"/>
                </a:cubicBezTo>
                <a:cubicBezTo>
                  <a:pt x="3928454" y="411049"/>
                  <a:pt x="3926042" y="405863"/>
                  <a:pt x="3921500" y="401777"/>
                </a:cubicBezTo>
                <a:cubicBezTo>
                  <a:pt x="3916958" y="397692"/>
                  <a:pt x="3911006" y="395664"/>
                  <a:pt x="3903645" y="395693"/>
                </a:cubicBezTo>
                <a:close/>
                <a:moveTo>
                  <a:pt x="783371" y="81209"/>
                </a:moveTo>
                <a:cubicBezTo>
                  <a:pt x="793897" y="81376"/>
                  <a:pt x="801649" y="84751"/>
                  <a:pt x="806628" y="91333"/>
                </a:cubicBezTo>
                <a:cubicBezTo>
                  <a:pt x="811607" y="97915"/>
                  <a:pt x="814162" y="105049"/>
                  <a:pt x="814292" y="112733"/>
                </a:cubicBezTo>
                <a:cubicBezTo>
                  <a:pt x="814073" y="119497"/>
                  <a:pt x="810863" y="126409"/>
                  <a:pt x="804660" y="133468"/>
                </a:cubicBezTo>
                <a:cubicBezTo>
                  <a:pt x="798456" y="140528"/>
                  <a:pt x="791618" y="147255"/>
                  <a:pt x="784143" y="153651"/>
                </a:cubicBezTo>
                <a:cubicBezTo>
                  <a:pt x="762884" y="173830"/>
                  <a:pt x="738475" y="206842"/>
                  <a:pt x="710916" y="252685"/>
                </a:cubicBezTo>
                <a:cubicBezTo>
                  <a:pt x="683358" y="298530"/>
                  <a:pt x="652910" y="356503"/>
                  <a:pt x="619573" y="426605"/>
                </a:cubicBezTo>
                <a:cubicBezTo>
                  <a:pt x="627789" y="426368"/>
                  <a:pt x="638938" y="426403"/>
                  <a:pt x="653020" y="426709"/>
                </a:cubicBezTo>
                <a:cubicBezTo>
                  <a:pt x="667102" y="427016"/>
                  <a:pt x="684957" y="427712"/>
                  <a:pt x="706585" y="428798"/>
                </a:cubicBezTo>
                <a:cubicBezTo>
                  <a:pt x="720507" y="429201"/>
                  <a:pt x="730906" y="430742"/>
                  <a:pt x="737780" y="433420"/>
                </a:cubicBezTo>
                <a:cubicBezTo>
                  <a:pt x="741218" y="434759"/>
                  <a:pt x="743823" y="436903"/>
                  <a:pt x="745595" y="439853"/>
                </a:cubicBezTo>
                <a:lnTo>
                  <a:pt x="746529" y="443585"/>
                </a:lnTo>
                <a:lnTo>
                  <a:pt x="767652" y="433767"/>
                </a:lnTo>
                <a:cubicBezTo>
                  <a:pt x="783023" y="427841"/>
                  <a:pt x="798027" y="424520"/>
                  <a:pt x="812666" y="423805"/>
                </a:cubicBezTo>
                <a:cubicBezTo>
                  <a:pt x="821676" y="423756"/>
                  <a:pt x="830187" y="425950"/>
                  <a:pt x="838199" y="430386"/>
                </a:cubicBezTo>
                <a:cubicBezTo>
                  <a:pt x="846211" y="434823"/>
                  <a:pt x="853138" y="440402"/>
                  <a:pt x="858980" y="447125"/>
                </a:cubicBezTo>
                <a:cubicBezTo>
                  <a:pt x="860720" y="446150"/>
                  <a:pt x="864337" y="442340"/>
                  <a:pt x="869831" y="435694"/>
                </a:cubicBezTo>
                <a:cubicBezTo>
                  <a:pt x="875324" y="429048"/>
                  <a:pt x="882283" y="425150"/>
                  <a:pt x="890707" y="424002"/>
                </a:cubicBezTo>
                <a:cubicBezTo>
                  <a:pt x="901365" y="423910"/>
                  <a:pt x="909651" y="426389"/>
                  <a:pt x="915566" y="431437"/>
                </a:cubicBezTo>
                <a:cubicBezTo>
                  <a:pt x="921481" y="436485"/>
                  <a:pt x="924577" y="443000"/>
                  <a:pt x="924854" y="450983"/>
                </a:cubicBezTo>
                <a:cubicBezTo>
                  <a:pt x="923734" y="461486"/>
                  <a:pt x="916876" y="476390"/>
                  <a:pt x="904280" y="495693"/>
                </a:cubicBezTo>
                <a:cubicBezTo>
                  <a:pt x="891684" y="514996"/>
                  <a:pt x="881549" y="532493"/>
                  <a:pt x="873875" y="548184"/>
                </a:cubicBezTo>
                <a:cubicBezTo>
                  <a:pt x="868462" y="559705"/>
                  <a:pt x="864020" y="571062"/>
                  <a:pt x="860549" y="582253"/>
                </a:cubicBezTo>
                <a:cubicBezTo>
                  <a:pt x="857078" y="593446"/>
                  <a:pt x="855377" y="603059"/>
                  <a:pt x="855447" y="611093"/>
                </a:cubicBezTo>
                <a:cubicBezTo>
                  <a:pt x="855577" y="616942"/>
                  <a:pt x="856875" y="622203"/>
                  <a:pt x="859342" y="626877"/>
                </a:cubicBezTo>
                <a:cubicBezTo>
                  <a:pt x="861810" y="631551"/>
                  <a:pt x="865542" y="633962"/>
                  <a:pt x="870539" y="634110"/>
                </a:cubicBezTo>
                <a:cubicBezTo>
                  <a:pt x="889873" y="631818"/>
                  <a:pt x="912322" y="618088"/>
                  <a:pt x="937888" y="592920"/>
                </a:cubicBezTo>
                <a:cubicBezTo>
                  <a:pt x="963453" y="567752"/>
                  <a:pt x="986426" y="542024"/>
                  <a:pt x="1006807" y="515736"/>
                </a:cubicBezTo>
                <a:lnTo>
                  <a:pt x="1013321" y="507841"/>
                </a:lnTo>
                <a:lnTo>
                  <a:pt x="1014869" y="504082"/>
                </a:lnTo>
                <a:cubicBezTo>
                  <a:pt x="1020097" y="491660"/>
                  <a:pt x="1024567" y="481609"/>
                  <a:pt x="1028281" y="473929"/>
                </a:cubicBezTo>
                <a:cubicBezTo>
                  <a:pt x="1035545" y="458597"/>
                  <a:pt x="1043272" y="444926"/>
                  <a:pt x="1051459" y="432914"/>
                </a:cubicBezTo>
                <a:cubicBezTo>
                  <a:pt x="1059647" y="420903"/>
                  <a:pt x="1069233" y="414429"/>
                  <a:pt x="1080217" y="413492"/>
                </a:cubicBezTo>
                <a:cubicBezTo>
                  <a:pt x="1087410" y="413235"/>
                  <a:pt x="1094513" y="414862"/>
                  <a:pt x="1101525" y="418372"/>
                </a:cubicBezTo>
                <a:cubicBezTo>
                  <a:pt x="1108538" y="421882"/>
                  <a:pt x="1112407" y="427773"/>
                  <a:pt x="1113134" y="436045"/>
                </a:cubicBezTo>
                <a:cubicBezTo>
                  <a:pt x="1112096" y="444364"/>
                  <a:pt x="1106292" y="456917"/>
                  <a:pt x="1095720" y="473706"/>
                </a:cubicBezTo>
                <a:cubicBezTo>
                  <a:pt x="1085149" y="490494"/>
                  <a:pt x="1077167" y="505055"/>
                  <a:pt x="1071775" y="517389"/>
                </a:cubicBezTo>
                <a:cubicBezTo>
                  <a:pt x="1105261" y="481563"/>
                  <a:pt x="1135229" y="455095"/>
                  <a:pt x="1161678" y="437986"/>
                </a:cubicBezTo>
                <a:cubicBezTo>
                  <a:pt x="1188127" y="420877"/>
                  <a:pt x="1208525" y="412217"/>
                  <a:pt x="1222873" y="412006"/>
                </a:cubicBezTo>
                <a:cubicBezTo>
                  <a:pt x="1235846" y="411645"/>
                  <a:pt x="1246222" y="415880"/>
                  <a:pt x="1254000" y="424712"/>
                </a:cubicBezTo>
                <a:cubicBezTo>
                  <a:pt x="1261778" y="433544"/>
                  <a:pt x="1265988" y="447137"/>
                  <a:pt x="1266629" y="465492"/>
                </a:cubicBezTo>
                <a:cubicBezTo>
                  <a:pt x="1266944" y="487890"/>
                  <a:pt x="1258691" y="516622"/>
                  <a:pt x="1241871" y="551687"/>
                </a:cubicBezTo>
                <a:cubicBezTo>
                  <a:pt x="1225051" y="586753"/>
                  <a:pt x="1201022" y="618538"/>
                  <a:pt x="1169786" y="647043"/>
                </a:cubicBezTo>
                <a:cubicBezTo>
                  <a:pt x="1138551" y="675548"/>
                  <a:pt x="1101467" y="691158"/>
                  <a:pt x="1058535" y="693872"/>
                </a:cubicBezTo>
                <a:cubicBezTo>
                  <a:pt x="1050265" y="693809"/>
                  <a:pt x="1041673" y="692082"/>
                  <a:pt x="1032759" y="688691"/>
                </a:cubicBezTo>
                <a:cubicBezTo>
                  <a:pt x="1023846" y="685300"/>
                  <a:pt x="1017438" y="681844"/>
                  <a:pt x="1013538" y="678322"/>
                </a:cubicBezTo>
                <a:cubicBezTo>
                  <a:pt x="1007221" y="687316"/>
                  <a:pt x="998564" y="707911"/>
                  <a:pt x="987566" y="740107"/>
                </a:cubicBezTo>
                <a:cubicBezTo>
                  <a:pt x="976568" y="772303"/>
                  <a:pt x="966643" y="807629"/>
                  <a:pt x="957791" y="846086"/>
                </a:cubicBezTo>
                <a:cubicBezTo>
                  <a:pt x="948938" y="884544"/>
                  <a:pt x="944571" y="917661"/>
                  <a:pt x="944689" y="945439"/>
                </a:cubicBezTo>
                <a:cubicBezTo>
                  <a:pt x="945061" y="952606"/>
                  <a:pt x="945989" y="959688"/>
                  <a:pt x="947472" y="966687"/>
                </a:cubicBezTo>
                <a:cubicBezTo>
                  <a:pt x="948954" y="973685"/>
                  <a:pt x="949889" y="981047"/>
                  <a:pt x="950276" y="988771"/>
                </a:cubicBezTo>
                <a:cubicBezTo>
                  <a:pt x="950256" y="996017"/>
                  <a:pt x="947520" y="1003335"/>
                  <a:pt x="942069" y="1010723"/>
                </a:cubicBezTo>
                <a:cubicBezTo>
                  <a:pt x="936618" y="1018111"/>
                  <a:pt x="929617" y="1022195"/>
                  <a:pt x="921067" y="1022975"/>
                </a:cubicBezTo>
                <a:cubicBezTo>
                  <a:pt x="912461" y="1023362"/>
                  <a:pt x="905092" y="1020442"/>
                  <a:pt x="898961" y="1014214"/>
                </a:cubicBezTo>
                <a:cubicBezTo>
                  <a:pt x="892830" y="1007987"/>
                  <a:pt x="889443" y="997438"/>
                  <a:pt x="888801" y="982568"/>
                </a:cubicBezTo>
                <a:cubicBezTo>
                  <a:pt x="888410" y="950118"/>
                  <a:pt x="892121" y="913495"/>
                  <a:pt x="899936" y="872697"/>
                </a:cubicBezTo>
                <a:cubicBezTo>
                  <a:pt x="907750" y="831900"/>
                  <a:pt x="917081" y="792239"/>
                  <a:pt x="927927" y="753716"/>
                </a:cubicBezTo>
                <a:cubicBezTo>
                  <a:pt x="938774" y="715193"/>
                  <a:pt x="948550" y="683119"/>
                  <a:pt x="957255" y="657492"/>
                </a:cubicBezTo>
                <a:lnTo>
                  <a:pt x="972325" y="614494"/>
                </a:lnTo>
                <a:lnTo>
                  <a:pt x="952044" y="633520"/>
                </a:lnTo>
                <a:cubicBezTo>
                  <a:pt x="940641" y="643272"/>
                  <a:pt x="929168" y="652144"/>
                  <a:pt x="917626" y="660135"/>
                </a:cubicBezTo>
                <a:cubicBezTo>
                  <a:pt x="894542" y="676116"/>
                  <a:pt x="873350" y="684678"/>
                  <a:pt x="854049" y="685821"/>
                </a:cubicBezTo>
                <a:cubicBezTo>
                  <a:pt x="835680" y="685881"/>
                  <a:pt x="821841" y="680667"/>
                  <a:pt x="812534" y="670180"/>
                </a:cubicBezTo>
                <a:cubicBezTo>
                  <a:pt x="803226" y="659693"/>
                  <a:pt x="798375" y="646441"/>
                  <a:pt x="797981" y="630426"/>
                </a:cubicBezTo>
                <a:cubicBezTo>
                  <a:pt x="797848" y="624414"/>
                  <a:pt x="797922" y="618328"/>
                  <a:pt x="798202" y="612166"/>
                </a:cubicBezTo>
                <a:cubicBezTo>
                  <a:pt x="798483" y="606003"/>
                  <a:pt x="798814" y="599074"/>
                  <a:pt x="799194" y="591376"/>
                </a:cubicBezTo>
                <a:cubicBezTo>
                  <a:pt x="788298" y="603173"/>
                  <a:pt x="773922" y="617682"/>
                  <a:pt x="756066" y="634904"/>
                </a:cubicBezTo>
                <a:cubicBezTo>
                  <a:pt x="738209" y="652125"/>
                  <a:pt x="719316" y="667578"/>
                  <a:pt x="699386" y="681261"/>
                </a:cubicBezTo>
                <a:cubicBezTo>
                  <a:pt x="679456" y="694945"/>
                  <a:pt x="660932" y="702377"/>
                  <a:pt x="643814" y="703560"/>
                </a:cubicBezTo>
                <a:cubicBezTo>
                  <a:pt x="635893" y="703534"/>
                  <a:pt x="627651" y="699196"/>
                  <a:pt x="619088" y="690547"/>
                </a:cubicBezTo>
                <a:cubicBezTo>
                  <a:pt x="610525" y="681898"/>
                  <a:pt x="605716" y="670225"/>
                  <a:pt x="604659" y="655528"/>
                </a:cubicBezTo>
                <a:cubicBezTo>
                  <a:pt x="604718" y="616584"/>
                  <a:pt x="615980" y="579722"/>
                  <a:pt x="638444" y="544943"/>
                </a:cubicBezTo>
                <a:cubicBezTo>
                  <a:pt x="649676" y="527554"/>
                  <a:pt x="662125" y="511727"/>
                  <a:pt x="675792" y="497464"/>
                </a:cubicBezTo>
                <a:lnTo>
                  <a:pt x="696872" y="477555"/>
                </a:lnTo>
                <a:lnTo>
                  <a:pt x="656554" y="476783"/>
                </a:lnTo>
                <a:cubicBezTo>
                  <a:pt x="638228" y="475844"/>
                  <a:pt x="618519" y="475289"/>
                  <a:pt x="597426" y="475118"/>
                </a:cubicBezTo>
                <a:cubicBezTo>
                  <a:pt x="565268" y="548557"/>
                  <a:pt x="541210" y="614679"/>
                  <a:pt x="525253" y="673482"/>
                </a:cubicBezTo>
                <a:cubicBezTo>
                  <a:pt x="509296" y="732285"/>
                  <a:pt x="501749" y="779583"/>
                  <a:pt x="502612" y="815373"/>
                </a:cubicBezTo>
                <a:cubicBezTo>
                  <a:pt x="503192" y="822511"/>
                  <a:pt x="502582" y="829402"/>
                  <a:pt x="500781" y="836045"/>
                </a:cubicBezTo>
                <a:cubicBezTo>
                  <a:pt x="498980" y="842688"/>
                  <a:pt x="493548" y="846359"/>
                  <a:pt x="484485" y="847060"/>
                </a:cubicBezTo>
                <a:cubicBezTo>
                  <a:pt x="475407" y="847180"/>
                  <a:pt x="466175" y="844030"/>
                  <a:pt x="456787" y="837609"/>
                </a:cubicBezTo>
                <a:cubicBezTo>
                  <a:pt x="447400" y="831187"/>
                  <a:pt x="442192" y="822080"/>
                  <a:pt x="441165" y="810285"/>
                </a:cubicBezTo>
                <a:cubicBezTo>
                  <a:pt x="440529" y="775162"/>
                  <a:pt x="447945" y="728193"/>
                  <a:pt x="463414" y="669379"/>
                </a:cubicBezTo>
                <a:cubicBezTo>
                  <a:pt x="478883" y="610565"/>
                  <a:pt x="500911" y="546773"/>
                  <a:pt x="529498" y="478002"/>
                </a:cubicBezTo>
                <a:cubicBezTo>
                  <a:pt x="502041" y="479577"/>
                  <a:pt x="472646" y="481690"/>
                  <a:pt x="441315" y="484340"/>
                </a:cubicBezTo>
                <a:cubicBezTo>
                  <a:pt x="409984" y="486991"/>
                  <a:pt x="377870" y="491683"/>
                  <a:pt x="344972" y="498416"/>
                </a:cubicBezTo>
                <a:cubicBezTo>
                  <a:pt x="326841" y="539718"/>
                  <a:pt x="308321" y="579497"/>
                  <a:pt x="289414" y="617753"/>
                </a:cubicBezTo>
                <a:cubicBezTo>
                  <a:pt x="270507" y="656010"/>
                  <a:pt x="252634" y="688526"/>
                  <a:pt x="235797" y="715301"/>
                </a:cubicBezTo>
                <a:cubicBezTo>
                  <a:pt x="228522" y="726686"/>
                  <a:pt x="221874" y="735406"/>
                  <a:pt x="215854" y="741462"/>
                </a:cubicBezTo>
                <a:cubicBezTo>
                  <a:pt x="209834" y="747517"/>
                  <a:pt x="203042" y="750667"/>
                  <a:pt x="195477" y="750910"/>
                </a:cubicBezTo>
                <a:cubicBezTo>
                  <a:pt x="185397" y="750918"/>
                  <a:pt x="177611" y="748008"/>
                  <a:pt x="172117" y="742182"/>
                </a:cubicBezTo>
                <a:cubicBezTo>
                  <a:pt x="166623" y="736357"/>
                  <a:pt x="163741" y="729139"/>
                  <a:pt x="163471" y="720530"/>
                </a:cubicBezTo>
                <a:cubicBezTo>
                  <a:pt x="163373" y="714981"/>
                  <a:pt x="164805" y="709324"/>
                  <a:pt x="167767" y="703556"/>
                </a:cubicBezTo>
                <a:cubicBezTo>
                  <a:pt x="170728" y="697789"/>
                  <a:pt x="174938" y="691780"/>
                  <a:pt x="180396" y="685530"/>
                </a:cubicBezTo>
                <a:cubicBezTo>
                  <a:pt x="199851" y="660265"/>
                  <a:pt x="216605" y="632981"/>
                  <a:pt x="230660" y="603676"/>
                </a:cubicBezTo>
                <a:cubicBezTo>
                  <a:pt x="244714" y="574372"/>
                  <a:pt x="259168" y="544360"/>
                  <a:pt x="274022" y="513641"/>
                </a:cubicBezTo>
                <a:cubicBezTo>
                  <a:pt x="238857" y="525171"/>
                  <a:pt x="212548" y="536958"/>
                  <a:pt x="195095" y="549002"/>
                </a:cubicBezTo>
                <a:cubicBezTo>
                  <a:pt x="177641" y="561046"/>
                  <a:pt x="167699" y="569898"/>
                  <a:pt x="165269" y="575558"/>
                </a:cubicBezTo>
                <a:cubicBezTo>
                  <a:pt x="161358" y="583255"/>
                  <a:pt x="156383" y="590213"/>
                  <a:pt x="150345" y="596432"/>
                </a:cubicBezTo>
                <a:cubicBezTo>
                  <a:pt x="144305" y="602651"/>
                  <a:pt x="138401" y="606010"/>
                  <a:pt x="132631" y="606508"/>
                </a:cubicBezTo>
                <a:cubicBezTo>
                  <a:pt x="124689" y="606553"/>
                  <a:pt x="118205" y="603702"/>
                  <a:pt x="113178" y="597957"/>
                </a:cubicBezTo>
                <a:cubicBezTo>
                  <a:pt x="108151" y="592212"/>
                  <a:pt x="105442" y="584526"/>
                  <a:pt x="105052" y="574897"/>
                </a:cubicBezTo>
                <a:cubicBezTo>
                  <a:pt x="103937" y="563291"/>
                  <a:pt x="118198" y="545500"/>
                  <a:pt x="147836" y="521527"/>
                </a:cubicBezTo>
                <a:cubicBezTo>
                  <a:pt x="177474" y="497553"/>
                  <a:pt x="227612" y="476877"/>
                  <a:pt x="298252" y="459500"/>
                </a:cubicBezTo>
                <a:cubicBezTo>
                  <a:pt x="326378" y="395340"/>
                  <a:pt x="348150" y="341308"/>
                  <a:pt x="363566" y="297406"/>
                </a:cubicBezTo>
                <a:cubicBezTo>
                  <a:pt x="378982" y="253504"/>
                  <a:pt x="386580" y="222417"/>
                  <a:pt x="386359" y="204145"/>
                </a:cubicBezTo>
                <a:cubicBezTo>
                  <a:pt x="385858" y="194705"/>
                  <a:pt x="382565" y="187777"/>
                  <a:pt x="376481" y="183360"/>
                </a:cubicBezTo>
                <a:cubicBezTo>
                  <a:pt x="370397" y="178943"/>
                  <a:pt x="363050" y="176858"/>
                  <a:pt x="354440" y="177106"/>
                </a:cubicBezTo>
                <a:cubicBezTo>
                  <a:pt x="315435" y="179443"/>
                  <a:pt x="273770" y="192998"/>
                  <a:pt x="229444" y="217769"/>
                </a:cubicBezTo>
                <a:cubicBezTo>
                  <a:pt x="185119" y="242541"/>
                  <a:pt x="147128" y="270369"/>
                  <a:pt x="115473" y="301252"/>
                </a:cubicBezTo>
                <a:cubicBezTo>
                  <a:pt x="83817" y="332134"/>
                  <a:pt x="67491" y="357911"/>
                  <a:pt x="66495" y="378582"/>
                </a:cubicBezTo>
                <a:cubicBezTo>
                  <a:pt x="66929" y="394363"/>
                  <a:pt x="64422" y="406877"/>
                  <a:pt x="58972" y="416123"/>
                </a:cubicBezTo>
                <a:cubicBezTo>
                  <a:pt x="53523" y="425370"/>
                  <a:pt x="44964" y="430238"/>
                  <a:pt x="33294" y="430727"/>
                </a:cubicBezTo>
                <a:cubicBezTo>
                  <a:pt x="21708" y="430843"/>
                  <a:pt x="13307" y="427532"/>
                  <a:pt x="8092" y="420793"/>
                </a:cubicBezTo>
                <a:cubicBezTo>
                  <a:pt x="2876" y="414054"/>
                  <a:pt x="179" y="405020"/>
                  <a:pt x="0" y="393691"/>
                </a:cubicBezTo>
                <a:cubicBezTo>
                  <a:pt x="149" y="367736"/>
                  <a:pt x="12252" y="339336"/>
                  <a:pt x="36311" y="308491"/>
                </a:cubicBezTo>
                <a:cubicBezTo>
                  <a:pt x="60370" y="277645"/>
                  <a:pt x="91533" y="248017"/>
                  <a:pt x="129800" y="219606"/>
                </a:cubicBezTo>
                <a:cubicBezTo>
                  <a:pt x="168066" y="191195"/>
                  <a:pt x="208585" y="167664"/>
                  <a:pt x="251356" y="149012"/>
                </a:cubicBezTo>
                <a:cubicBezTo>
                  <a:pt x="294127" y="130360"/>
                  <a:pt x="334298" y="120250"/>
                  <a:pt x="371870" y="118682"/>
                </a:cubicBezTo>
                <a:cubicBezTo>
                  <a:pt x="392537" y="118539"/>
                  <a:pt x="410180" y="125372"/>
                  <a:pt x="424800" y="139182"/>
                </a:cubicBezTo>
                <a:cubicBezTo>
                  <a:pt x="439420" y="152991"/>
                  <a:pt x="447334" y="171505"/>
                  <a:pt x="448543" y="194721"/>
                </a:cubicBezTo>
                <a:cubicBezTo>
                  <a:pt x="448539" y="217761"/>
                  <a:pt x="440895" y="252426"/>
                  <a:pt x="425611" y="298717"/>
                </a:cubicBezTo>
                <a:cubicBezTo>
                  <a:pt x="410327" y="345007"/>
                  <a:pt x="390820" y="395031"/>
                  <a:pt x="367091" y="448788"/>
                </a:cubicBezTo>
                <a:cubicBezTo>
                  <a:pt x="399979" y="443496"/>
                  <a:pt x="432198" y="439266"/>
                  <a:pt x="463748" y="436098"/>
                </a:cubicBezTo>
                <a:cubicBezTo>
                  <a:pt x="495298" y="432931"/>
                  <a:pt x="525340" y="430708"/>
                  <a:pt x="553873" y="429431"/>
                </a:cubicBezTo>
                <a:cubicBezTo>
                  <a:pt x="593988" y="344915"/>
                  <a:pt x="629111" y="277391"/>
                  <a:pt x="659241" y="226858"/>
                </a:cubicBezTo>
                <a:cubicBezTo>
                  <a:pt x="689372" y="176325"/>
                  <a:pt x="714680" y="138599"/>
                  <a:pt x="735166" y="113679"/>
                </a:cubicBezTo>
                <a:cubicBezTo>
                  <a:pt x="743560" y="103381"/>
                  <a:pt x="752225" y="95444"/>
                  <a:pt x="761162" y="89870"/>
                </a:cubicBezTo>
                <a:cubicBezTo>
                  <a:pt x="770097" y="84295"/>
                  <a:pt x="777501" y="81408"/>
                  <a:pt x="783371" y="81209"/>
                </a:cubicBezTo>
                <a:close/>
                <a:moveTo>
                  <a:pt x="4349367" y="335032"/>
                </a:moveTo>
                <a:cubicBezTo>
                  <a:pt x="4354721" y="334614"/>
                  <a:pt x="4359902" y="335594"/>
                  <a:pt x="4364911" y="337972"/>
                </a:cubicBezTo>
                <a:cubicBezTo>
                  <a:pt x="4369920" y="340349"/>
                  <a:pt x="4372711" y="345851"/>
                  <a:pt x="4373284" y="354475"/>
                </a:cubicBezTo>
                <a:cubicBezTo>
                  <a:pt x="4373640" y="360969"/>
                  <a:pt x="4372338" y="368064"/>
                  <a:pt x="4369379" y="375758"/>
                </a:cubicBezTo>
                <a:cubicBezTo>
                  <a:pt x="4366621" y="383076"/>
                  <a:pt x="4363857" y="392903"/>
                  <a:pt x="4361089" y="405238"/>
                </a:cubicBezTo>
                <a:cubicBezTo>
                  <a:pt x="4358322" y="417573"/>
                  <a:pt x="4356524" y="432391"/>
                  <a:pt x="4355697" y="449692"/>
                </a:cubicBezTo>
                <a:cubicBezTo>
                  <a:pt x="4353609" y="497084"/>
                  <a:pt x="4351823" y="534745"/>
                  <a:pt x="4350341" y="562674"/>
                </a:cubicBezTo>
                <a:cubicBezTo>
                  <a:pt x="4348860" y="590603"/>
                  <a:pt x="4347652" y="612394"/>
                  <a:pt x="4346718" y="628046"/>
                </a:cubicBezTo>
                <a:cubicBezTo>
                  <a:pt x="4345783" y="643699"/>
                  <a:pt x="4345093" y="656805"/>
                  <a:pt x="4344646" y="667366"/>
                </a:cubicBezTo>
                <a:cubicBezTo>
                  <a:pt x="4347508" y="666711"/>
                  <a:pt x="4350651" y="666118"/>
                  <a:pt x="4354075" y="665588"/>
                </a:cubicBezTo>
                <a:cubicBezTo>
                  <a:pt x="4357498" y="665057"/>
                  <a:pt x="4360649" y="664743"/>
                  <a:pt x="4363527" y="664645"/>
                </a:cubicBezTo>
                <a:cubicBezTo>
                  <a:pt x="4391515" y="663846"/>
                  <a:pt x="4416744" y="669460"/>
                  <a:pt x="4439214" y="681486"/>
                </a:cubicBezTo>
                <a:cubicBezTo>
                  <a:pt x="4461684" y="693512"/>
                  <a:pt x="4473885" y="712564"/>
                  <a:pt x="4475819" y="738642"/>
                </a:cubicBezTo>
                <a:cubicBezTo>
                  <a:pt x="4476155" y="749758"/>
                  <a:pt x="4473540" y="759905"/>
                  <a:pt x="4467972" y="769085"/>
                </a:cubicBezTo>
                <a:cubicBezTo>
                  <a:pt x="4462405" y="778264"/>
                  <a:pt x="4453524" y="783280"/>
                  <a:pt x="4441330" y="784132"/>
                </a:cubicBezTo>
                <a:cubicBezTo>
                  <a:pt x="4431393" y="784251"/>
                  <a:pt x="4424179" y="781931"/>
                  <a:pt x="4419689" y="777170"/>
                </a:cubicBezTo>
                <a:cubicBezTo>
                  <a:pt x="4415199" y="772410"/>
                  <a:pt x="4412896" y="766060"/>
                  <a:pt x="4412783" y="758120"/>
                </a:cubicBezTo>
                <a:cubicBezTo>
                  <a:pt x="4412811" y="753846"/>
                  <a:pt x="4413256" y="749561"/>
                  <a:pt x="4414120" y="745265"/>
                </a:cubicBezTo>
                <a:cubicBezTo>
                  <a:pt x="4414984" y="740969"/>
                  <a:pt x="4415400" y="735570"/>
                  <a:pt x="4415370" y="729068"/>
                </a:cubicBezTo>
                <a:cubicBezTo>
                  <a:pt x="4414976" y="723759"/>
                  <a:pt x="4410066" y="718917"/>
                  <a:pt x="4400639" y="714541"/>
                </a:cubicBezTo>
                <a:cubicBezTo>
                  <a:pt x="4391211" y="710165"/>
                  <a:pt x="4378846" y="708025"/>
                  <a:pt x="4363544" y="708122"/>
                </a:cubicBezTo>
                <a:cubicBezTo>
                  <a:pt x="4361060" y="708186"/>
                  <a:pt x="4357400" y="708560"/>
                  <a:pt x="4352564" y="709244"/>
                </a:cubicBezTo>
                <a:cubicBezTo>
                  <a:pt x="4347728" y="709927"/>
                  <a:pt x="4343247" y="710880"/>
                  <a:pt x="4339122" y="712102"/>
                </a:cubicBezTo>
                <a:cubicBezTo>
                  <a:pt x="4334575" y="753982"/>
                  <a:pt x="4325816" y="797984"/>
                  <a:pt x="4312844" y="844107"/>
                </a:cubicBezTo>
                <a:cubicBezTo>
                  <a:pt x="4299871" y="890230"/>
                  <a:pt x="4282947" y="933713"/>
                  <a:pt x="4262068" y="974555"/>
                </a:cubicBezTo>
                <a:cubicBezTo>
                  <a:pt x="4241191" y="1015397"/>
                  <a:pt x="4216619" y="1048837"/>
                  <a:pt x="4188352" y="1074874"/>
                </a:cubicBezTo>
                <a:cubicBezTo>
                  <a:pt x="4160086" y="1100911"/>
                  <a:pt x="4128385" y="1114783"/>
                  <a:pt x="4093250" y="1116491"/>
                </a:cubicBezTo>
                <a:cubicBezTo>
                  <a:pt x="4071382" y="1116852"/>
                  <a:pt x="4052536" y="1110235"/>
                  <a:pt x="4036714" y="1096643"/>
                </a:cubicBezTo>
                <a:cubicBezTo>
                  <a:pt x="4020892" y="1083050"/>
                  <a:pt x="4012304" y="1063625"/>
                  <a:pt x="4010949" y="1038369"/>
                </a:cubicBezTo>
                <a:cubicBezTo>
                  <a:pt x="4009962" y="1011151"/>
                  <a:pt x="4017700" y="976530"/>
                  <a:pt x="4034164" y="934505"/>
                </a:cubicBezTo>
                <a:cubicBezTo>
                  <a:pt x="4050626" y="892481"/>
                  <a:pt x="4077650" y="849275"/>
                  <a:pt x="4115233" y="804888"/>
                </a:cubicBezTo>
                <a:cubicBezTo>
                  <a:pt x="4136722" y="780491"/>
                  <a:pt x="4159303" y="759203"/>
                  <a:pt x="4182977" y="741025"/>
                </a:cubicBezTo>
                <a:cubicBezTo>
                  <a:pt x="4206651" y="722847"/>
                  <a:pt x="4228001" y="708198"/>
                  <a:pt x="4247027" y="697077"/>
                </a:cubicBezTo>
                <a:cubicBezTo>
                  <a:pt x="4266054" y="685956"/>
                  <a:pt x="4279341" y="678784"/>
                  <a:pt x="4286889" y="675559"/>
                </a:cubicBezTo>
                <a:cubicBezTo>
                  <a:pt x="4289195" y="646287"/>
                  <a:pt x="4291532" y="614971"/>
                  <a:pt x="4293897" y="581610"/>
                </a:cubicBezTo>
                <a:cubicBezTo>
                  <a:pt x="4296263" y="548249"/>
                  <a:pt x="4298231" y="518675"/>
                  <a:pt x="4299803" y="492891"/>
                </a:cubicBezTo>
                <a:cubicBezTo>
                  <a:pt x="4301375" y="467106"/>
                  <a:pt x="4302123" y="450943"/>
                  <a:pt x="4302050" y="444400"/>
                </a:cubicBezTo>
                <a:cubicBezTo>
                  <a:pt x="4292580" y="460006"/>
                  <a:pt x="4277943" y="480826"/>
                  <a:pt x="4258134" y="506858"/>
                </a:cubicBezTo>
                <a:cubicBezTo>
                  <a:pt x="4238326" y="532891"/>
                  <a:pt x="4216662" y="556618"/>
                  <a:pt x="4193141" y="578040"/>
                </a:cubicBezTo>
                <a:cubicBezTo>
                  <a:pt x="4169621" y="599463"/>
                  <a:pt x="4147559" y="611062"/>
                  <a:pt x="4126953" y="612837"/>
                </a:cubicBezTo>
                <a:cubicBezTo>
                  <a:pt x="4115441" y="613114"/>
                  <a:pt x="4105492" y="609239"/>
                  <a:pt x="4097108" y="601212"/>
                </a:cubicBezTo>
                <a:cubicBezTo>
                  <a:pt x="4088724" y="593186"/>
                  <a:pt x="4084135" y="581089"/>
                  <a:pt x="4083343" y="564922"/>
                </a:cubicBezTo>
                <a:cubicBezTo>
                  <a:pt x="4083376" y="556508"/>
                  <a:pt x="4084927" y="545245"/>
                  <a:pt x="4087994" y="531132"/>
                </a:cubicBezTo>
                <a:lnTo>
                  <a:pt x="4090564" y="520296"/>
                </a:lnTo>
                <a:lnTo>
                  <a:pt x="4090142" y="520772"/>
                </a:lnTo>
                <a:cubicBezTo>
                  <a:pt x="4067614" y="543799"/>
                  <a:pt x="4044807" y="563303"/>
                  <a:pt x="4021723" y="579285"/>
                </a:cubicBezTo>
                <a:cubicBezTo>
                  <a:pt x="3998639" y="595266"/>
                  <a:pt x="3977447" y="603828"/>
                  <a:pt x="3958146" y="604971"/>
                </a:cubicBezTo>
                <a:cubicBezTo>
                  <a:pt x="3939777" y="605031"/>
                  <a:pt x="3925939" y="599817"/>
                  <a:pt x="3916631" y="589330"/>
                </a:cubicBezTo>
                <a:cubicBezTo>
                  <a:pt x="3907323" y="578843"/>
                  <a:pt x="3902472" y="565591"/>
                  <a:pt x="3902078" y="549576"/>
                </a:cubicBezTo>
                <a:cubicBezTo>
                  <a:pt x="3901945" y="543565"/>
                  <a:pt x="3902018" y="537478"/>
                  <a:pt x="3902299" y="531316"/>
                </a:cubicBezTo>
                <a:cubicBezTo>
                  <a:pt x="3902580" y="525154"/>
                  <a:pt x="3902911" y="518224"/>
                  <a:pt x="3903291" y="510527"/>
                </a:cubicBezTo>
                <a:cubicBezTo>
                  <a:pt x="3892395" y="522323"/>
                  <a:pt x="3878019" y="536832"/>
                  <a:pt x="3860163" y="554054"/>
                </a:cubicBezTo>
                <a:cubicBezTo>
                  <a:pt x="3842307" y="571275"/>
                  <a:pt x="3823413" y="586728"/>
                  <a:pt x="3803483" y="600411"/>
                </a:cubicBezTo>
                <a:cubicBezTo>
                  <a:pt x="3783553" y="614095"/>
                  <a:pt x="3765028" y="621527"/>
                  <a:pt x="3747911" y="622710"/>
                </a:cubicBezTo>
                <a:cubicBezTo>
                  <a:pt x="3739990" y="622684"/>
                  <a:pt x="3731748" y="618346"/>
                  <a:pt x="3723186" y="609697"/>
                </a:cubicBezTo>
                <a:cubicBezTo>
                  <a:pt x="3714623" y="601048"/>
                  <a:pt x="3709812" y="589375"/>
                  <a:pt x="3708756" y="574678"/>
                </a:cubicBezTo>
                <a:cubicBezTo>
                  <a:pt x="3708815" y="535734"/>
                  <a:pt x="3720077" y="498872"/>
                  <a:pt x="3742541" y="464093"/>
                </a:cubicBezTo>
                <a:cubicBezTo>
                  <a:pt x="3765004" y="429314"/>
                  <a:pt x="3792338" y="400787"/>
                  <a:pt x="3824541" y="378512"/>
                </a:cubicBezTo>
                <a:cubicBezTo>
                  <a:pt x="3856745" y="356238"/>
                  <a:pt x="3887485" y="344385"/>
                  <a:pt x="3916763" y="342955"/>
                </a:cubicBezTo>
                <a:cubicBezTo>
                  <a:pt x="3925773" y="342906"/>
                  <a:pt x="3934284" y="345100"/>
                  <a:pt x="3942296" y="349536"/>
                </a:cubicBezTo>
                <a:cubicBezTo>
                  <a:pt x="3950308" y="353973"/>
                  <a:pt x="3957235" y="359552"/>
                  <a:pt x="3963078" y="366275"/>
                </a:cubicBezTo>
                <a:cubicBezTo>
                  <a:pt x="3964817" y="365300"/>
                  <a:pt x="3968434" y="361490"/>
                  <a:pt x="3973928" y="354844"/>
                </a:cubicBezTo>
                <a:cubicBezTo>
                  <a:pt x="3979421" y="348198"/>
                  <a:pt x="3986380" y="344301"/>
                  <a:pt x="3994804" y="343152"/>
                </a:cubicBezTo>
                <a:cubicBezTo>
                  <a:pt x="4005462" y="343060"/>
                  <a:pt x="4013749" y="345539"/>
                  <a:pt x="4019663" y="350587"/>
                </a:cubicBezTo>
                <a:cubicBezTo>
                  <a:pt x="4025577" y="355635"/>
                  <a:pt x="4028674" y="362151"/>
                  <a:pt x="4028951" y="370133"/>
                </a:cubicBezTo>
                <a:cubicBezTo>
                  <a:pt x="4027831" y="380637"/>
                  <a:pt x="4020973" y="395540"/>
                  <a:pt x="4008377" y="414843"/>
                </a:cubicBezTo>
                <a:cubicBezTo>
                  <a:pt x="3995781" y="434146"/>
                  <a:pt x="3985646" y="451643"/>
                  <a:pt x="3977972" y="467334"/>
                </a:cubicBezTo>
                <a:cubicBezTo>
                  <a:pt x="3972559" y="478855"/>
                  <a:pt x="3968117" y="490212"/>
                  <a:pt x="3964646" y="501404"/>
                </a:cubicBezTo>
                <a:cubicBezTo>
                  <a:pt x="3961175" y="512596"/>
                  <a:pt x="3959474" y="522209"/>
                  <a:pt x="3959544" y="530243"/>
                </a:cubicBezTo>
                <a:cubicBezTo>
                  <a:pt x="3959674" y="536092"/>
                  <a:pt x="3960972" y="541354"/>
                  <a:pt x="3963439" y="546027"/>
                </a:cubicBezTo>
                <a:cubicBezTo>
                  <a:pt x="3965907" y="550701"/>
                  <a:pt x="3969639" y="553112"/>
                  <a:pt x="3974636" y="553260"/>
                </a:cubicBezTo>
                <a:cubicBezTo>
                  <a:pt x="3993969" y="550968"/>
                  <a:pt x="4016419" y="537238"/>
                  <a:pt x="4041985" y="512070"/>
                </a:cubicBezTo>
                <a:cubicBezTo>
                  <a:pt x="4067550" y="486902"/>
                  <a:pt x="4090523" y="461174"/>
                  <a:pt x="4110904" y="434886"/>
                </a:cubicBezTo>
                <a:lnTo>
                  <a:pt x="4119382" y="424611"/>
                </a:lnTo>
                <a:lnTo>
                  <a:pt x="4120025" y="422706"/>
                </a:lnTo>
                <a:cubicBezTo>
                  <a:pt x="4122998" y="414275"/>
                  <a:pt x="4125698" y="407037"/>
                  <a:pt x="4128125" y="400994"/>
                </a:cubicBezTo>
                <a:cubicBezTo>
                  <a:pt x="4135382" y="381807"/>
                  <a:pt x="4143177" y="367204"/>
                  <a:pt x="4151509" y="357186"/>
                </a:cubicBezTo>
                <a:cubicBezTo>
                  <a:pt x="4159841" y="347168"/>
                  <a:pt x="4168997" y="342006"/>
                  <a:pt x="4178975" y="341700"/>
                </a:cubicBezTo>
                <a:cubicBezTo>
                  <a:pt x="4188474" y="341661"/>
                  <a:pt x="4195731" y="343841"/>
                  <a:pt x="4200746" y="348240"/>
                </a:cubicBezTo>
                <a:cubicBezTo>
                  <a:pt x="4205761" y="352638"/>
                  <a:pt x="4208362" y="358005"/>
                  <a:pt x="4208550" y="364340"/>
                </a:cubicBezTo>
                <a:cubicBezTo>
                  <a:pt x="4208585" y="369217"/>
                  <a:pt x="4206694" y="375118"/>
                  <a:pt x="4202880" y="382046"/>
                </a:cubicBezTo>
                <a:cubicBezTo>
                  <a:pt x="4199066" y="388974"/>
                  <a:pt x="4193906" y="397748"/>
                  <a:pt x="4187401" y="408368"/>
                </a:cubicBezTo>
                <a:cubicBezTo>
                  <a:pt x="4180062" y="420919"/>
                  <a:pt x="4172653" y="437146"/>
                  <a:pt x="4165175" y="457049"/>
                </a:cubicBezTo>
                <a:cubicBezTo>
                  <a:pt x="4157698" y="476952"/>
                  <a:pt x="4151422" y="495462"/>
                  <a:pt x="4146349" y="512577"/>
                </a:cubicBezTo>
                <a:cubicBezTo>
                  <a:pt x="4141276" y="529693"/>
                  <a:pt x="4138677" y="540345"/>
                  <a:pt x="4138552" y="544532"/>
                </a:cubicBezTo>
                <a:cubicBezTo>
                  <a:pt x="4138571" y="547922"/>
                  <a:pt x="4139058" y="550604"/>
                  <a:pt x="4140016" y="552576"/>
                </a:cubicBezTo>
                <a:cubicBezTo>
                  <a:pt x="4140973" y="554548"/>
                  <a:pt x="4142809" y="555523"/>
                  <a:pt x="4145526" y="555498"/>
                </a:cubicBezTo>
                <a:cubicBezTo>
                  <a:pt x="4155077" y="554155"/>
                  <a:pt x="4168103" y="544361"/>
                  <a:pt x="4184605" y="526115"/>
                </a:cubicBezTo>
                <a:cubicBezTo>
                  <a:pt x="4201106" y="507869"/>
                  <a:pt x="4217252" y="487836"/>
                  <a:pt x="4233041" y="466016"/>
                </a:cubicBezTo>
                <a:cubicBezTo>
                  <a:pt x="4248829" y="444197"/>
                  <a:pt x="4260431" y="427255"/>
                  <a:pt x="4267844" y="415192"/>
                </a:cubicBezTo>
                <a:cubicBezTo>
                  <a:pt x="4276111" y="402644"/>
                  <a:pt x="4283694" y="390601"/>
                  <a:pt x="4290593" y="379065"/>
                </a:cubicBezTo>
                <a:cubicBezTo>
                  <a:pt x="4297493" y="367528"/>
                  <a:pt x="4302414" y="360293"/>
                  <a:pt x="4305356" y="357360"/>
                </a:cubicBezTo>
                <a:cubicBezTo>
                  <a:pt x="4310848" y="352432"/>
                  <a:pt x="4318155" y="347597"/>
                  <a:pt x="4327275" y="342854"/>
                </a:cubicBezTo>
                <a:cubicBezTo>
                  <a:pt x="4336395" y="338110"/>
                  <a:pt x="4343759" y="335503"/>
                  <a:pt x="4349367" y="335032"/>
                </a:cubicBezTo>
                <a:close/>
                <a:moveTo>
                  <a:pt x="4549616" y="320898"/>
                </a:moveTo>
                <a:cubicBezTo>
                  <a:pt x="4560786" y="320862"/>
                  <a:pt x="4571148" y="324541"/>
                  <a:pt x="4580700" y="331933"/>
                </a:cubicBezTo>
                <a:cubicBezTo>
                  <a:pt x="4590252" y="339325"/>
                  <a:pt x="4595474" y="348990"/>
                  <a:pt x="4596365" y="360928"/>
                </a:cubicBezTo>
                <a:cubicBezTo>
                  <a:pt x="4596589" y="374880"/>
                  <a:pt x="4593337" y="389132"/>
                  <a:pt x="4586610" y="403684"/>
                </a:cubicBezTo>
                <a:cubicBezTo>
                  <a:pt x="4579882" y="418235"/>
                  <a:pt x="4570336" y="426241"/>
                  <a:pt x="4557972" y="427701"/>
                </a:cubicBezTo>
                <a:cubicBezTo>
                  <a:pt x="4550127" y="427906"/>
                  <a:pt x="4544042" y="426113"/>
                  <a:pt x="4539716" y="422324"/>
                </a:cubicBezTo>
                <a:cubicBezTo>
                  <a:pt x="4535390" y="418535"/>
                  <a:pt x="4533103" y="412742"/>
                  <a:pt x="4532853" y="404945"/>
                </a:cubicBezTo>
                <a:cubicBezTo>
                  <a:pt x="4533220" y="399408"/>
                  <a:pt x="4535129" y="394248"/>
                  <a:pt x="4538581" y="389467"/>
                </a:cubicBezTo>
                <a:cubicBezTo>
                  <a:pt x="4542033" y="384686"/>
                  <a:pt x="4543958" y="380083"/>
                  <a:pt x="4544353" y="375660"/>
                </a:cubicBezTo>
                <a:cubicBezTo>
                  <a:pt x="4544294" y="373386"/>
                  <a:pt x="4543410" y="371551"/>
                  <a:pt x="4541701" y="370155"/>
                </a:cubicBezTo>
                <a:cubicBezTo>
                  <a:pt x="4539993" y="368760"/>
                  <a:pt x="4537467" y="368082"/>
                  <a:pt x="4534124" y="368123"/>
                </a:cubicBezTo>
                <a:cubicBezTo>
                  <a:pt x="4525114" y="369078"/>
                  <a:pt x="4512700" y="375765"/>
                  <a:pt x="4496882" y="388184"/>
                </a:cubicBezTo>
                <a:cubicBezTo>
                  <a:pt x="4481064" y="400603"/>
                  <a:pt x="4472453" y="414159"/>
                  <a:pt x="4471047" y="428851"/>
                </a:cubicBezTo>
                <a:cubicBezTo>
                  <a:pt x="4471349" y="433348"/>
                  <a:pt x="4473877" y="437649"/>
                  <a:pt x="4478629" y="441752"/>
                </a:cubicBezTo>
                <a:cubicBezTo>
                  <a:pt x="4483381" y="445855"/>
                  <a:pt x="4489236" y="449512"/>
                  <a:pt x="4496194" y="452721"/>
                </a:cubicBezTo>
                <a:cubicBezTo>
                  <a:pt x="4508897" y="458034"/>
                  <a:pt x="4521313" y="465653"/>
                  <a:pt x="4533439" y="475580"/>
                </a:cubicBezTo>
                <a:cubicBezTo>
                  <a:pt x="4545565" y="485506"/>
                  <a:pt x="4552327" y="500798"/>
                  <a:pt x="4553725" y="521455"/>
                </a:cubicBezTo>
                <a:cubicBezTo>
                  <a:pt x="4554187" y="541904"/>
                  <a:pt x="4546173" y="560554"/>
                  <a:pt x="4529681" y="577404"/>
                </a:cubicBezTo>
                <a:cubicBezTo>
                  <a:pt x="4513189" y="594253"/>
                  <a:pt x="4488488" y="603583"/>
                  <a:pt x="4455579" y="605392"/>
                </a:cubicBezTo>
                <a:cubicBezTo>
                  <a:pt x="4434072" y="605372"/>
                  <a:pt x="4416746" y="600017"/>
                  <a:pt x="4403600" y="589327"/>
                </a:cubicBezTo>
                <a:cubicBezTo>
                  <a:pt x="4390455" y="578638"/>
                  <a:pt x="4383531" y="566044"/>
                  <a:pt x="4382829" y="551547"/>
                </a:cubicBezTo>
                <a:cubicBezTo>
                  <a:pt x="4382746" y="543025"/>
                  <a:pt x="4385073" y="536044"/>
                  <a:pt x="4389808" y="530602"/>
                </a:cubicBezTo>
                <a:cubicBezTo>
                  <a:pt x="4394544" y="525160"/>
                  <a:pt x="4400878" y="522255"/>
                  <a:pt x="4408811" y="521885"/>
                </a:cubicBezTo>
                <a:cubicBezTo>
                  <a:pt x="4415145" y="521627"/>
                  <a:pt x="4420618" y="523064"/>
                  <a:pt x="4425228" y="526196"/>
                </a:cubicBezTo>
                <a:cubicBezTo>
                  <a:pt x="4429838" y="529327"/>
                  <a:pt x="4432348" y="534743"/>
                  <a:pt x="4432758" y="542443"/>
                </a:cubicBezTo>
                <a:cubicBezTo>
                  <a:pt x="4433009" y="550286"/>
                  <a:pt x="4435580" y="556258"/>
                  <a:pt x="4440470" y="560358"/>
                </a:cubicBezTo>
                <a:cubicBezTo>
                  <a:pt x="4445361" y="564457"/>
                  <a:pt x="4452287" y="566413"/>
                  <a:pt x="4461247" y="566226"/>
                </a:cubicBezTo>
                <a:cubicBezTo>
                  <a:pt x="4471984" y="565598"/>
                  <a:pt x="4480474" y="561615"/>
                  <a:pt x="4486716" y="554276"/>
                </a:cubicBezTo>
                <a:cubicBezTo>
                  <a:pt x="4492958" y="546937"/>
                  <a:pt x="4496033" y="538356"/>
                  <a:pt x="4495939" y="528534"/>
                </a:cubicBezTo>
                <a:cubicBezTo>
                  <a:pt x="4495194" y="518660"/>
                  <a:pt x="4490946" y="510688"/>
                  <a:pt x="4483193" y="504619"/>
                </a:cubicBezTo>
                <a:cubicBezTo>
                  <a:pt x="4475440" y="498551"/>
                  <a:pt x="4467087" y="493473"/>
                  <a:pt x="4458131" y="489386"/>
                </a:cubicBezTo>
                <a:cubicBezTo>
                  <a:pt x="4446965" y="484242"/>
                  <a:pt x="4437082" y="477532"/>
                  <a:pt x="4428482" y="469256"/>
                </a:cubicBezTo>
                <a:cubicBezTo>
                  <a:pt x="4419883" y="460980"/>
                  <a:pt x="4415190" y="450233"/>
                  <a:pt x="4414404" y="437015"/>
                </a:cubicBezTo>
                <a:cubicBezTo>
                  <a:pt x="4414652" y="416667"/>
                  <a:pt x="4422391" y="397816"/>
                  <a:pt x="4437622" y="380463"/>
                </a:cubicBezTo>
                <a:cubicBezTo>
                  <a:pt x="4452854" y="363111"/>
                  <a:pt x="4470956" y="349027"/>
                  <a:pt x="4491932" y="338214"/>
                </a:cubicBezTo>
                <a:cubicBezTo>
                  <a:pt x="4512907" y="327401"/>
                  <a:pt x="4532135" y="321628"/>
                  <a:pt x="4549616" y="320898"/>
                </a:cubicBezTo>
                <a:close/>
                <a:moveTo>
                  <a:pt x="3444230" y="153484"/>
                </a:moveTo>
                <a:cubicBezTo>
                  <a:pt x="3451185" y="153024"/>
                  <a:pt x="3457371" y="155092"/>
                  <a:pt x="3462786" y="159689"/>
                </a:cubicBezTo>
                <a:cubicBezTo>
                  <a:pt x="3468201" y="164286"/>
                  <a:pt x="3471218" y="173126"/>
                  <a:pt x="3471838" y="186209"/>
                </a:cubicBezTo>
                <a:cubicBezTo>
                  <a:pt x="3471267" y="200855"/>
                  <a:pt x="3465948" y="212421"/>
                  <a:pt x="3455880" y="220904"/>
                </a:cubicBezTo>
                <a:cubicBezTo>
                  <a:pt x="3445812" y="229388"/>
                  <a:pt x="3436684" y="233807"/>
                  <a:pt x="3428494" y="234159"/>
                </a:cubicBezTo>
                <a:cubicBezTo>
                  <a:pt x="3419658" y="233762"/>
                  <a:pt x="3413226" y="229331"/>
                  <a:pt x="3409197" y="220866"/>
                </a:cubicBezTo>
                <a:cubicBezTo>
                  <a:pt x="3405167" y="212401"/>
                  <a:pt x="3403082" y="203676"/>
                  <a:pt x="3402941" y="194692"/>
                </a:cubicBezTo>
                <a:cubicBezTo>
                  <a:pt x="3402926" y="185216"/>
                  <a:pt x="3406686" y="176200"/>
                  <a:pt x="3414220" y="167643"/>
                </a:cubicBezTo>
                <a:cubicBezTo>
                  <a:pt x="3421755" y="159086"/>
                  <a:pt x="3431758" y="154366"/>
                  <a:pt x="3444230" y="153484"/>
                </a:cubicBezTo>
                <a:close/>
                <a:moveTo>
                  <a:pt x="3290053" y="60512"/>
                </a:moveTo>
                <a:cubicBezTo>
                  <a:pt x="3282753" y="60260"/>
                  <a:pt x="3268641" y="71265"/>
                  <a:pt x="3247714" y="93526"/>
                </a:cubicBezTo>
                <a:cubicBezTo>
                  <a:pt x="3226787" y="115786"/>
                  <a:pt x="3202736" y="151854"/>
                  <a:pt x="3175561" y="201729"/>
                </a:cubicBezTo>
                <a:cubicBezTo>
                  <a:pt x="3154259" y="242579"/>
                  <a:pt x="3139078" y="274979"/>
                  <a:pt x="3130017" y="298928"/>
                </a:cubicBezTo>
                <a:cubicBezTo>
                  <a:pt x="3120956" y="322876"/>
                  <a:pt x="3115153" y="340818"/>
                  <a:pt x="3112607" y="352752"/>
                </a:cubicBezTo>
                <a:cubicBezTo>
                  <a:pt x="3124041" y="343234"/>
                  <a:pt x="3139836" y="327262"/>
                  <a:pt x="3159992" y="304836"/>
                </a:cubicBezTo>
                <a:cubicBezTo>
                  <a:pt x="3180148" y="282410"/>
                  <a:pt x="3201509" y="255423"/>
                  <a:pt x="3224075" y="223876"/>
                </a:cubicBezTo>
                <a:cubicBezTo>
                  <a:pt x="3252280" y="184147"/>
                  <a:pt x="3272380" y="151526"/>
                  <a:pt x="3284373" y="126015"/>
                </a:cubicBezTo>
                <a:cubicBezTo>
                  <a:pt x="3296366" y="100503"/>
                  <a:pt x="3302060" y="81914"/>
                  <a:pt x="3301454" y="70248"/>
                </a:cubicBezTo>
                <a:cubicBezTo>
                  <a:pt x="3301466" y="63559"/>
                  <a:pt x="3297665" y="60313"/>
                  <a:pt x="3290053" y="60512"/>
                </a:cubicBezTo>
                <a:close/>
                <a:moveTo>
                  <a:pt x="3845098" y="52743"/>
                </a:moveTo>
                <a:cubicBezTo>
                  <a:pt x="3840372" y="52286"/>
                  <a:pt x="3830532" y="61507"/>
                  <a:pt x="3815580" y="80407"/>
                </a:cubicBezTo>
                <a:cubicBezTo>
                  <a:pt x="3800627" y="99307"/>
                  <a:pt x="3782185" y="131327"/>
                  <a:pt x="3760251" y="176467"/>
                </a:cubicBezTo>
                <a:cubicBezTo>
                  <a:pt x="3749180" y="200799"/>
                  <a:pt x="3738969" y="227297"/>
                  <a:pt x="3729621" y="255961"/>
                </a:cubicBezTo>
                <a:cubicBezTo>
                  <a:pt x="3720272" y="284626"/>
                  <a:pt x="3712742" y="309402"/>
                  <a:pt x="3707031" y="330292"/>
                </a:cubicBezTo>
                <a:cubicBezTo>
                  <a:pt x="3701320" y="351182"/>
                  <a:pt x="3698385" y="362131"/>
                  <a:pt x="3698225" y="363140"/>
                </a:cubicBezTo>
                <a:cubicBezTo>
                  <a:pt x="3709200" y="350243"/>
                  <a:pt x="3724253" y="330760"/>
                  <a:pt x="3743385" y="304691"/>
                </a:cubicBezTo>
                <a:cubicBezTo>
                  <a:pt x="3762517" y="278621"/>
                  <a:pt x="3781465" y="248167"/>
                  <a:pt x="3800229" y="213329"/>
                </a:cubicBezTo>
                <a:cubicBezTo>
                  <a:pt x="3822237" y="171926"/>
                  <a:pt x="3837671" y="140310"/>
                  <a:pt x="3846532" y="118480"/>
                </a:cubicBezTo>
                <a:cubicBezTo>
                  <a:pt x="3855392" y="96649"/>
                  <a:pt x="3859477" y="78706"/>
                  <a:pt x="3858786" y="64650"/>
                </a:cubicBezTo>
                <a:cubicBezTo>
                  <a:pt x="3858740" y="60238"/>
                  <a:pt x="3857684" y="57107"/>
                  <a:pt x="3855615" y="55257"/>
                </a:cubicBezTo>
                <a:cubicBezTo>
                  <a:pt x="3853546" y="53406"/>
                  <a:pt x="3850040" y="52568"/>
                  <a:pt x="3845098" y="52743"/>
                </a:cubicBezTo>
                <a:close/>
                <a:moveTo>
                  <a:pt x="3858217" y="6"/>
                </a:moveTo>
                <a:cubicBezTo>
                  <a:pt x="3874446" y="-184"/>
                  <a:pt x="3886973" y="4599"/>
                  <a:pt x="3895797" y="14356"/>
                </a:cubicBezTo>
                <a:cubicBezTo>
                  <a:pt x="3904621" y="24113"/>
                  <a:pt x="3909289" y="37462"/>
                  <a:pt x="3909800" y="54403"/>
                </a:cubicBezTo>
                <a:cubicBezTo>
                  <a:pt x="3910709" y="74143"/>
                  <a:pt x="3905839" y="99400"/>
                  <a:pt x="3895191" y="130172"/>
                </a:cubicBezTo>
                <a:cubicBezTo>
                  <a:pt x="3884542" y="160943"/>
                  <a:pt x="3865795" y="199103"/>
                  <a:pt x="3838948" y="244650"/>
                </a:cubicBezTo>
                <a:cubicBezTo>
                  <a:pt x="3817506" y="280092"/>
                  <a:pt x="3795632" y="312341"/>
                  <a:pt x="3773326" y="341396"/>
                </a:cubicBezTo>
                <a:cubicBezTo>
                  <a:pt x="3751020" y="370451"/>
                  <a:pt x="3731992" y="394264"/>
                  <a:pt x="3716241" y="412837"/>
                </a:cubicBezTo>
                <a:cubicBezTo>
                  <a:pt x="3707902" y="422576"/>
                  <a:pt x="3700512" y="431315"/>
                  <a:pt x="3694071" y="439054"/>
                </a:cubicBezTo>
                <a:cubicBezTo>
                  <a:pt x="3687631" y="446794"/>
                  <a:pt x="3683524" y="453218"/>
                  <a:pt x="3681753" y="458327"/>
                </a:cubicBezTo>
                <a:cubicBezTo>
                  <a:pt x="3677026" y="468576"/>
                  <a:pt x="3673659" y="480184"/>
                  <a:pt x="3671651" y="493149"/>
                </a:cubicBezTo>
                <a:cubicBezTo>
                  <a:pt x="3669643" y="506115"/>
                  <a:pt x="3668841" y="519885"/>
                  <a:pt x="3669243" y="534460"/>
                </a:cubicBezTo>
                <a:cubicBezTo>
                  <a:pt x="3669176" y="547932"/>
                  <a:pt x="3670999" y="564421"/>
                  <a:pt x="3674712" y="583926"/>
                </a:cubicBezTo>
                <a:cubicBezTo>
                  <a:pt x="3678425" y="603431"/>
                  <a:pt x="3686259" y="615304"/>
                  <a:pt x="3698215" y="619545"/>
                </a:cubicBezTo>
                <a:cubicBezTo>
                  <a:pt x="3704042" y="620345"/>
                  <a:pt x="3709185" y="621651"/>
                  <a:pt x="3713645" y="623463"/>
                </a:cubicBezTo>
                <a:cubicBezTo>
                  <a:pt x="3718105" y="625274"/>
                  <a:pt x="3720515" y="628602"/>
                  <a:pt x="3720873" y="633447"/>
                </a:cubicBezTo>
                <a:cubicBezTo>
                  <a:pt x="3720843" y="639440"/>
                  <a:pt x="3717189" y="645388"/>
                  <a:pt x="3709911" y="651291"/>
                </a:cubicBezTo>
                <a:cubicBezTo>
                  <a:pt x="3702632" y="657194"/>
                  <a:pt x="3692779" y="660516"/>
                  <a:pt x="3680350" y="661258"/>
                </a:cubicBezTo>
                <a:cubicBezTo>
                  <a:pt x="3654264" y="660242"/>
                  <a:pt x="3636643" y="647091"/>
                  <a:pt x="3627483" y="621805"/>
                </a:cubicBezTo>
                <a:cubicBezTo>
                  <a:pt x="3618325" y="596519"/>
                  <a:pt x="3613716" y="569373"/>
                  <a:pt x="3613657" y="540366"/>
                </a:cubicBezTo>
                <a:cubicBezTo>
                  <a:pt x="3588880" y="568185"/>
                  <a:pt x="3562709" y="590605"/>
                  <a:pt x="3535143" y="607628"/>
                </a:cubicBezTo>
                <a:cubicBezTo>
                  <a:pt x="3507577" y="624650"/>
                  <a:pt x="3484400" y="633614"/>
                  <a:pt x="3465611" y="634522"/>
                </a:cubicBezTo>
                <a:cubicBezTo>
                  <a:pt x="3453409" y="635095"/>
                  <a:pt x="3440654" y="630457"/>
                  <a:pt x="3427345" y="620608"/>
                </a:cubicBezTo>
                <a:cubicBezTo>
                  <a:pt x="3414036" y="610759"/>
                  <a:pt x="3406540" y="594000"/>
                  <a:pt x="3404854" y="570331"/>
                </a:cubicBezTo>
                <a:lnTo>
                  <a:pt x="3406736" y="559124"/>
                </a:lnTo>
                <a:lnTo>
                  <a:pt x="3389979" y="574481"/>
                </a:lnTo>
                <a:cubicBezTo>
                  <a:pt x="3377481" y="584977"/>
                  <a:pt x="3364897" y="594593"/>
                  <a:pt x="3352229" y="603329"/>
                </a:cubicBezTo>
                <a:cubicBezTo>
                  <a:pt x="3326892" y="620800"/>
                  <a:pt x="3304482" y="630165"/>
                  <a:pt x="3284999" y="631422"/>
                </a:cubicBezTo>
                <a:cubicBezTo>
                  <a:pt x="3272721" y="631719"/>
                  <a:pt x="3261497" y="627041"/>
                  <a:pt x="3251329" y="617389"/>
                </a:cubicBezTo>
                <a:cubicBezTo>
                  <a:pt x="3241160" y="607736"/>
                  <a:pt x="3235532" y="593158"/>
                  <a:pt x="3234443" y="573654"/>
                </a:cubicBezTo>
                <a:cubicBezTo>
                  <a:pt x="3234541" y="565005"/>
                  <a:pt x="3235708" y="555363"/>
                  <a:pt x="3237942" y="544728"/>
                </a:cubicBezTo>
                <a:lnTo>
                  <a:pt x="3238035" y="544403"/>
                </a:lnTo>
                <a:lnTo>
                  <a:pt x="3236393" y="546188"/>
                </a:lnTo>
                <a:cubicBezTo>
                  <a:pt x="3212257" y="571225"/>
                  <a:pt x="3187412" y="592751"/>
                  <a:pt x="3161855" y="610765"/>
                </a:cubicBezTo>
                <a:cubicBezTo>
                  <a:pt x="3136298" y="628779"/>
                  <a:pt x="3112713" y="638463"/>
                  <a:pt x="3091099" y="639817"/>
                </a:cubicBezTo>
                <a:cubicBezTo>
                  <a:pt x="3068116" y="640183"/>
                  <a:pt x="3048422" y="633079"/>
                  <a:pt x="3032017" y="618502"/>
                </a:cubicBezTo>
                <a:cubicBezTo>
                  <a:pt x="3015611" y="603926"/>
                  <a:pt x="3006710" y="583163"/>
                  <a:pt x="3005311" y="556211"/>
                </a:cubicBezTo>
                <a:cubicBezTo>
                  <a:pt x="3005161" y="540154"/>
                  <a:pt x="3006642" y="522506"/>
                  <a:pt x="3009754" y="503266"/>
                </a:cubicBezTo>
                <a:lnTo>
                  <a:pt x="3014688" y="478093"/>
                </a:lnTo>
                <a:lnTo>
                  <a:pt x="3002869" y="482681"/>
                </a:lnTo>
                <a:cubicBezTo>
                  <a:pt x="2993700" y="485544"/>
                  <a:pt x="2984582" y="487692"/>
                  <a:pt x="2975515" y="489124"/>
                </a:cubicBezTo>
                <a:cubicBezTo>
                  <a:pt x="2957381" y="491989"/>
                  <a:pt x="2945062" y="493378"/>
                  <a:pt x="2938556" y="493292"/>
                </a:cubicBezTo>
                <a:cubicBezTo>
                  <a:pt x="2930631" y="516076"/>
                  <a:pt x="2919906" y="539202"/>
                  <a:pt x="2906382" y="562669"/>
                </a:cubicBezTo>
                <a:cubicBezTo>
                  <a:pt x="2892859" y="586137"/>
                  <a:pt x="2876270" y="606030"/>
                  <a:pt x="2856615" y="622348"/>
                </a:cubicBezTo>
                <a:cubicBezTo>
                  <a:pt x="2836960" y="638667"/>
                  <a:pt x="2813971" y="647496"/>
                  <a:pt x="2787650" y="648836"/>
                </a:cubicBezTo>
                <a:cubicBezTo>
                  <a:pt x="2770289" y="649265"/>
                  <a:pt x="2754991" y="643299"/>
                  <a:pt x="2741756" y="630940"/>
                </a:cubicBezTo>
                <a:cubicBezTo>
                  <a:pt x="2728521" y="618581"/>
                  <a:pt x="2721251" y="599865"/>
                  <a:pt x="2719948" y="574792"/>
                </a:cubicBezTo>
                <a:cubicBezTo>
                  <a:pt x="2719719" y="539303"/>
                  <a:pt x="2727867" y="506033"/>
                  <a:pt x="2744393" y="474979"/>
                </a:cubicBezTo>
                <a:cubicBezTo>
                  <a:pt x="2752655" y="459453"/>
                  <a:pt x="2761993" y="445354"/>
                  <a:pt x="2772405" y="432682"/>
                </a:cubicBezTo>
                <a:lnTo>
                  <a:pt x="2781067" y="423221"/>
                </a:lnTo>
                <a:lnTo>
                  <a:pt x="2741821" y="422470"/>
                </a:lnTo>
                <a:cubicBezTo>
                  <a:pt x="2723495" y="421531"/>
                  <a:pt x="2703786" y="420976"/>
                  <a:pt x="2682693" y="420805"/>
                </a:cubicBezTo>
                <a:cubicBezTo>
                  <a:pt x="2650535" y="494244"/>
                  <a:pt x="2626477" y="560366"/>
                  <a:pt x="2610521" y="619169"/>
                </a:cubicBezTo>
                <a:cubicBezTo>
                  <a:pt x="2594564" y="677972"/>
                  <a:pt x="2587017" y="725269"/>
                  <a:pt x="2587879" y="761060"/>
                </a:cubicBezTo>
                <a:cubicBezTo>
                  <a:pt x="2588460" y="768198"/>
                  <a:pt x="2587849" y="775089"/>
                  <a:pt x="2586049" y="781731"/>
                </a:cubicBezTo>
                <a:cubicBezTo>
                  <a:pt x="2584247" y="788374"/>
                  <a:pt x="2578815" y="792046"/>
                  <a:pt x="2569753" y="792746"/>
                </a:cubicBezTo>
                <a:cubicBezTo>
                  <a:pt x="2560675" y="792867"/>
                  <a:pt x="2551442" y="789716"/>
                  <a:pt x="2542054" y="783295"/>
                </a:cubicBezTo>
                <a:cubicBezTo>
                  <a:pt x="2532667" y="776874"/>
                  <a:pt x="2527459" y="767766"/>
                  <a:pt x="2526432" y="755972"/>
                </a:cubicBezTo>
                <a:cubicBezTo>
                  <a:pt x="2525796" y="720849"/>
                  <a:pt x="2533212" y="673880"/>
                  <a:pt x="2548682" y="615066"/>
                </a:cubicBezTo>
                <a:cubicBezTo>
                  <a:pt x="2564150" y="556252"/>
                  <a:pt x="2586178" y="492460"/>
                  <a:pt x="2614765" y="423689"/>
                </a:cubicBezTo>
                <a:cubicBezTo>
                  <a:pt x="2587308" y="425264"/>
                  <a:pt x="2557914" y="427376"/>
                  <a:pt x="2526583" y="430027"/>
                </a:cubicBezTo>
                <a:cubicBezTo>
                  <a:pt x="2495251" y="432678"/>
                  <a:pt x="2463137" y="437370"/>
                  <a:pt x="2430240" y="444103"/>
                </a:cubicBezTo>
                <a:cubicBezTo>
                  <a:pt x="2412109" y="485404"/>
                  <a:pt x="2393589" y="525184"/>
                  <a:pt x="2374682" y="563440"/>
                </a:cubicBezTo>
                <a:cubicBezTo>
                  <a:pt x="2355774" y="601696"/>
                  <a:pt x="2337902" y="634212"/>
                  <a:pt x="2321064" y="660988"/>
                </a:cubicBezTo>
                <a:cubicBezTo>
                  <a:pt x="2313790" y="672372"/>
                  <a:pt x="2307142" y="681092"/>
                  <a:pt x="2301122" y="687148"/>
                </a:cubicBezTo>
                <a:cubicBezTo>
                  <a:pt x="2295102" y="693204"/>
                  <a:pt x="2288309" y="696354"/>
                  <a:pt x="2280744" y="696597"/>
                </a:cubicBezTo>
                <a:cubicBezTo>
                  <a:pt x="2270664" y="696604"/>
                  <a:pt x="2262878" y="693695"/>
                  <a:pt x="2257385" y="687869"/>
                </a:cubicBezTo>
                <a:cubicBezTo>
                  <a:pt x="2251891" y="682043"/>
                  <a:pt x="2249009" y="674826"/>
                  <a:pt x="2248739" y="666216"/>
                </a:cubicBezTo>
                <a:cubicBezTo>
                  <a:pt x="2248640" y="660668"/>
                  <a:pt x="2250072" y="655011"/>
                  <a:pt x="2253034" y="649243"/>
                </a:cubicBezTo>
                <a:cubicBezTo>
                  <a:pt x="2255996" y="643476"/>
                  <a:pt x="2260206" y="637467"/>
                  <a:pt x="2265664" y="631217"/>
                </a:cubicBezTo>
                <a:cubicBezTo>
                  <a:pt x="2285118" y="605952"/>
                  <a:pt x="2301873" y="578668"/>
                  <a:pt x="2315927" y="549363"/>
                </a:cubicBezTo>
                <a:cubicBezTo>
                  <a:pt x="2329982" y="520059"/>
                  <a:pt x="2344436" y="490047"/>
                  <a:pt x="2359289" y="459328"/>
                </a:cubicBezTo>
                <a:cubicBezTo>
                  <a:pt x="2324125" y="470858"/>
                  <a:pt x="2297816" y="482645"/>
                  <a:pt x="2280363" y="494688"/>
                </a:cubicBezTo>
                <a:cubicBezTo>
                  <a:pt x="2262909" y="506732"/>
                  <a:pt x="2252967" y="515585"/>
                  <a:pt x="2250537" y="521245"/>
                </a:cubicBezTo>
                <a:cubicBezTo>
                  <a:pt x="2246626" y="528942"/>
                  <a:pt x="2241652" y="535900"/>
                  <a:pt x="2235612" y="542118"/>
                </a:cubicBezTo>
                <a:cubicBezTo>
                  <a:pt x="2229574" y="548337"/>
                  <a:pt x="2223669" y="551696"/>
                  <a:pt x="2217899" y="552195"/>
                </a:cubicBezTo>
                <a:cubicBezTo>
                  <a:pt x="2209957" y="552239"/>
                  <a:pt x="2203472" y="549389"/>
                  <a:pt x="2198446" y="543644"/>
                </a:cubicBezTo>
                <a:cubicBezTo>
                  <a:pt x="2193419" y="537899"/>
                  <a:pt x="2190710" y="530212"/>
                  <a:pt x="2190320" y="520584"/>
                </a:cubicBezTo>
                <a:cubicBezTo>
                  <a:pt x="2189205" y="508977"/>
                  <a:pt x="2203466" y="491187"/>
                  <a:pt x="2233104" y="467213"/>
                </a:cubicBezTo>
                <a:cubicBezTo>
                  <a:pt x="2262742" y="443239"/>
                  <a:pt x="2312880" y="422564"/>
                  <a:pt x="2383520" y="405186"/>
                </a:cubicBezTo>
                <a:cubicBezTo>
                  <a:pt x="2411646" y="341026"/>
                  <a:pt x="2433417" y="286995"/>
                  <a:pt x="2448834" y="243093"/>
                </a:cubicBezTo>
                <a:cubicBezTo>
                  <a:pt x="2464249" y="199191"/>
                  <a:pt x="2471847" y="168104"/>
                  <a:pt x="2471627" y="149831"/>
                </a:cubicBezTo>
                <a:cubicBezTo>
                  <a:pt x="2471125" y="140392"/>
                  <a:pt x="2467833" y="133464"/>
                  <a:pt x="2461749" y="129047"/>
                </a:cubicBezTo>
                <a:cubicBezTo>
                  <a:pt x="2455665" y="124630"/>
                  <a:pt x="2448318" y="122545"/>
                  <a:pt x="2439708" y="122793"/>
                </a:cubicBezTo>
                <a:cubicBezTo>
                  <a:pt x="2400703" y="125130"/>
                  <a:pt x="2359037" y="138684"/>
                  <a:pt x="2314712" y="163456"/>
                </a:cubicBezTo>
                <a:cubicBezTo>
                  <a:pt x="2270386" y="188228"/>
                  <a:pt x="2232396" y="216055"/>
                  <a:pt x="2200740" y="246938"/>
                </a:cubicBezTo>
                <a:cubicBezTo>
                  <a:pt x="2169085" y="277821"/>
                  <a:pt x="2152759" y="303598"/>
                  <a:pt x="2151763" y="324268"/>
                </a:cubicBezTo>
                <a:cubicBezTo>
                  <a:pt x="2152197" y="340050"/>
                  <a:pt x="2149690" y="352564"/>
                  <a:pt x="2144240" y="361810"/>
                </a:cubicBezTo>
                <a:cubicBezTo>
                  <a:pt x="2138791" y="371056"/>
                  <a:pt x="2130231" y="375924"/>
                  <a:pt x="2118562" y="376414"/>
                </a:cubicBezTo>
                <a:cubicBezTo>
                  <a:pt x="2106976" y="376530"/>
                  <a:pt x="2098575" y="373218"/>
                  <a:pt x="2093360" y="366480"/>
                </a:cubicBezTo>
                <a:cubicBezTo>
                  <a:pt x="2088144" y="359741"/>
                  <a:pt x="2085447" y="350707"/>
                  <a:pt x="2085268" y="339378"/>
                </a:cubicBezTo>
                <a:cubicBezTo>
                  <a:pt x="2085416" y="313423"/>
                  <a:pt x="2097520" y="285023"/>
                  <a:pt x="2121579" y="254177"/>
                </a:cubicBezTo>
                <a:cubicBezTo>
                  <a:pt x="2145638" y="223332"/>
                  <a:pt x="2176801" y="193704"/>
                  <a:pt x="2215067" y="165293"/>
                </a:cubicBezTo>
                <a:cubicBezTo>
                  <a:pt x="2253334" y="136882"/>
                  <a:pt x="2293853" y="113350"/>
                  <a:pt x="2336623" y="94699"/>
                </a:cubicBezTo>
                <a:cubicBezTo>
                  <a:pt x="2379394" y="76047"/>
                  <a:pt x="2419566" y="65937"/>
                  <a:pt x="2457138" y="64369"/>
                </a:cubicBezTo>
                <a:cubicBezTo>
                  <a:pt x="2477805" y="64225"/>
                  <a:pt x="2495448" y="71059"/>
                  <a:pt x="2510067" y="84868"/>
                </a:cubicBezTo>
                <a:cubicBezTo>
                  <a:pt x="2524687" y="98678"/>
                  <a:pt x="2532601" y="117191"/>
                  <a:pt x="2533810" y="140408"/>
                </a:cubicBezTo>
                <a:cubicBezTo>
                  <a:pt x="2533806" y="163447"/>
                  <a:pt x="2526162" y="198112"/>
                  <a:pt x="2510878" y="244403"/>
                </a:cubicBezTo>
                <a:cubicBezTo>
                  <a:pt x="2495594" y="290694"/>
                  <a:pt x="2476088" y="340718"/>
                  <a:pt x="2452358" y="394475"/>
                </a:cubicBezTo>
                <a:cubicBezTo>
                  <a:pt x="2485246" y="389182"/>
                  <a:pt x="2517466" y="384952"/>
                  <a:pt x="2549015" y="381785"/>
                </a:cubicBezTo>
                <a:cubicBezTo>
                  <a:pt x="2580566" y="378617"/>
                  <a:pt x="2610607" y="376395"/>
                  <a:pt x="2639141" y="375118"/>
                </a:cubicBezTo>
                <a:cubicBezTo>
                  <a:pt x="2679256" y="290602"/>
                  <a:pt x="2714378" y="223078"/>
                  <a:pt x="2744509" y="172545"/>
                </a:cubicBezTo>
                <a:cubicBezTo>
                  <a:pt x="2774639" y="122012"/>
                  <a:pt x="2799948" y="84286"/>
                  <a:pt x="2820433" y="59366"/>
                </a:cubicBezTo>
                <a:cubicBezTo>
                  <a:pt x="2828828" y="49067"/>
                  <a:pt x="2837493" y="41131"/>
                  <a:pt x="2846429" y="35556"/>
                </a:cubicBezTo>
                <a:cubicBezTo>
                  <a:pt x="2855365" y="29982"/>
                  <a:pt x="2862768" y="27095"/>
                  <a:pt x="2868639" y="26896"/>
                </a:cubicBezTo>
                <a:cubicBezTo>
                  <a:pt x="2879164" y="27063"/>
                  <a:pt x="2886917" y="30438"/>
                  <a:pt x="2891895" y="37020"/>
                </a:cubicBezTo>
                <a:cubicBezTo>
                  <a:pt x="2896875" y="43602"/>
                  <a:pt x="2899429" y="50735"/>
                  <a:pt x="2899560" y="58419"/>
                </a:cubicBezTo>
                <a:cubicBezTo>
                  <a:pt x="2899341" y="65184"/>
                  <a:pt x="2896130" y="72095"/>
                  <a:pt x="2889927" y="79155"/>
                </a:cubicBezTo>
                <a:cubicBezTo>
                  <a:pt x="2883724" y="86214"/>
                  <a:pt x="2876885" y="92942"/>
                  <a:pt x="2869411" y="99338"/>
                </a:cubicBezTo>
                <a:cubicBezTo>
                  <a:pt x="2848151" y="119517"/>
                  <a:pt x="2823743" y="152528"/>
                  <a:pt x="2796184" y="198372"/>
                </a:cubicBezTo>
                <a:cubicBezTo>
                  <a:pt x="2768625" y="244216"/>
                  <a:pt x="2738178" y="302190"/>
                  <a:pt x="2704841" y="372292"/>
                </a:cubicBezTo>
                <a:cubicBezTo>
                  <a:pt x="2713056" y="372054"/>
                  <a:pt x="2724205" y="372089"/>
                  <a:pt x="2738288" y="372396"/>
                </a:cubicBezTo>
                <a:cubicBezTo>
                  <a:pt x="2752370" y="372703"/>
                  <a:pt x="2770225" y="373399"/>
                  <a:pt x="2791853" y="374484"/>
                </a:cubicBezTo>
                <a:cubicBezTo>
                  <a:pt x="2805775" y="374888"/>
                  <a:pt x="2816173" y="376429"/>
                  <a:pt x="2823048" y="379107"/>
                </a:cubicBezTo>
                <a:lnTo>
                  <a:pt x="2829230" y="384196"/>
                </a:lnTo>
                <a:lnTo>
                  <a:pt x="2844712" y="376400"/>
                </a:lnTo>
                <a:cubicBezTo>
                  <a:pt x="2857383" y="371185"/>
                  <a:pt x="2870108" y="368269"/>
                  <a:pt x="2882888" y="367654"/>
                </a:cubicBezTo>
                <a:cubicBezTo>
                  <a:pt x="2904555" y="367578"/>
                  <a:pt x="2920682" y="371478"/>
                  <a:pt x="2931269" y="379353"/>
                </a:cubicBezTo>
                <a:cubicBezTo>
                  <a:pt x="2941856" y="387230"/>
                  <a:pt x="2947244" y="396147"/>
                  <a:pt x="2947434" y="406106"/>
                </a:cubicBezTo>
                <a:cubicBezTo>
                  <a:pt x="2947466" y="410913"/>
                  <a:pt x="2948658" y="417431"/>
                  <a:pt x="2951009" y="425661"/>
                </a:cubicBezTo>
                <a:cubicBezTo>
                  <a:pt x="2953360" y="433891"/>
                  <a:pt x="2957286" y="438388"/>
                  <a:pt x="2962787" y="439150"/>
                </a:cubicBezTo>
                <a:cubicBezTo>
                  <a:pt x="2976500" y="438654"/>
                  <a:pt x="2988572" y="436667"/>
                  <a:pt x="2999002" y="433190"/>
                </a:cubicBezTo>
                <a:cubicBezTo>
                  <a:pt x="3009432" y="429714"/>
                  <a:pt x="3019496" y="425550"/>
                  <a:pt x="3029194" y="420698"/>
                </a:cubicBezTo>
                <a:lnTo>
                  <a:pt x="3031556" y="419410"/>
                </a:lnTo>
                <a:lnTo>
                  <a:pt x="3072560" y="303753"/>
                </a:lnTo>
                <a:cubicBezTo>
                  <a:pt x="3092200" y="257246"/>
                  <a:pt x="3112210" y="215436"/>
                  <a:pt x="3132589" y="178323"/>
                </a:cubicBezTo>
                <a:cubicBezTo>
                  <a:pt x="3163907" y="120745"/>
                  <a:pt x="3193304" y="77710"/>
                  <a:pt x="3220780" y="49217"/>
                </a:cubicBezTo>
                <a:cubicBezTo>
                  <a:pt x="3248256" y="20724"/>
                  <a:pt x="3277557" y="6119"/>
                  <a:pt x="3308683" y="5401"/>
                </a:cubicBezTo>
                <a:cubicBezTo>
                  <a:pt x="3322249" y="5489"/>
                  <a:pt x="3333140" y="9897"/>
                  <a:pt x="3341357" y="18624"/>
                </a:cubicBezTo>
                <a:cubicBezTo>
                  <a:pt x="3349574" y="27352"/>
                  <a:pt x="3353933" y="37782"/>
                  <a:pt x="3354435" y="49916"/>
                </a:cubicBezTo>
                <a:cubicBezTo>
                  <a:pt x="3355877" y="66066"/>
                  <a:pt x="3350587" y="91241"/>
                  <a:pt x="3338565" y="125439"/>
                </a:cubicBezTo>
                <a:cubicBezTo>
                  <a:pt x="3326543" y="159638"/>
                  <a:pt x="3301657" y="202881"/>
                  <a:pt x="3263908" y="255168"/>
                </a:cubicBezTo>
                <a:cubicBezTo>
                  <a:pt x="3234029" y="294848"/>
                  <a:pt x="3205315" y="328437"/>
                  <a:pt x="3177766" y="355933"/>
                </a:cubicBezTo>
                <a:cubicBezTo>
                  <a:pt x="3150217" y="383428"/>
                  <a:pt x="3122129" y="408918"/>
                  <a:pt x="3093500" y="432401"/>
                </a:cubicBezTo>
                <a:cubicBezTo>
                  <a:pt x="3084752" y="449653"/>
                  <a:pt x="3077482" y="470141"/>
                  <a:pt x="3071690" y="493865"/>
                </a:cubicBezTo>
                <a:cubicBezTo>
                  <a:pt x="3065898" y="517590"/>
                  <a:pt x="3063033" y="536012"/>
                  <a:pt x="3063096" y="549132"/>
                </a:cubicBezTo>
                <a:cubicBezTo>
                  <a:pt x="3063531" y="563126"/>
                  <a:pt x="3066734" y="573772"/>
                  <a:pt x="3072707" y="581072"/>
                </a:cubicBezTo>
                <a:cubicBezTo>
                  <a:pt x="3078681" y="588372"/>
                  <a:pt x="3086994" y="591918"/>
                  <a:pt x="3097650" y="591710"/>
                </a:cubicBezTo>
                <a:cubicBezTo>
                  <a:pt x="3112995" y="590650"/>
                  <a:pt x="3130845" y="582711"/>
                  <a:pt x="3151200" y="567895"/>
                </a:cubicBezTo>
                <a:cubicBezTo>
                  <a:pt x="3171555" y="553079"/>
                  <a:pt x="3191465" y="535426"/>
                  <a:pt x="3210929" y="514935"/>
                </a:cubicBezTo>
                <a:cubicBezTo>
                  <a:pt x="3230393" y="494444"/>
                  <a:pt x="3246461" y="475156"/>
                  <a:pt x="3259133" y="457072"/>
                </a:cubicBezTo>
                <a:lnTo>
                  <a:pt x="3278232" y="433924"/>
                </a:lnTo>
                <a:lnTo>
                  <a:pt x="3282477" y="424619"/>
                </a:lnTo>
                <a:cubicBezTo>
                  <a:pt x="3288651" y="411186"/>
                  <a:pt x="3293030" y="401992"/>
                  <a:pt x="3295616" y="397037"/>
                </a:cubicBezTo>
                <a:cubicBezTo>
                  <a:pt x="3301864" y="385448"/>
                  <a:pt x="3308023" y="375811"/>
                  <a:pt x="3314093" y="368128"/>
                </a:cubicBezTo>
                <a:cubicBezTo>
                  <a:pt x="3320164" y="360445"/>
                  <a:pt x="3327025" y="356365"/>
                  <a:pt x="3334677" y="355887"/>
                </a:cubicBezTo>
                <a:cubicBezTo>
                  <a:pt x="3342663" y="355748"/>
                  <a:pt x="3349309" y="357666"/>
                  <a:pt x="3354615" y="361638"/>
                </a:cubicBezTo>
                <a:cubicBezTo>
                  <a:pt x="3359921" y="365611"/>
                  <a:pt x="3362762" y="371250"/>
                  <a:pt x="3363138" y="378556"/>
                </a:cubicBezTo>
                <a:cubicBezTo>
                  <a:pt x="3363150" y="386151"/>
                  <a:pt x="3361735" y="392458"/>
                  <a:pt x="3358893" y="397479"/>
                </a:cubicBezTo>
                <a:cubicBezTo>
                  <a:pt x="3356050" y="402500"/>
                  <a:pt x="3352928" y="407459"/>
                  <a:pt x="3349525" y="412355"/>
                </a:cubicBezTo>
                <a:cubicBezTo>
                  <a:pt x="3333470" y="440620"/>
                  <a:pt x="3319604" y="470012"/>
                  <a:pt x="3307927" y="500532"/>
                </a:cubicBezTo>
                <a:cubicBezTo>
                  <a:pt x="3296250" y="531052"/>
                  <a:pt x="3290265" y="552715"/>
                  <a:pt x="3289971" y="565519"/>
                </a:cubicBezTo>
                <a:cubicBezTo>
                  <a:pt x="3290102" y="569673"/>
                  <a:pt x="3291552" y="573584"/>
                  <a:pt x="3294318" y="577251"/>
                </a:cubicBezTo>
                <a:cubicBezTo>
                  <a:pt x="3297084" y="580918"/>
                  <a:pt x="3300989" y="582814"/>
                  <a:pt x="3306032" y="582938"/>
                </a:cubicBezTo>
                <a:cubicBezTo>
                  <a:pt x="3316613" y="582043"/>
                  <a:pt x="3330881" y="574487"/>
                  <a:pt x="3348836" y="560270"/>
                </a:cubicBezTo>
                <a:cubicBezTo>
                  <a:pt x="3366792" y="546053"/>
                  <a:pt x="3385106" y="528978"/>
                  <a:pt x="3403779" y="509044"/>
                </a:cubicBezTo>
                <a:cubicBezTo>
                  <a:pt x="3422453" y="489111"/>
                  <a:pt x="3438157" y="470122"/>
                  <a:pt x="3450892" y="452077"/>
                </a:cubicBezTo>
                <a:lnTo>
                  <a:pt x="3455808" y="446119"/>
                </a:lnTo>
                <a:lnTo>
                  <a:pt x="3466029" y="431198"/>
                </a:lnTo>
                <a:cubicBezTo>
                  <a:pt x="3477729" y="416732"/>
                  <a:pt x="3490464" y="403368"/>
                  <a:pt x="3504235" y="391108"/>
                </a:cubicBezTo>
                <a:cubicBezTo>
                  <a:pt x="3531776" y="366587"/>
                  <a:pt x="3558065" y="353433"/>
                  <a:pt x="3583101" y="351646"/>
                </a:cubicBezTo>
                <a:cubicBezTo>
                  <a:pt x="3598058" y="351651"/>
                  <a:pt x="3610279" y="353609"/>
                  <a:pt x="3619764" y="357519"/>
                </a:cubicBezTo>
                <a:cubicBezTo>
                  <a:pt x="3629249" y="361429"/>
                  <a:pt x="3636493" y="364910"/>
                  <a:pt x="3641496" y="367962"/>
                </a:cubicBezTo>
                <a:cubicBezTo>
                  <a:pt x="3646754" y="341581"/>
                  <a:pt x="3655221" y="309960"/>
                  <a:pt x="3666895" y="273099"/>
                </a:cubicBezTo>
                <a:cubicBezTo>
                  <a:pt x="3678569" y="236239"/>
                  <a:pt x="3694573" y="194389"/>
                  <a:pt x="3714906" y="147548"/>
                </a:cubicBezTo>
                <a:cubicBezTo>
                  <a:pt x="3737711" y="97555"/>
                  <a:pt x="3762109" y="60549"/>
                  <a:pt x="3788100" y="36531"/>
                </a:cubicBezTo>
                <a:cubicBezTo>
                  <a:pt x="3814090" y="12512"/>
                  <a:pt x="3837462" y="338"/>
                  <a:pt x="3858217" y="6"/>
                </a:cubicBezTo>
                <a:close/>
              </a:path>
            </a:pathLst>
          </a:custGeom>
          <a:solidFill>
            <a:srgbClr val="9C24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254" name="Rectangle 3253">
            <a:extLst>
              <a:ext uri="{FF2B5EF4-FFF2-40B4-BE49-F238E27FC236}">
                <a16:creationId xmlns:a16="http://schemas.microsoft.com/office/drawing/2014/main" id="{50166177-FBD5-502A-6F1C-39F31CCD17AB}"/>
              </a:ext>
            </a:extLst>
          </p:cNvPr>
          <p:cNvSpPr/>
          <p:nvPr/>
        </p:nvSpPr>
        <p:spPr>
          <a:xfrm>
            <a:off x="1279995" y="2926283"/>
            <a:ext cx="6819684" cy="141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9C242B"/>
                </a:solidFill>
                <a:latin typeface="Abadi" panose="020B0604020104020204" pitchFamily="34" charset="0"/>
                <a:cs typeface="Segoe UI" panose="020B0502040204020203" pitchFamily="34" charset="0"/>
              </a:rPr>
              <a:t>from everyone at </a:t>
            </a:r>
            <a:r>
              <a:rPr lang="en-US" sz="3200" dirty="0" err="1">
                <a:solidFill>
                  <a:srgbClr val="9C242B"/>
                </a:solidFill>
                <a:latin typeface="Abadi" panose="020B0604020104020204" pitchFamily="34" charset="0"/>
                <a:cs typeface="Segoe UI" panose="020B0502040204020203" pitchFamily="34" charset="0"/>
              </a:rPr>
              <a:t>BrightCarbon</a:t>
            </a:r>
            <a:endParaRPr lang="en-GB" sz="3200" dirty="0">
              <a:solidFill>
                <a:srgbClr val="9C242B"/>
              </a:solidFill>
              <a:latin typeface="Abadi" panose="020B06040201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73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9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3472 L 4.58333E-6 -2.59259E-6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1" grpId="0" animBg="1"/>
      <p:bldP spid="3241" grpId="1" animBg="1"/>
      <p:bldP spid="3242" grpId="0" animBg="1"/>
      <p:bldP spid="3242" grpId="1" animBg="1"/>
      <p:bldP spid="3243" grpId="0" animBg="1"/>
      <p:bldP spid="3243" grpId="1" animBg="1"/>
      <p:bldP spid="3243" grpId="2" animBg="1"/>
      <p:bldP spid="3244" grpId="0" animBg="1"/>
      <p:bldP spid="3244" grpId="1" animBg="1"/>
      <p:bldP spid="3244" grpId="2" animBg="1"/>
      <p:bldP spid="3245" grpId="0" animBg="1"/>
      <p:bldP spid="3245" grpId="1" animBg="1"/>
      <p:bldP spid="3245" grpId="2" animBg="1"/>
      <p:bldP spid="3246" grpId="0" animBg="1"/>
      <p:bldP spid="3246" grpId="1" animBg="1"/>
      <p:bldP spid="3247" grpId="0" animBg="1"/>
      <p:bldP spid="3247" grpId="1" animBg="1"/>
      <p:bldP spid="3247" grpId="2" animBg="1"/>
      <p:bldP spid="3248" grpId="0" animBg="1"/>
      <p:bldP spid="3248" grpId="1" animBg="1"/>
      <p:bldP spid="3248" grpId="2" animBg="1"/>
      <p:bldP spid="3249" grpId="0" animBg="1"/>
      <p:bldP spid="3249" grpId="1" animBg="1"/>
      <p:bldP spid="3249" grpId="2" animBg="1"/>
      <p:bldP spid="3253" grpId="0" animBg="1"/>
      <p:bldP spid="3254" grpId="0"/>
      <p:bldP spid="325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37C089F1-11D0-406A-8BF1-AA21E054F5B6}"/>
</file>

<file path=customXml/itemProps2.xml><?xml version="1.0" encoding="utf-8"?>
<ds:datastoreItem xmlns:ds="http://schemas.openxmlformats.org/officeDocument/2006/customXml" ds:itemID="{A4D8A1CD-858C-46F9-B6C5-F3C99A5D647A}"/>
</file>

<file path=customXml/itemProps3.xml><?xml version="1.0" encoding="utf-8"?>
<ds:datastoreItem xmlns:ds="http://schemas.openxmlformats.org/officeDocument/2006/customXml" ds:itemID="{F425B8C9-60A4-4673-B20C-687D93311CC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Abadi</vt:lpstr>
      <vt:lpstr>Arial</vt:lpstr>
      <vt:lpstr>Calibri</vt:lpstr>
      <vt:lpstr>Calibri Light</vt:lpstr>
      <vt:lpstr>Shelby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Nash</dc:creator>
  <cp:lastModifiedBy>Emily Nash</cp:lastModifiedBy>
  <cp:revision>3</cp:revision>
  <dcterms:created xsi:type="dcterms:W3CDTF">2023-11-21T09:25:13Z</dcterms:created>
  <dcterms:modified xsi:type="dcterms:W3CDTF">2023-11-27T14:11:44Z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