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91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82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75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65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56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47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38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31" algn="l" defTabSz="9143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222B"/>
    <a:srgbClr val="2A3442"/>
    <a:srgbClr val="044CDB"/>
    <a:srgbClr val="2E2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C33FCA-A290-4CF8-8887-BE16805F949C}" v="83" dt="2023-10-27T14:07:43.2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3" autoAdjust="0"/>
    <p:restoredTop sz="94660"/>
  </p:normalViewPr>
  <p:slideViewPr>
    <p:cSldViewPr snapToGrid="0">
      <p:cViewPr>
        <p:scale>
          <a:sx n="50" d="100"/>
          <a:sy n="50" d="100"/>
        </p:scale>
        <p:origin x="2136" y="12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Easton" userId="85f27eab-4711-42f8-89b6-36115cff3914" providerId="ADAL" clId="{43C33FCA-A290-4CF8-8887-BE16805F949C}"/>
    <pc:docChg chg="undo custSel modSld modMainMaster">
      <pc:chgData name="David Easton" userId="85f27eab-4711-42f8-89b6-36115cff3914" providerId="ADAL" clId="{43C33FCA-A290-4CF8-8887-BE16805F949C}" dt="2023-10-27T14:07:43.277" v="101"/>
      <pc:docMkLst>
        <pc:docMk/>
      </pc:docMkLst>
      <pc:sldChg chg="addSp delSp modSp mod setBg addAnim delAnim">
        <pc:chgData name="David Easton" userId="85f27eab-4711-42f8-89b6-36115cff3914" providerId="ADAL" clId="{43C33FCA-A290-4CF8-8887-BE16805F949C}" dt="2023-10-27T14:07:43.277" v="101"/>
        <pc:sldMkLst>
          <pc:docMk/>
          <pc:sldMk cId="798824969" sldId="256"/>
        </pc:sldMkLst>
        <pc:spChg chg="mod">
          <ac:chgData name="David Easton" userId="85f27eab-4711-42f8-89b6-36115cff3914" providerId="ADAL" clId="{43C33FCA-A290-4CF8-8887-BE16805F949C}" dt="2023-10-27T13:50:48.743" v="0"/>
          <ac:spMkLst>
            <pc:docMk/>
            <pc:sldMk cId="798824969" sldId="256"/>
            <ac:spMk id="3" creationId="{F1C6519F-EEAA-2769-7889-7A5B8C5983C8}"/>
          </ac:spMkLst>
        </pc:spChg>
        <pc:spChg chg="del mod">
          <ac:chgData name="David Easton" userId="85f27eab-4711-42f8-89b6-36115cff3914" providerId="ADAL" clId="{43C33FCA-A290-4CF8-8887-BE16805F949C}" dt="2023-10-27T13:55:16.682" v="3" actId="478"/>
          <ac:spMkLst>
            <pc:docMk/>
            <pc:sldMk cId="798824969" sldId="256"/>
            <ac:spMk id="18" creationId="{60542B6C-BB8C-44E0-BA42-8A3C796A2659}"/>
          </ac:spMkLst>
        </pc:sp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798824969" sldId="256"/>
            <ac:picMk id="2" creationId="{E0DF4096-43D8-7E31-1495-B9993533F3CF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798824969" sldId="256"/>
            <ac:picMk id="5" creationId="{7D23CCD0-9045-4208-8F17-18C190710AAE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798824969" sldId="256"/>
            <ac:picMk id="7" creationId="{11D30A0C-BCD6-4860-B0C5-27E71FDA47F6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798824969" sldId="256"/>
            <ac:picMk id="9" creationId="{C06A0383-8D42-47F5-9BFB-A52AE2994969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798824969" sldId="256"/>
            <ac:picMk id="11" creationId="{9DF731C6-95DC-4506-AA73-101B5CF89782}"/>
          </ac:picMkLst>
        </pc:picChg>
        <pc:picChg chg="add del mod">
          <ac:chgData name="David Easton" userId="85f27eab-4711-42f8-89b6-36115cff3914" providerId="ADAL" clId="{43C33FCA-A290-4CF8-8887-BE16805F949C}" dt="2023-10-27T14:07:42.280" v="100" actId="478"/>
          <ac:picMkLst>
            <pc:docMk/>
            <pc:sldMk cId="798824969" sldId="256"/>
            <ac:picMk id="13" creationId="{37C9BB63-E81F-488E-995C-4BDCA8D31382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798824969" sldId="256"/>
            <ac:picMk id="20" creationId="{8E0F8B24-106C-4D6E-A34F-D19F6B25F6D6}"/>
          </ac:picMkLst>
        </pc:picChg>
      </pc:sldChg>
      <pc:sldChg chg="addSp delSp modSp mod setBg addAnim delAnim">
        <pc:chgData name="David Easton" userId="85f27eab-4711-42f8-89b6-36115cff3914" providerId="ADAL" clId="{43C33FCA-A290-4CF8-8887-BE16805F949C}" dt="2023-10-27T14:07:36.278" v="98"/>
        <pc:sldMkLst>
          <pc:docMk/>
          <pc:sldMk cId="1286053213" sldId="257"/>
        </pc:sldMkLst>
        <pc:spChg chg="del mod">
          <ac:chgData name="David Easton" userId="85f27eab-4711-42f8-89b6-36115cff3914" providerId="ADAL" clId="{43C33FCA-A290-4CF8-8887-BE16805F949C}" dt="2023-10-27T13:55:15.576" v="2" actId="478"/>
          <ac:spMkLst>
            <pc:docMk/>
            <pc:sldMk cId="1286053213" sldId="257"/>
            <ac:spMk id="14" creationId="{E854B51C-0A84-43AA-9A57-595444BAD60E}"/>
          </ac:spMkLst>
        </pc:sp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1286053213" sldId="257"/>
            <ac:picMk id="5" creationId="{3F00BBCE-9E0A-4434-8DEC-9B31E79A30D5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1286053213" sldId="257"/>
            <ac:picMk id="7" creationId="{30D2F576-61C1-4A53-9285-943D919756F7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1286053213" sldId="257"/>
            <ac:picMk id="9" creationId="{D6DEE1DC-EFAB-4A1A-A55E-11E92300D21E}"/>
          </ac:picMkLst>
        </pc:picChg>
        <pc:picChg chg="mod">
          <ac:chgData name="David Easton" userId="85f27eab-4711-42f8-89b6-36115cff3914" providerId="ADAL" clId="{43C33FCA-A290-4CF8-8887-BE16805F949C}" dt="2023-10-27T14:07:15.620" v="92" actId="1076"/>
          <ac:picMkLst>
            <pc:docMk/>
            <pc:sldMk cId="1286053213" sldId="257"/>
            <ac:picMk id="11" creationId="{38D3C179-0594-4358-A98A-83C600CDD3FE}"/>
          </ac:picMkLst>
        </pc:picChg>
        <pc:picChg chg="add del mod">
          <ac:chgData name="David Easton" userId="85f27eab-4711-42f8-89b6-36115cff3914" providerId="ADAL" clId="{43C33FCA-A290-4CF8-8887-BE16805F949C}" dt="2023-10-27T14:07:32.841" v="97" actId="478"/>
          <ac:picMkLst>
            <pc:docMk/>
            <pc:sldMk cId="1286053213" sldId="257"/>
            <ac:picMk id="13" creationId="{5D7D5AFD-DC51-4E85-8D04-CAAA87BED21C}"/>
          </ac:picMkLst>
        </pc:picChg>
      </pc:sldChg>
      <pc:sldChg chg="delSp modSp mod modTransition setBg">
        <pc:chgData name="David Easton" userId="85f27eab-4711-42f8-89b6-36115cff3914" providerId="ADAL" clId="{43C33FCA-A290-4CF8-8887-BE16805F949C}" dt="2023-10-27T13:57:55.421" v="63"/>
        <pc:sldMkLst>
          <pc:docMk/>
          <pc:sldMk cId="605616179" sldId="258"/>
        </pc:sldMkLst>
        <pc:spChg chg="del mod">
          <ac:chgData name="David Easton" userId="85f27eab-4711-42f8-89b6-36115cff3914" providerId="ADAL" clId="{43C33FCA-A290-4CF8-8887-BE16805F949C}" dt="2023-10-27T13:55:21.818" v="4" actId="478"/>
          <ac:spMkLst>
            <pc:docMk/>
            <pc:sldMk cId="605616179" sldId="258"/>
            <ac:spMk id="14" creationId="{542A05C2-B6D9-4308-9F6E-0BA329914226}"/>
          </ac:spMkLst>
        </pc:sp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605616179" sldId="258"/>
            <ac:picMk id="2" creationId="{6E029AFE-8E76-8E20-8BE5-907BFDFD0ACD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605616179" sldId="258"/>
            <ac:picMk id="5" creationId="{16198CB4-D9E4-4691-B9DA-43F559DCF142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605616179" sldId="258"/>
            <ac:picMk id="7" creationId="{DE282DD7-F8FB-4F66-98F4-8A5F21AD33BA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605616179" sldId="258"/>
            <ac:picMk id="9" creationId="{76A3F46E-0B6E-4D5A-AA6B-1CCD44209FC5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605616179" sldId="258"/>
            <ac:picMk id="11" creationId="{8B9785F9-2D7F-49DC-AA10-F931C8FFCFC9}"/>
          </ac:picMkLst>
        </pc:picChg>
        <pc:picChg chg="del mod">
          <ac:chgData name="David Easton" userId="85f27eab-4711-42f8-89b6-36115cff3914" providerId="ADAL" clId="{43C33FCA-A290-4CF8-8887-BE16805F949C}" dt="2023-10-27T13:57:53.388" v="62" actId="478"/>
          <ac:picMkLst>
            <pc:docMk/>
            <pc:sldMk cId="605616179" sldId="258"/>
            <ac:picMk id="13" creationId="{3D980223-7406-40C3-8A39-690A84AE172B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605616179" sldId="258"/>
            <ac:picMk id="17" creationId="{4CCF731B-4242-4AB6-8B72-89A34E59C43C}"/>
          </ac:picMkLst>
        </pc:picChg>
      </pc:sldChg>
      <pc:sldChg chg="delSp modSp mod modTransition">
        <pc:chgData name="David Easton" userId="85f27eab-4711-42f8-89b6-36115cff3914" providerId="ADAL" clId="{43C33FCA-A290-4CF8-8887-BE16805F949C}" dt="2023-10-27T13:55:39.071" v="5" actId="478"/>
        <pc:sldMkLst>
          <pc:docMk/>
          <pc:sldMk cId="3972916813" sldId="259"/>
        </pc:sldMkLst>
        <pc:spChg chg="del mod">
          <ac:chgData name="David Easton" userId="85f27eab-4711-42f8-89b6-36115cff3914" providerId="ADAL" clId="{43C33FCA-A290-4CF8-8887-BE16805F949C}" dt="2023-10-27T13:55:39.071" v="5" actId="478"/>
          <ac:spMkLst>
            <pc:docMk/>
            <pc:sldMk cId="3972916813" sldId="259"/>
            <ac:spMk id="14" creationId="{9EB1EC1E-3D2E-4ED6-A9FD-39CE0EAF3F6E}"/>
          </ac:spMkLst>
        </pc:sp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972916813" sldId="259"/>
            <ac:picMk id="2" creationId="{7EF66BD7-4337-7E82-2258-2D8F26B6731A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972916813" sldId="259"/>
            <ac:picMk id="5" creationId="{4891FAB4-E922-4A25-AB86-394A08765801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972916813" sldId="259"/>
            <ac:picMk id="7" creationId="{3A1531D8-7D8A-47B0-9C75-466DD15FAE8B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972916813" sldId="259"/>
            <ac:picMk id="9" creationId="{C2CDC790-6CDB-473B-9D36-CB68036B61A8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972916813" sldId="259"/>
            <ac:picMk id="11" creationId="{04118546-669A-47C4-8A2C-C65477E2991B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972916813" sldId="259"/>
            <ac:picMk id="13" creationId="{F5A27A60-800C-4D56-8DD2-0ED065537771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972916813" sldId="259"/>
            <ac:picMk id="15" creationId="{E9D4E1FB-8FAF-4CF9-8754-017588300F05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972916813" sldId="259"/>
            <ac:picMk id="17" creationId="{A9887D28-AB55-43A9-AE5D-68BE69AA2AE2}"/>
          </ac:picMkLst>
        </pc:picChg>
      </pc:sldChg>
      <pc:sldChg chg="delSp modSp mod setBg">
        <pc:chgData name="David Easton" userId="85f27eab-4711-42f8-89b6-36115cff3914" providerId="ADAL" clId="{43C33FCA-A290-4CF8-8887-BE16805F949C}" dt="2023-10-27T13:56:54.066" v="54"/>
        <pc:sldMkLst>
          <pc:docMk/>
          <pc:sldMk cId="3388064726" sldId="260"/>
        </pc:sldMkLst>
        <pc:spChg chg="del mod">
          <ac:chgData name="David Easton" userId="85f27eab-4711-42f8-89b6-36115cff3914" providerId="ADAL" clId="{43C33FCA-A290-4CF8-8887-BE16805F949C}" dt="2023-10-27T13:55:44.261" v="6" actId="478"/>
          <ac:spMkLst>
            <pc:docMk/>
            <pc:sldMk cId="3388064726" sldId="260"/>
            <ac:spMk id="16" creationId="{6AF1B761-B147-4260-8353-8AFFB6F140F7}"/>
          </ac:spMkLst>
        </pc:sp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388064726" sldId="260"/>
            <ac:picMk id="3" creationId="{48A38D45-440F-9157-31FA-6E2BAD6F8C54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388064726" sldId="260"/>
            <ac:picMk id="5" creationId="{FA839821-295C-436D-99A4-C185343EF576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388064726" sldId="260"/>
            <ac:picMk id="7" creationId="{06DF2622-C448-4438-9129-913A5B0B1186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388064726" sldId="260"/>
            <ac:picMk id="9" creationId="{9E1D692D-856F-4096-BB10-E0880509EE10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388064726" sldId="260"/>
            <ac:picMk id="11" creationId="{9DA7FCB9-6B71-4530-B157-E6D3EC0A6FA4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388064726" sldId="260"/>
            <ac:picMk id="13" creationId="{EDD078C1-F344-4A7F-BEB1-4E7F9EF95AD5}"/>
          </ac:picMkLst>
        </pc:picChg>
        <pc:picChg chg="del mod">
          <ac:chgData name="David Easton" userId="85f27eab-4711-42f8-89b6-36115cff3914" providerId="ADAL" clId="{43C33FCA-A290-4CF8-8887-BE16805F949C}" dt="2023-10-27T13:56:52.585" v="53" actId="478"/>
          <ac:picMkLst>
            <pc:docMk/>
            <pc:sldMk cId="3388064726" sldId="260"/>
            <ac:picMk id="15" creationId="{C440A0F2-66A1-43F2-81F9-C5028FBD0914}"/>
          </ac:picMkLst>
        </pc:picChg>
      </pc:sldChg>
      <pc:sldChg chg="addSp delSp modSp mod modTransition setBg">
        <pc:chgData name="David Easton" userId="85f27eab-4711-42f8-89b6-36115cff3914" providerId="ADAL" clId="{43C33FCA-A290-4CF8-8887-BE16805F949C}" dt="2023-10-27T14:00:00.983" v="90"/>
        <pc:sldMkLst>
          <pc:docMk/>
          <pc:sldMk cId="3862900214" sldId="261"/>
        </pc:sldMkLst>
        <pc:spChg chg="del mod">
          <ac:chgData name="David Easton" userId="85f27eab-4711-42f8-89b6-36115cff3914" providerId="ADAL" clId="{43C33FCA-A290-4CF8-8887-BE16805F949C}" dt="2023-10-27T13:57:09.688" v="55" actId="478"/>
          <ac:spMkLst>
            <pc:docMk/>
            <pc:sldMk cId="3862900214" sldId="261"/>
            <ac:spMk id="20" creationId="{AB0EF5C3-A32E-4234-BBA3-43FBA3653BB4}"/>
          </ac:spMkLst>
        </pc:sp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862900214" sldId="261"/>
            <ac:picMk id="2" creationId="{F9621311-E4DB-765F-77B2-499FB214D2ED}"/>
          </ac:picMkLst>
        </pc:picChg>
        <pc:picChg chg="add del mod">
          <ac:chgData name="David Easton" userId="85f27eab-4711-42f8-89b6-36115cff3914" providerId="ADAL" clId="{43C33FCA-A290-4CF8-8887-BE16805F949C}" dt="2023-10-27T13:59:38.361" v="67" actId="478"/>
          <ac:picMkLst>
            <pc:docMk/>
            <pc:sldMk cId="3862900214" sldId="261"/>
            <ac:picMk id="5" creationId="{47BFBDD3-1E54-4810-BC1F-1CC794FBADAF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862900214" sldId="261"/>
            <ac:picMk id="7" creationId="{340812FE-F723-48C0-81B9-1BF5027C14E2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862900214" sldId="261"/>
            <ac:picMk id="9" creationId="{C12208CD-DDC6-4702-826A-D614A636D323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862900214" sldId="261"/>
            <ac:picMk id="10" creationId="{5A36771A-2030-45EF-B1E1-A828047B8C63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862900214" sldId="261"/>
            <ac:picMk id="11" creationId="{3EDB7E80-FEC3-4B08-B7B8-019D8634BD5B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862900214" sldId="261"/>
            <ac:picMk id="12" creationId="{2D9E1E41-BE1C-4C41-8F41-1441087B4D5C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862900214" sldId="261"/>
            <ac:picMk id="13" creationId="{E7BFEE7E-2480-4DB8-9875-03CC0194D9DC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862900214" sldId="261"/>
            <ac:picMk id="15" creationId="{EC01DE21-A3F2-4FFF-AE92-27A3C399C4A1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862900214" sldId="261"/>
            <ac:picMk id="16" creationId="{9FE506A3-8412-4A4F-B56F-8D70C74AB22C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862900214" sldId="261"/>
            <ac:picMk id="17" creationId="{387BE87A-E340-405D-9A7C-F3F85224AFC2}"/>
          </ac:picMkLst>
        </pc:picChg>
      </pc:sldChg>
      <pc:sldChg chg="addSp delSp modSp mod modTransition setBg">
        <pc:chgData name="David Easton" userId="85f27eab-4711-42f8-89b6-36115cff3914" providerId="ADAL" clId="{43C33FCA-A290-4CF8-8887-BE16805F949C}" dt="2023-10-27T13:56:13.537" v="52"/>
        <pc:sldMkLst>
          <pc:docMk/>
          <pc:sldMk cId="3513617926" sldId="262"/>
        </pc:sldMkLst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513617926" sldId="262"/>
            <ac:picMk id="4" creationId="{F06D7B2C-EFF9-D0D2-1E63-4C8B77AEDCEF}"/>
          </ac:picMkLst>
        </pc:picChg>
        <pc:picChg chg="add del mod">
          <ac:chgData name="David Easton" userId="85f27eab-4711-42f8-89b6-36115cff3914" providerId="ADAL" clId="{43C33FCA-A290-4CF8-8887-BE16805F949C}" dt="2023-10-27T13:55:52.474" v="9" actId="478"/>
          <ac:picMkLst>
            <pc:docMk/>
            <pc:sldMk cId="3513617926" sldId="262"/>
            <ac:picMk id="6" creationId="{3CFAA650-AD83-BFFF-8D53-7CF918770A97}"/>
          </ac:picMkLst>
        </pc:picChg>
      </pc:sldChg>
      <pc:sldChg chg="delSp modSp mod modTransition setBg">
        <pc:chgData name="David Easton" userId="85f27eab-4711-42f8-89b6-36115cff3914" providerId="ADAL" clId="{43C33FCA-A290-4CF8-8887-BE16805F949C}" dt="2023-10-27T13:57:13.940" v="57"/>
        <pc:sldMkLst>
          <pc:docMk/>
          <pc:sldMk cId="2763698460" sldId="263"/>
        </pc:sldMkLst>
        <pc:spChg chg="mod">
          <ac:chgData name="David Easton" userId="85f27eab-4711-42f8-89b6-36115cff3914" providerId="ADAL" clId="{43C33FCA-A290-4CF8-8887-BE16805F949C}" dt="2023-10-27T13:50:48.743" v="0"/>
          <ac:spMkLst>
            <pc:docMk/>
            <pc:sldMk cId="2763698460" sldId="263"/>
            <ac:spMk id="7" creationId="{5DC4C23D-A958-2BDB-A2A3-32135F814FAB}"/>
          </ac:spMkLst>
        </pc:spChg>
        <pc:spChg chg="mod">
          <ac:chgData name="David Easton" userId="85f27eab-4711-42f8-89b6-36115cff3914" providerId="ADAL" clId="{43C33FCA-A290-4CF8-8887-BE16805F949C}" dt="2023-10-27T13:50:48.743" v="0"/>
          <ac:spMkLst>
            <pc:docMk/>
            <pc:sldMk cId="2763698460" sldId="263"/>
            <ac:spMk id="9" creationId="{83EA4D1C-00D0-735E-D4F7-BD9647F4F4EE}"/>
          </ac:spMkLst>
        </pc:spChg>
        <pc:grpChg chg="mod">
          <ac:chgData name="David Easton" userId="85f27eab-4711-42f8-89b6-36115cff3914" providerId="ADAL" clId="{43C33FCA-A290-4CF8-8887-BE16805F949C}" dt="2023-10-27T13:50:48.743" v="0"/>
          <ac:grpSpMkLst>
            <pc:docMk/>
            <pc:sldMk cId="2763698460" sldId="263"/>
            <ac:grpSpMk id="10" creationId="{DE362139-B332-207B-D2D5-FD302D068A49}"/>
          </ac:grpSpMkLst>
        </pc:grp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2763698460" sldId="263"/>
            <ac:picMk id="5" creationId="{6DD3DE1D-7002-A306-59DC-C9640246FFA1}"/>
          </ac:picMkLst>
        </pc:picChg>
        <pc:picChg chg="del mod">
          <ac:chgData name="David Easton" userId="85f27eab-4711-42f8-89b6-36115cff3914" providerId="ADAL" clId="{43C33FCA-A290-4CF8-8887-BE16805F949C}" dt="2023-10-27T13:57:12.834" v="56" actId="478"/>
          <ac:picMkLst>
            <pc:docMk/>
            <pc:sldMk cId="2763698460" sldId="263"/>
            <ac:picMk id="6" creationId="{0A0A3278-BE2B-0BC2-9764-941E0CCFEEC1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2763698460" sldId="263"/>
            <ac:picMk id="8" creationId="{C048E9E0-F1D4-307C-CF2B-7EE0024170C1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2763698460" sldId="263"/>
            <ac:picMk id="12" creationId="{C0F1DE4F-C239-E260-FD45-2A1762CBB188}"/>
          </ac:picMkLst>
        </pc:picChg>
      </pc:sldChg>
      <pc:sldChg chg="modSp modTransition modAnim">
        <pc:chgData name="David Easton" userId="85f27eab-4711-42f8-89b6-36115cff3914" providerId="ADAL" clId="{43C33FCA-A290-4CF8-8887-BE16805F949C}" dt="2023-10-27T13:54:25.496" v="1"/>
        <pc:sldMkLst>
          <pc:docMk/>
          <pc:sldMk cId="3423355337" sldId="264"/>
        </pc:sldMkLst>
        <pc:spChg chg="mod">
          <ac:chgData name="David Easton" userId="85f27eab-4711-42f8-89b6-36115cff3914" providerId="ADAL" clId="{43C33FCA-A290-4CF8-8887-BE16805F949C}" dt="2023-10-27T13:50:48.743" v="0"/>
          <ac:spMkLst>
            <pc:docMk/>
            <pc:sldMk cId="3423355337" sldId="264"/>
            <ac:spMk id="2" creationId="{91C4F9E6-CDF3-0F20-A043-43642D48E75F}"/>
          </ac:spMkLst>
        </pc:spChg>
        <pc:spChg chg="mod">
          <ac:chgData name="David Easton" userId="85f27eab-4711-42f8-89b6-36115cff3914" providerId="ADAL" clId="{43C33FCA-A290-4CF8-8887-BE16805F949C}" dt="2023-10-27T13:50:48.743" v="0"/>
          <ac:spMkLst>
            <pc:docMk/>
            <pc:sldMk cId="3423355337" sldId="264"/>
            <ac:spMk id="6" creationId="{8D452F56-3B96-3DA7-9C8C-C17B5F176AB4}"/>
          </ac:spMkLst>
        </pc:sp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423355337" sldId="264"/>
            <ac:picMk id="5" creationId="{C0082551-F4B2-3DE1-95B2-7F9194C6026E}"/>
          </ac:picMkLst>
        </pc:picChg>
        <pc:picChg chg="mod">
          <ac:chgData name="David Easton" userId="85f27eab-4711-42f8-89b6-36115cff3914" providerId="ADAL" clId="{43C33FCA-A290-4CF8-8887-BE16805F949C}" dt="2023-10-27T13:50:48.743" v="0"/>
          <ac:picMkLst>
            <pc:docMk/>
            <pc:sldMk cId="3423355337" sldId="264"/>
            <ac:picMk id="7" creationId="{BDF212E2-CD6A-9211-9865-FBA7204442FC}"/>
          </ac:picMkLst>
        </pc:picChg>
      </pc:sldChg>
      <pc:sldMasterChg chg="modSp modSldLayout">
        <pc:chgData name="David Easton" userId="85f27eab-4711-42f8-89b6-36115cff3914" providerId="ADAL" clId="{43C33FCA-A290-4CF8-8887-BE16805F949C}" dt="2023-10-27T13:50:48.743" v="0"/>
        <pc:sldMasterMkLst>
          <pc:docMk/>
          <pc:sldMasterMk cId="3446738835" sldId="2147483648"/>
        </pc:sldMasterMkLst>
        <pc:spChg chg="mod">
          <ac:chgData name="David Easton" userId="85f27eab-4711-42f8-89b6-36115cff3914" providerId="ADAL" clId="{43C33FCA-A290-4CF8-8887-BE16805F949C}" dt="2023-10-27T13:50:48.743" v="0"/>
          <ac:spMkLst>
            <pc:docMk/>
            <pc:sldMasterMk cId="3446738835" sldId="2147483648"/>
            <ac:spMk id="2" creationId="{221474AA-88CA-40B3-BB0B-C43F493A169F}"/>
          </ac:spMkLst>
        </pc:spChg>
        <pc:spChg chg="mod">
          <ac:chgData name="David Easton" userId="85f27eab-4711-42f8-89b6-36115cff3914" providerId="ADAL" clId="{43C33FCA-A290-4CF8-8887-BE16805F949C}" dt="2023-10-27T13:50:48.743" v="0"/>
          <ac:spMkLst>
            <pc:docMk/>
            <pc:sldMasterMk cId="3446738835" sldId="2147483648"/>
            <ac:spMk id="3" creationId="{3D73C7B2-CD40-42A9-9A0D-8B32FCE41FD4}"/>
          </ac:spMkLst>
        </pc:spChg>
        <pc:spChg chg="mod">
          <ac:chgData name="David Easton" userId="85f27eab-4711-42f8-89b6-36115cff3914" providerId="ADAL" clId="{43C33FCA-A290-4CF8-8887-BE16805F949C}" dt="2023-10-27T13:50:48.743" v="0"/>
          <ac:spMkLst>
            <pc:docMk/>
            <pc:sldMasterMk cId="3446738835" sldId="2147483648"/>
            <ac:spMk id="4" creationId="{AE13AF00-0A0F-47B0-B111-414D65A4E7C1}"/>
          </ac:spMkLst>
        </pc:spChg>
        <pc:spChg chg="mod">
          <ac:chgData name="David Easton" userId="85f27eab-4711-42f8-89b6-36115cff3914" providerId="ADAL" clId="{43C33FCA-A290-4CF8-8887-BE16805F949C}" dt="2023-10-27T13:50:48.743" v="0"/>
          <ac:spMkLst>
            <pc:docMk/>
            <pc:sldMasterMk cId="3446738835" sldId="2147483648"/>
            <ac:spMk id="5" creationId="{B145AE96-43CD-4E7A-9F86-585342CED456}"/>
          </ac:spMkLst>
        </pc:spChg>
        <pc:spChg chg="mod">
          <ac:chgData name="David Easton" userId="85f27eab-4711-42f8-89b6-36115cff3914" providerId="ADAL" clId="{43C33FCA-A290-4CF8-8887-BE16805F949C}" dt="2023-10-27T13:50:48.743" v="0"/>
          <ac:spMkLst>
            <pc:docMk/>
            <pc:sldMasterMk cId="3446738835" sldId="2147483648"/>
            <ac:spMk id="6" creationId="{7FA6BD05-EB24-4CDA-AF8C-D571608850CD}"/>
          </ac:spMkLst>
        </pc:spChg>
        <pc:sldLayoutChg chg="modSp">
          <pc:chgData name="David Easton" userId="85f27eab-4711-42f8-89b6-36115cff3914" providerId="ADAL" clId="{43C33FCA-A290-4CF8-8887-BE16805F949C}" dt="2023-10-27T13:50:48.743" v="0"/>
          <pc:sldLayoutMkLst>
            <pc:docMk/>
            <pc:sldMasterMk cId="3446738835" sldId="2147483648"/>
            <pc:sldLayoutMk cId="1961427510" sldId="2147483649"/>
          </pc:sldLayoutMkLst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1961427510" sldId="2147483649"/>
              <ac:spMk id="2" creationId="{6FA0E36F-E004-44B7-BA16-1A8515ACD156}"/>
            </ac:spMkLst>
          </pc:spChg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1961427510" sldId="2147483649"/>
              <ac:spMk id="3" creationId="{382E11A1-331B-428A-8AC4-42C0AB107FBE}"/>
            </ac:spMkLst>
          </pc:spChg>
        </pc:sldLayoutChg>
        <pc:sldLayoutChg chg="modSp">
          <pc:chgData name="David Easton" userId="85f27eab-4711-42f8-89b6-36115cff3914" providerId="ADAL" clId="{43C33FCA-A290-4CF8-8887-BE16805F949C}" dt="2023-10-27T13:50:48.743" v="0"/>
          <pc:sldLayoutMkLst>
            <pc:docMk/>
            <pc:sldMasterMk cId="3446738835" sldId="2147483648"/>
            <pc:sldLayoutMk cId="2201452365" sldId="2147483651"/>
          </pc:sldLayoutMkLst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2201452365" sldId="2147483651"/>
              <ac:spMk id="2" creationId="{10147B77-F2E4-4C4D-B301-9064B49338F1}"/>
            </ac:spMkLst>
          </pc:spChg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2201452365" sldId="2147483651"/>
              <ac:spMk id="3" creationId="{468B5AAB-7191-44E8-A110-0D768FEA0763}"/>
            </ac:spMkLst>
          </pc:spChg>
        </pc:sldLayoutChg>
        <pc:sldLayoutChg chg="modSp">
          <pc:chgData name="David Easton" userId="85f27eab-4711-42f8-89b6-36115cff3914" providerId="ADAL" clId="{43C33FCA-A290-4CF8-8887-BE16805F949C}" dt="2023-10-27T13:50:48.743" v="0"/>
          <pc:sldLayoutMkLst>
            <pc:docMk/>
            <pc:sldMasterMk cId="3446738835" sldId="2147483648"/>
            <pc:sldLayoutMk cId="3900166832" sldId="2147483652"/>
          </pc:sldLayoutMkLst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3900166832" sldId="2147483652"/>
              <ac:spMk id="3" creationId="{D6F2349F-3890-47E1-B462-299552A68A91}"/>
            </ac:spMkLst>
          </pc:spChg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3900166832" sldId="2147483652"/>
              <ac:spMk id="4" creationId="{2DBFE38B-D6A1-4BC4-8E51-0AC5750499D9}"/>
            </ac:spMkLst>
          </pc:spChg>
        </pc:sldLayoutChg>
        <pc:sldLayoutChg chg="modSp">
          <pc:chgData name="David Easton" userId="85f27eab-4711-42f8-89b6-36115cff3914" providerId="ADAL" clId="{43C33FCA-A290-4CF8-8887-BE16805F949C}" dt="2023-10-27T13:50:48.743" v="0"/>
          <pc:sldLayoutMkLst>
            <pc:docMk/>
            <pc:sldMasterMk cId="3446738835" sldId="2147483648"/>
            <pc:sldLayoutMk cId="2429777246" sldId="2147483653"/>
          </pc:sldLayoutMkLst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2429777246" sldId="2147483653"/>
              <ac:spMk id="2" creationId="{3A37EEB0-4F4C-4899-A7BB-5991AF7D25B1}"/>
            </ac:spMkLst>
          </pc:spChg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2429777246" sldId="2147483653"/>
              <ac:spMk id="3" creationId="{EBD0E3AC-CCFF-4AEA-B825-DC1749FBF03C}"/>
            </ac:spMkLst>
          </pc:spChg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2429777246" sldId="2147483653"/>
              <ac:spMk id="4" creationId="{E0AC916C-4558-4ACE-895A-B04225BE3E4A}"/>
            </ac:spMkLst>
          </pc:spChg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2429777246" sldId="2147483653"/>
              <ac:spMk id="5" creationId="{E985AB73-9EAC-4046-BB5F-F8011AB8E9FE}"/>
            </ac:spMkLst>
          </pc:spChg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2429777246" sldId="2147483653"/>
              <ac:spMk id="6" creationId="{24FD86F4-1731-4838-A642-75CA97EF0386}"/>
            </ac:spMkLst>
          </pc:spChg>
        </pc:sldLayoutChg>
        <pc:sldLayoutChg chg="modSp">
          <pc:chgData name="David Easton" userId="85f27eab-4711-42f8-89b6-36115cff3914" providerId="ADAL" clId="{43C33FCA-A290-4CF8-8887-BE16805F949C}" dt="2023-10-27T13:50:48.743" v="0"/>
          <pc:sldLayoutMkLst>
            <pc:docMk/>
            <pc:sldMasterMk cId="3446738835" sldId="2147483648"/>
            <pc:sldLayoutMk cId="1410870998" sldId="2147483656"/>
          </pc:sldLayoutMkLst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1410870998" sldId="2147483656"/>
              <ac:spMk id="2" creationId="{51510520-DD4F-4C9A-A198-4CF3B7229686}"/>
            </ac:spMkLst>
          </pc:spChg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1410870998" sldId="2147483656"/>
              <ac:spMk id="3" creationId="{E0A44445-26A1-4080-8AEF-08A9784A3184}"/>
            </ac:spMkLst>
          </pc:spChg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1410870998" sldId="2147483656"/>
              <ac:spMk id="4" creationId="{8734011B-C2FC-4C81-B597-11946429D14E}"/>
            </ac:spMkLst>
          </pc:spChg>
        </pc:sldLayoutChg>
        <pc:sldLayoutChg chg="modSp">
          <pc:chgData name="David Easton" userId="85f27eab-4711-42f8-89b6-36115cff3914" providerId="ADAL" clId="{43C33FCA-A290-4CF8-8887-BE16805F949C}" dt="2023-10-27T13:50:48.743" v="0"/>
          <pc:sldLayoutMkLst>
            <pc:docMk/>
            <pc:sldMasterMk cId="3446738835" sldId="2147483648"/>
            <pc:sldLayoutMk cId="3588928709" sldId="2147483657"/>
          </pc:sldLayoutMkLst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3588928709" sldId="2147483657"/>
              <ac:spMk id="2" creationId="{6C8AAEAB-3410-495E-919E-22343944091C}"/>
            </ac:spMkLst>
          </pc:spChg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3588928709" sldId="2147483657"/>
              <ac:spMk id="3" creationId="{42CE3ABD-E988-4ED6-BB60-44BA63513D0D}"/>
            </ac:spMkLst>
          </pc:spChg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3588928709" sldId="2147483657"/>
              <ac:spMk id="4" creationId="{BE429F5D-CAE3-42F8-A83D-0061F469B3F7}"/>
            </ac:spMkLst>
          </pc:spChg>
        </pc:sldLayoutChg>
        <pc:sldLayoutChg chg="modSp">
          <pc:chgData name="David Easton" userId="85f27eab-4711-42f8-89b6-36115cff3914" providerId="ADAL" clId="{43C33FCA-A290-4CF8-8887-BE16805F949C}" dt="2023-10-27T13:50:48.743" v="0"/>
          <pc:sldLayoutMkLst>
            <pc:docMk/>
            <pc:sldMasterMk cId="3446738835" sldId="2147483648"/>
            <pc:sldLayoutMk cId="1736879464" sldId="2147483659"/>
          </pc:sldLayoutMkLst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1736879464" sldId="2147483659"/>
              <ac:spMk id="2" creationId="{F947A621-A6FB-4821-A9EB-3D9583DD0E08}"/>
            </ac:spMkLst>
          </pc:spChg>
          <pc:spChg chg="mod">
            <ac:chgData name="David Easton" userId="85f27eab-4711-42f8-89b6-36115cff3914" providerId="ADAL" clId="{43C33FCA-A290-4CF8-8887-BE16805F949C}" dt="2023-10-27T13:50:48.743" v="0"/>
            <ac:spMkLst>
              <pc:docMk/>
              <pc:sldMasterMk cId="3446738835" sldId="2147483648"/>
              <pc:sldLayoutMk cId="1736879464" sldId="2147483659"/>
              <ac:spMk id="3" creationId="{4F184BA5-E8A8-48DE-8CD3-4956D2A3092C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0E36F-E004-44B7-BA16-1A8515ACD1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2E11A1-331B-428A-8AC4-42C0AB107F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8E079-99A1-4A18-AE69-FC54BD18E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A995B-B526-496C-9597-B0AA4B11F74E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A1C01-E174-4E20-9773-99EE21D01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2C914-BC42-4C8E-B65D-3B92CE954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C0A1-1B7C-47CF-AD9F-187156422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42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3019C-FE36-4969-B621-C005521A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2B8B1-3F6C-4B92-81CC-ACFAAF556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C117B9-6378-4E75-814B-CC1DF5199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A995B-B526-496C-9597-B0AA4B11F74E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611CA-F422-498E-896F-3E839A6D0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0F88E1-4CA4-4395-BE8F-B05D6936B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C0A1-1B7C-47CF-AD9F-187156422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63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47B77-F2E4-4C4D-B301-9064B4933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B5AAB-7191-44E8-A110-0D768FEA0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E91E8-86BA-455B-911A-8C444F273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A995B-B526-496C-9597-B0AA4B11F74E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B17C6-9150-45D2-A930-1F8F186E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EE5AC-BE4B-486B-9ED6-65850B5A2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C0A1-1B7C-47CF-AD9F-187156422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45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CDD69-59D9-4F9F-8CED-84677BDE6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2349F-3890-47E1-B462-299552A68A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FE38B-D6A1-4BC4-8E51-0AC575049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3C709-E8F0-4A64-998D-0C2FE07E7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A995B-B526-496C-9597-B0AA4B11F74E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5A1053-BE9D-432F-B4B2-A1CEC6A35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F1BF2-18B1-4E7C-93F0-589DA3676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C0A1-1B7C-47CF-AD9F-187156422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16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EEB0-4F4C-4899-A7BB-5991AF7D2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D0E3AC-CCFF-4AEA-B825-DC1749FBF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4"/>
            <a:ext cx="5157788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AC916C-4558-4ACE-895A-B04225BE3E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85AB73-9EAC-4046-BB5F-F8011AB8E9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4"/>
            <a:ext cx="5183188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FD86F4-1731-4838-A642-75CA97EF03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798457-C5D5-4395-AEF8-44A67441D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A995B-B526-496C-9597-B0AA4B11F74E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50529-70A1-461D-B9D9-FBEB90CA5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24041B-865E-4590-ACBC-4071EB41F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C0A1-1B7C-47CF-AD9F-187156422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77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DAB8D-A6D8-4DB7-966B-E8BBBA45A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6C89D-268C-4F9B-A4CD-B9A15C1FE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A995B-B526-496C-9597-B0AA4B11F74E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37C6AA-767D-4950-B17B-070305D30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BFA840-66A5-46C1-818F-2AF1F7558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C0A1-1B7C-47CF-AD9F-187156422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29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E859BB-B141-4F26-B036-32A508320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A995B-B526-496C-9597-B0AA4B11F74E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3CB094-369D-45ED-9DA6-A2220DE71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FADC3-F911-496B-8AA2-C34DA2573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C0A1-1B7C-47CF-AD9F-187156422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22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10520-DD4F-4C9A-A198-4CF3B7229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44445-26A1-4080-8AEF-08A9784A3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4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4011B-C2FC-4C81-B597-11946429D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43E761-56F9-4268-A611-2A9F8712A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A995B-B526-496C-9597-B0AA4B11F74E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2714B-9DB9-492C-9BFB-3FADFF4FF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AAB64D-CA9D-417A-80A4-6B4B95866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C0A1-1B7C-47CF-AD9F-187156422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87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AAEAB-3410-495E-919E-223439440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CE3ABD-E988-4ED6-BB60-44BA63513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4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429F5D-CAE3-42F8-A83D-0061F469B3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22327-E3DB-463C-AB4D-3872BA4BF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A995B-B526-496C-9597-B0AA4B11F74E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CE0ABE-1114-4648-B58C-78CEEF0C6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BC8019-F225-4FAE-8DEC-92E53333F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C0A1-1B7C-47CF-AD9F-187156422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92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C5380-F6F0-48AA-8F4D-A916EB230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C4643-D305-4C6A-B5A5-5DFF24E67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2648E-9812-4887-8F55-54C147D8F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A995B-B526-496C-9597-B0AA4B11F74E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3EC4D-7571-494A-A3C3-8AA9BB5F0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8E2E9-6E8B-4480-9190-5404EB9CA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C0A1-1B7C-47CF-AD9F-187156422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90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47A621-A6FB-4821-A9EB-3D9583DD0E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184BA5-E8A8-48DE-8CD3-4956D2A309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762FE-056D-497D-8A05-BDE7BC55B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A995B-B526-496C-9597-B0AA4B11F74E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38C66-87C0-4E4A-A149-4168AA36E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1FDD4-E997-4714-9F76-21381154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C0A1-1B7C-47CF-AD9F-187156422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87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1474AA-88CA-40B3-BB0B-C43F493A1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73C7B2-CD40-42A9-9A0D-8B32FCE41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3AF00-0A0F-47B0-B111-414D65A4E7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A995B-B526-496C-9597-B0AA4B11F74E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5AE96-43CD-4E7A-9F86-585342CED4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6BD05-EB24-4CDA-AF8C-D571608850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7C0A1-1B7C-47CF-AD9F-187156422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738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5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5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A3442"/>
            </a:gs>
            <a:gs pos="100000">
              <a:srgbClr val="1B222B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ed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DF731C6-95DC-4506-AA73-101B5CF897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00600" y="5686650"/>
            <a:ext cx="18288000" cy="2800350"/>
          </a:xfrm>
          <a:prstGeom prst="rect">
            <a:avLst/>
          </a:prstGeom>
        </p:spPr>
      </p:pic>
      <p:pic>
        <p:nvPicPr>
          <p:cNvPr id="9" name="ramsay">
            <a:extLst>
              <a:ext uri="{FF2B5EF4-FFF2-40B4-BE49-F238E27FC236}">
                <a16:creationId xmlns:a16="http://schemas.microsoft.com/office/drawing/2014/main" id="{C06A0383-8D42-47F5-9BFB-A52AE29949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087079" y="1767285"/>
            <a:ext cx="10439400" cy="4914900"/>
          </a:xfrm>
          <a:prstGeom prst="rect">
            <a:avLst/>
          </a:prstGeom>
        </p:spPr>
      </p:pic>
      <p:pic>
        <p:nvPicPr>
          <p:cNvPr id="20" name="ramsay_2">
            <a:extLst>
              <a:ext uri="{FF2B5EF4-FFF2-40B4-BE49-F238E27FC236}">
                <a16:creationId xmlns:a16="http://schemas.microsoft.com/office/drawing/2014/main" id="{8E0F8B24-106C-4D6E-A34F-D19F6B25F6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307766" y="1767285"/>
            <a:ext cx="10439400" cy="4914900"/>
          </a:xfrm>
          <a:prstGeom prst="rect">
            <a:avLst/>
          </a:prstGeom>
        </p:spPr>
      </p:pic>
      <p:pic>
        <p:nvPicPr>
          <p:cNvPr id="5" name="duvet" descr="A picture containing outdoor, nature, cloudy, clouds&#10;&#10;Description automatically generated">
            <a:extLst>
              <a:ext uri="{FF2B5EF4-FFF2-40B4-BE49-F238E27FC236}">
                <a16:creationId xmlns:a16="http://schemas.microsoft.com/office/drawing/2014/main" id="{7D23CCD0-9045-4208-8F17-18C190710A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00600" y="1263823"/>
            <a:ext cx="6829425" cy="5981700"/>
          </a:xfrm>
          <a:prstGeom prst="rect">
            <a:avLst/>
          </a:prstGeom>
        </p:spPr>
      </p:pic>
      <p:pic>
        <p:nvPicPr>
          <p:cNvPr id="7" name="bedside" descr="Graphical user interface&#10;&#10;Description automatically generated">
            <a:extLst>
              <a:ext uri="{FF2B5EF4-FFF2-40B4-BE49-F238E27FC236}">
                <a16:creationId xmlns:a16="http://schemas.microsoft.com/office/drawing/2014/main" id="{11D30A0C-BCD6-4860-B0C5-27E71FDA47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6050" y="2206798"/>
            <a:ext cx="6991350" cy="5038725"/>
          </a:xfrm>
          <a:prstGeom prst="rect">
            <a:avLst/>
          </a:prstGeom>
        </p:spPr>
      </p:pic>
      <p:pic>
        <p:nvPicPr>
          <p:cNvPr id="2" name="Night Ambiance">
            <a:hlinkClick r:id="" action="ppaction://media"/>
            <a:extLst>
              <a:ext uri="{FF2B5EF4-FFF2-40B4-BE49-F238E27FC236}">
                <a16:creationId xmlns:a16="http://schemas.microsoft.com/office/drawing/2014/main" id="{E0DF4096-43D8-7E31-1495-B9993533F3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10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800600" y="-1800000"/>
            <a:ext cx="609600" cy="609600"/>
          </a:xfrm>
          <a:prstGeom prst="rect">
            <a:avLst/>
          </a:prstGeom>
        </p:spPr>
      </p:pic>
      <p:sp>
        <p:nvSpPr>
          <p:cNvPr id="3" name="delay">
            <a:extLst>
              <a:ext uri="{FF2B5EF4-FFF2-40B4-BE49-F238E27FC236}">
                <a16:creationId xmlns:a16="http://schemas.microsoft.com/office/drawing/2014/main" id="{F1C6519F-EEAA-2769-7889-7A5B8C5983C8}"/>
              </a:ext>
            </a:extLst>
          </p:cNvPr>
          <p:cNvSpPr/>
          <p:nvPr/>
        </p:nvSpPr>
        <p:spPr>
          <a:xfrm>
            <a:off x="13078200" y="-18000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8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33333E-6 L -0.18984 -3.33333E-6 " pathEditMode="relative" rAng="0" ptsTypes="AA">
                                      <p:cBhvr>
                                        <p:cTn id="8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92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19948 -3.7037E-7 " pathEditMode="relative" rAng="0" ptsTypes="AA">
                                      <p:cBhvr>
                                        <p:cTn id="10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74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33333E-6 L -0.18984 -3.33333E-6 " pathEditMode="relative" rAng="0" ptsTypes="AA">
                                      <p:cBhvr>
                                        <p:cTn id="12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92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-0.18203 -1.48148E-6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41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222E-6 L 0.447 -0.0076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44" y="-39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">
                                      <p:cBhvr>
                                        <p:cTn id="2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cene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5D7D5AFD-DC51-4E85-8D04-CAAA87BED21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68801" y="-1971000"/>
            <a:ext cx="17094201" cy="9615488"/>
          </a:xfrm>
          <a:prstGeom prst="rect">
            <a:avLst/>
          </a:prstGeom>
        </p:spPr>
      </p:pic>
      <p:pic>
        <p:nvPicPr>
          <p:cNvPr id="11" name="window" descr="A picture containing text, dark, window&#10;&#10;Description automatically generated">
            <a:extLst>
              <a:ext uri="{FF2B5EF4-FFF2-40B4-BE49-F238E27FC236}">
                <a16:creationId xmlns:a16="http://schemas.microsoft.com/office/drawing/2014/main" id="{38D3C179-0594-4358-A98A-83C600CDD3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44816" y="537595"/>
            <a:ext cx="14306925" cy="5782810"/>
          </a:xfrm>
          <a:prstGeom prst="rect">
            <a:avLst/>
          </a:prstGeom>
        </p:spPr>
      </p:pic>
      <p:pic>
        <p:nvPicPr>
          <p:cNvPr id="9" name="static" descr="A picture containing dark&#10;&#10;Description automatically generated">
            <a:extLst>
              <a:ext uri="{FF2B5EF4-FFF2-40B4-BE49-F238E27FC236}">
                <a16:creationId xmlns:a16="http://schemas.microsoft.com/office/drawing/2014/main" id="{D6DEE1DC-EFAB-4A1A-A55E-11E92300D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7897" y="1774825"/>
            <a:ext cx="2190750" cy="4905375"/>
          </a:xfrm>
          <a:prstGeom prst="rect">
            <a:avLst/>
          </a:prstGeom>
        </p:spPr>
      </p:pic>
      <p:pic>
        <p:nvPicPr>
          <p:cNvPr id="5" name="smoke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3F00BBCE-9E0A-4434-8DEC-9B31E79A30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4035" y="662095"/>
            <a:ext cx="1876425" cy="1962150"/>
          </a:xfrm>
          <a:prstGeom prst="rect">
            <a:avLst/>
          </a:prstGeom>
        </p:spPr>
      </p:pic>
      <p:pic>
        <p:nvPicPr>
          <p:cNvPr id="7" name="smoking" descr="A picture containing dark&#10;&#10;Description automatically generated">
            <a:extLst>
              <a:ext uri="{FF2B5EF4-FFF2-40B4-BE49-F238E27FC236}">
                <a16:creationId xmlns:a16="http://schemas.microsoft.com/office/drawing/2014/main" id="{30D2F576-61C1-4A53-9285-943D919756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4559" y="1712913"/>
            <a:ext cx="225742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053213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0.06979 4.07407E-6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0.1056 0 " pathEditMode="relative" rAng="0" ptsTypes="AA">
                                      <p:cBhvr>
                                        <p:cTn id="8" dur="8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7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0.14544 4.81481E-6 " pathEditMode="relative" rAng="0" ptsTypes="AA">
                                      <p:cBhvr>
                                        <p:cTn id="10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66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0.14544 4.81481E-6 " pathEditMode="relative" rAng="0" ptsTypes="AA">
                                      <p:cBhvr>
                                        <p:cTn id="18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6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L 0.14428 -0.06551 " pathEditMode="relative" rAng="0" ptsTypes="AA">
                                      <p:cBhvr>
                                        <p:cTn id="23" dur="8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4" y="-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A3442"/>
            </a:gs>
            <a:gs pos="100000">
              <a:srgbClr val="1B222B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traumatised" descr="A picture containing text&#10;&#10;Description automatically generated">
            <a:extLst>
              <a:ext uri="{FF2B5EF4-FFF2-40B4-BE49-F238E27FC236}">
                <a16:creationId xmlns:a16="http://schemas.microsoft.com/office/drawing/2014/main" id="{4CCF731B-4242-4AB6-8B72-89A34E59C4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1413310" y="799221"/>
            <a:ext cx="21579822" cy="10168594"/>
          </a:xfrm>
          <a:prstGeom prst="rect">
            <a:avLst/>
          </a:prstGeom>
          <a:effectLst>
            <a:glow>
              <a:srgbClr val="044CDB"/>
            </a:glow>
            <a:softEdge rad="0"/>
          </a:effectLst>
        </p:spPr>
      </p:pic>
      <p:pic>
        <p:nvPicPr>
          <p:cNvPr id="11" name="ramsay" descr="A picture containing text&#10;&#10;Description automatically generated">
            <a:extLst>
              <a:ext uri="{FF2B5EF4-FFF2-40B4-BE49-F238E27FC236}">
                <a16:creationId xmlns:a16="http://schemas.microsoft.com/office/drawing/2014/main" id="{8B9785F9-2D7F-49DC-AA10-F931C8FFCFC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035591">
            <a:off x="-5113450" y="8872885"/>
            <a:ext cx="8186749" cy="3857665"/>
          </a:xfrm>
          <a:prstGeom prst="rect">
            <a:avLst/>
          </a:prstGeom>
        </p:spPr>
      </p:pic>
      <p:pic>
        <p:nvPicPr>
          <p:cNvPr id="9" name="worktop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76A3F46E-0B6E-4D5A-AA6B-1CCD44209F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95400" y="9268500"/>
            <a:ext cx="18288000" cy="2476500"/>
          </a:xfrm>
          <a:prstGeom prst="rect">
            <a:avLst/>
          </a:prstGeom>
        </p:spPr>
      </p:pic>
      <p:pic>
        <p:nvPicPr>
          <p:cNvPr id="7" name="hands" descr="Shape&#10;&#10;Description automatically generated with medium confidence">
            <a:extLst>
              <a:ext uri="{FF2B5EF4-FFF2-40B4-BE49-F238E27FC236}">
                <a16:creationId xmlns:a16="http://schemas.microsoft.com/office/drawing/2014/main" id="{DE282DD7-F8FB-4F66-98F4-8A5F21AD33B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487" y="8588563"/>
            <a:ext cx="10487025" cy="1359874"/>
          </a:xfrm>
          <a:prstGeom prst="rect">
            <a:avLst/>
          </a:prstGeom>
        </p:spPr>
      </p:pic>
      <p:pic>
        <p:nvPicPr>
          <p:cNvPr id="5" name="turkey">
            <a:extLst>
              <a:ext uri="{FF2B5EF4-FFF2-40B4-BE49-F238E27FC236}">
                <a16:creationId xmlns:a16="http://schemas.microsoft.com/office/drawing/2014/main" id="{16198CB4-D9E4-4691-B9DA-43F559DCF14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4158" y="8688290"/>
            <a:ext cx="5920556" cy="3105974"/>
          </a:xfrm>
          <a:prstGeom prst="rect">
            <a:avLst/>
          </a:prstGeom>
        </p:spPr>
      </p:pic>
      <p:pic>
        <p:nvPicPr>
          <p:cNvPr id="2" name="Refrigerator Hum">
            <a:hlinkClick r:id="" action="ppaction://media"/>
            <a:extLst>
              <a:ext uri="{FF2B5EF4-FFF2-40B4-BE49-F238E27FC236}">
                <a16:creationId xmlns:a16="http://schemas.microsoft.com/office/drawing/2014/main" id="{6E029AFE-8E76-8E20-8BE5-907BFDFD0A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100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800600" y="-1800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61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44444E-6 L 3.75E-6 -0.5319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44444E-6 L 3.75E-6 -0.5319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59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-3.33333E-6 -0.773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6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6" presetClass="path" presetSubtype="0" accel="16667" decel="6666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0 L 0.32617 -0.98148 " pathEditMode="relative" rAng="0" ptsTypes="AA">
                                      <p:cBhvr>
                                        <p:cTn id="14" dur="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02" y="-4907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16667E-7 -3.7037E-7 L -0.11367 -3.7037E-7 " pathEditMode="relative" rAng="0" ptsTypes="AA">
                                      <p:cBhvr>
                                        <p:cTn id="19" dur="6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wall" descr="Shape&#10;&#10;Description automatically generated">
            <a:extLst>
              <a:ext uri="{FF2B5EF4-FFF2-40B4-BE49-F238E27FC236}">
                <a16:creationId xmlns:a16="http://schemas.microsoft.com/office/drawing/2014/main" id="{F5A27A60-800C-4D56-8DD2-0ED0655377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95400" y="-1485900"/>
            <a:ext cx="18288000" cy="10287000"/>
          </a:xfrm>
          <a:prstGeom prst="rect">
            <a:avLst/>
          </a:prstGeom>
        </p:spPr>
      </p:pic>
      <p:pic>
        <p:nvPicPr>
          <p:cNvPr id="11" name="bg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04118546-669A-47C4-8A2C-C65477E2991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2962"/>
            <a:ext cx="13015331" cy="7321124"/>
          </a:xfrm>
          <a:prstGeom prst="rect">
            <a:avLst/>
          </a:prstGeom>
        </p:spPr>
      </p:pic>
      <p:pic>
        <p:nvPicPr>
          <p:cNvPr id="5" name="walk" descr="A picture containing text, dark, posing&#10;&#10;Description automatically generated">
            <a:extLst>
              <a:ext uri="{FF2B5EF4-FFF2-40B4-BE49-F238E27FC236}">
                <a16:creationId xmlns:a16="http://schemas.microsoft.com/office/drawing/2014/main" id="{4891FAB4-E922-4A25-AB86-394A0876580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3960" y="1314450"/>
            <a:ext cx="3328861" cy="5339494"/>
          </a:xfrm>
          <a:prstGeom prst="rect">
            <a:avLst/>
          </a:prstGeom>
        </p:spPr>
      </p:pic>
      <p:pic>
        <p:nvPicPr>
          <p:cNvPr id="15" name="walk" descr="A picture containing text, dark, posing&#10;&#10;Description automatically generated">
            <a:extLst>
              <a:ext uri="{FF2B5EF4-FFF2-40B4-BE49-F238E27FC236}">
                <a16:creationId xmlns:a16="http://schemas.microsoft.com/office/drawing/2014/main" id="{E9D4E1FB-8FAF-4CF9-8754-017588300F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3192" y="1314450"/>
            <a:ext cx="3328861" cy="5339494"/>
          </a:xfrm>
          <a:prstGeom prst="rect">
            <a:avLst/>
          </a:prstGeom>
        </p:spPr>
      </p:pic>
      <p:pic>
        <p:nvPicPr>
          <p:cNvPr id="7" name="open" descr="A picture containing dark&#10;&#10;Description automatically generated">
            <a:extLst>
              <a:ext uri="{FF2B5EF4-FFF2-40B4-BE49-F238E27FC236}">
                <a16:creationId xmlns:a16="http://schemas.microsoft.com/office/drawing/2014/main" id="{3A1531D8-7D8A-47B0-9C75-466DD15FAE8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8731" y="800101"/>
            <a:ext cx="2721681" cy="5873099"/>
          </a:xfrm>
          <a:prstGeom prst="rect">
            <a:avLst/>
          </a:prstGeom>
        </p:spPr>
      </p:pic>
      <p:pic>
        <p:nvPicPr>
          <p:cNvPr id="17" name="cursed" descr="A picture containing text&#10;&#10;Description automatically generated">
            <a:extLst>
              <a:ext uri="{FF2B5EF4-FFF2-40B4-BE49-F238E27FC236}">
                <a16:creationId xmlns:a16="http://schemas.microsoft.com/office/drawing/2014/main" id="{A9887D28-AB55-43A9-AE5D-68BE69AA2AE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4562292" y="292611"/>
            <a:ext cx="11566667" cy="5450311"/>
          </a:xfrm>
          <a:prstGeom prst="rect">
            <a:avLst/>
          </a:prstGeom>
        </p:spPr>
      </p:pic>
      <p:pic>
        <p:nvPicPr>
          <p:cNvPr id="9" name="table" descr="A picture containing text, indoor, table, display&#10;&#10;Description automatically generated">
            <a:extLst>
              <a:ext uri="{FF2B5EF4-FFF2-40B4-BE49-F238E27FC236}">
                <a16:creationId xmlns:a16="http://schemas.microsoft.com/office/drawing/2014/main" id="{C2CDC790-6CDB-473B-9D36-CB68036B61A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680" y="4158564"/>
            <a:ext cx="6061985" cy="2293724"/>
          </a:xfrm>
          <a:prstGeom prst="rect">
            <a:avLst/>
          </a:prstGeom>
        </p:spPr>
      </p:pic>
      <p:pic>
        <p:nvPicPr>
          <p:cNvPr id="2" name="Walk Barefoot">
            <a:hlinkClick r:id="" action="ppaction://media"/>
            <a:extLst>
              <a:ext uri="{FF2B5EF4-FFF2-40B4-BE49-F238E27FC236}">
                <a16:creationId xmlns:a16="http://schemas.microsoft.com/office/drawing/2014/main" id="{7EF66BD7-4337-7E82-2258-2D8F26B673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800600" y="-1800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1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33333E-6 L -0.05651 -3.33333E-6 " pathEditMode="relative" rAng="0" ptsTypes="AA">
                                      <p:cBhvr>
                                        <p:cTn id="8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11111E-6 L -0.10703 -1.11111E-6 " pathEditMode="relative" rAng="0" ptsTypes="AA">
                                      <p:cBhvr>
                                        <p:cTn id="10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L -0.06198 2.96296E-6 " pathEditMode="relative" rAng="0" ptsTypes="AA">
                                      <p:cBhvr>
                                        <p:cTn id="12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9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L -0.06198 2.96296E-6 " pathEditMode="relative" rAng="0" ptsTypes="AA">
                                      <p:cBhvr>
                                        <p:cTn id="20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9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L -0.06198 2.59259E-6 " pathEditMode="relative" rAng="0" ptsTypes="AA">
                                      <p:cBhvr>
                                        <p:cTn id="28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9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6 L -0.09388 3.7037E-6 " pathEditMode="relative" rAng="0" ptsTypes="AA">
                                      <p:cBhvr>
                                        <p:cTn id="33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A3442"/>
            </a:gs>
            <a:gs pos="100000">
              <a:srgbClr val="1B222B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upboard Opening">
            <a:hlinkClick r:id="" action="ppaction://media"/>
            <a:extLst>
              <a:ext uri="{FF2B5EF4-FFF2-40B4-BE49-F238E27FC236}">
                <a16:creationId xmlns:a16="http://schemas.microsoft.com/office/drawing/2014/main" id="{F06D7B2C-EFF9-D0D2-1E63-4C8B77AEDC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800600" y="-1800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1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A3442"/>
            </a:gs>
            <a:gs pos="100000">
              <a:srgbClr val="1B222B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mplate" descr="A picture containing dark&#10;&#10;Description automatically generated">
            <a:extLst>
              <a:ext uri="{FF2B5EF4-FFF2-40B4-BE49-F238E27FC236}">
                <a16:creationId xmlns:a16="http://schemas.microsoft.com/office/drawing/2014/main" id="{EDD078C1-F344-4A7F-BEB1-4E7F9EF95AD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427762">
            <a:off x="4813788" y="1586378"/>
            <a:ext cx="9514080" cy="4483115"/>
          </a:xfrm>
          <a:prstGeom prst="rect">
            <a:avLst/>
          </a:prstGeom>
        </p:spPr>
      </p:pic>
      <p:pic>
        <p:nvPicPr>
          <p:cNvPr id="11" name="cursedGrin" descr="A picture containing text&#10;&#10;Description automatically generated">
            <a:extLst>
              <a:ext uri="{FF2B5EF4-FFF2-40B4-BE49-F238E27FC236}">
                <a16:creationId xmlns:a16="http://schemas.microsoft.com/office/drawing/2014/main" id="{9DA7FCB9-6B71-4530-B157-E6D3EC0A6FA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386278">
            <a:off x="282397" y="1611600"/>
            <a:ext cx="9418500" cy="4438077"/>
          </a:xfrm>
          <a:prstGeom prst="rect">
            <a:avLst/>
          </a:prstGeom>
        </p:spPr>
      </p:pic>
      <p:pic>
        <p:nvPicPr>
          <p:cNvPr id="9" name="cupboard" descr="A picture containing indoor, computer, dark&#10;&#10;Description automatically generated">
            <a:extLst>
              <a:ext uri="{FF2B5EF4-FFF2-40B4-BE49-F238E27FC236}">
                <a16:creationId xmlns:a16="http://schemas.microsoft.com/office/drawing/2014/main" id="{9E1D692D-856F-4096-BB10-E0880509EE1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jamie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FA839821-295C-436D-99A4-C185343EF57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5415" y="2147698"/>
            <a:ext cx="2020575" cy="4710302"/>
          </a:xfrm>
          <a:prstGeom prst="rect">
            <a:avLst/>
          </a:prstGeom>
        </p:spPr>
      </p:pic>
      <p:pic>
        <p:nvPicPr>
          <p:cNvPr id="7" name="popTarts">
            <a:extLst>
              <a:ext uri="{FF2B5EF4-FFF2-40B4-BE49-F238E27FC236}">
                <a16:creationId xmlns:a16="http://schemas.microsoft.com/office/drawing/2014/main" id="{06DF2622-C448-4438-9129-913A5B0B118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616" y="3130195"/>
            <a:ext cx="3807728" cy="3491040"/>
          </a:xfrm>
          <a:prstGeom prst="rect">
            <a:avLst/>
          </a:prstGeom>
        </p:spPr>
      </p:pic>
      <p:pic>
        <p:nvPicPr>
          <p:cNvPr id="3" name="Among Us">
            <a:hlinkClick r:id="" action="ppaction://media"/>
            <a:extLst>
              <a:ext uri="{FF2B5EF4-FFF2-40B4-BE49-F238E27FC236}">
                <a16:creationId xmlns:a16="http://schemas.microsoft.com/office/drawing/2014/main" id="{48A38D45-440F-9157-31FA-6E2BAD6F8C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800600" y="-1800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064726"/>
      </p:ext>
    </p:extLst>
  </p:cSld>
  <p:clrMapOvr>
    <a:masterClrMapping/>
  </p:clrMapOvr>
  <p:transition spd="slow" advClick="0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85185E-6 L -0.37631 -1.85185E-6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15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1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E-6 -4.81481E-6 L -0.02304 -4.81481E-6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A3442"/>
            </a:gs>
            <a:gs pos="100000">
              <a:srgbClr val="1B222B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unter" descr="A picture containing dark, display&#10;&#10;Description automatically generated">
            <a:extLst>
              <a:ext uri="{FF2B5EF4-FFF2-40B4-BE49-F238E27FC236}">
                <a16:creationId xmlns:a16="http://schemas.microsoft.com/office/drawing/2014/main" id="{387BE87A-E340-405D-9A7C-F3F85224AFC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4403" y="2588244"/>
            <a:ext cx="15793200" cy="6177444"/>
          </a:xfrm>
          <a:prstGeom prst="rect">
            <a:avLst/>
          </a:prstGeom>
        </p:spPr>
      </p:pic>
      <p:pic>
        <p:nvPicPr>
          <p:cNvPr id="15" name="toasterBack" descr="A picture containing indoor, kitchen appliance&#10;&#10;Description automatically generated">
            <a:extLst>
              <a:ext uri="{FF2B5EF4-FFF2-40B4-BE49-F238E27FC236}">
                <a16:creationId xmlns:a16="http://schemas.microsoft.com/office/drawing/2014/main" id="{EC01DE21-A3F2-4FFF-AE92-27A3C399C4A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518" y="2085629"/>
            <a:ext cx="6227097" cy="4589892"/>
          </a:xfrm>
          <a:prstGeom prst="rect">
            <a:avLst/>
          </a:prstGeom>
        </p:spPr>
      </p:pic>
      <p:pic>
        <p:nvPicPr>
          <p:cNvPr id="13" name="popTart" descr="A picture containing text&#10;&#10;Description automatically generated">
            <a:extLst>
              <a:ext uri="{FF2B5EF4-FFF2-40B4-BE49-F238E27FC236}">
                <a16:creationId xmlns:a16="http://schemas.microsoft.com/office/drawing/2014/main" id="{E7BFEE7E-2480-4DB8-9875-03CC0194D9D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5689" y="-3860584"/>
            <a:ext cx="2485827" cy="3797975"/>
          </a:xfrm>
          <a:prstGeom prst="rect">
            <a:avLst/>
          </a:prstGeom>
        </p:spPr>
      </p:pic>
      <p:pic>
        <p:nvPicPr>
          <p:cNvPr id="16" name="popTart_2" descr="A picture containing text&#10;&#10;Description automatically generated">
            <a:extLst>
              <a:ext uri="{FF2B5EF4-FFF2-40B4-BE49-F238E27FC236}">
                <a16:creationId xmlns:a16="http://schemas.microsoft.com/office/drawing/2014/main" id="{9FE506A3-8412-4A4F-B56F-8D70C74AB22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447" y="335626"/>
            <a:ext cx="2485827" cy="3797975"/>
          </a:xfrm>
          <a:prstGeom prst="rect">
            <a:avLst/>
          </a:prstGeom>
        </p:spPr>
      </p:pic>
      <p:pic>
        <p:nvPicPr>
          <p:cNvPr id="11" name="toasterFront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3EDB7E80-FEC3-4B08-B7B8-019D8634BD5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518" y="2383597"/>
            <a:ext cx="6227097" cy="4303918"/>
          </a:xfrm>
          <a:prstGeom prst="rect">
            <a:avLst/>
          </a:prstGeom>
        </p:spPr>
      </p:pic>
      <p:pic>
        <p:nvPicPr>
          <p:cNvPr id="9" name="switch" descr="A picture containing text&#10;&#10;Description automatically generated">
            <a:extLst>
              <a:ext uri="{FF2B5EF4-FFF2-40B4-BE49-F238E27FC236}">
                <a16:creationId xmlns:a16="http://schemas.microsoft.com/office/drawing/2014/main" id="{C12208CD-DDC6-4702-826A-D614A636D3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5865" y="3529082"/>
            <a:ext cx="1466850" cy="981075"/>
          </a:xfrm>
          <a:prstGeom prst="rect">
            <a:avLst/>
          </a:prstGeom>
        </p:spPr>
      </p:pic>
      <p:pic>
        <p:nvPicPr>
          <p:cNvPr id="12" name="switch_2" descr="A picture containing text&#10;&#10;Description automatically generated">
            <a:extLst>
              <a:ext uri="{FF2B5EF4-FFF2-40B4-BE49-F238E27FC236}">
                <a16:creationId xmlns:a16="http://schemas.microsoft.com/office/drawing/2014/main" id="{2D9E1E41-BE1C-4C41-8F41-1441087B4D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5865" y="3529082"/>
            <a:ext cx="1466850" cy="981075"/>
          </a:xfrm>
          <a:prstGeom prst="rect">
            <a:avLst/>
          </a:prstGeom>
        </p:spPr>
      </p:pic>
      <p:pic>
        <p:nvPicPr>
          <p:cNvPr id="7" name="hand">
            <a:extLst>
              <a:ext uri="{FF2B5EF4-FFF2-40B4-BE49-F238E27FC236}">
                <a16:creationId xmlns:a16="http://schemas.microsoft.com/office/drawing/2014/main" id="{340812FE-F723-48C0-81B9-1BF5027C14E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6342">
            <a:off x="9332988" y="7548399"/>
            <a:ext cx="5718023" cy="3918767"/>
          </a:xfrm>
          <a:prstGeom prst="rect">
            <a:avLst/>
          </a:prstGeom>
        </p:spPr>
      </p:pic>
      <p:pic>
        <p:nvPicPr>
          <p:cNvPr id="10" name="hand_2">
            <a:extLst>
              <a:ext uri="{FF2B5EF4-FFF2-40B4-BE49-F238E27FC236}">
                <a16:creationId xmlns:a16="http://schemas.microsoft.com/office/drawing/2014/main" id="{5A36771A-2030-45EF-B1E1-A828047B8C6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6342">
            <a:off x="6029619" y="4048834"/>
            <a:ext cx="5718023" cy="3918767"/>
          </a:xfrm>
          <a:prstGeom prst="rect">
            <a:avLst/>
          </a:prstGeom>
        </p:spPr>
      </p:pic>
      <p:pic>
        <p:nvPicPr>
          <p:cNvPr id="2" name="Toaster Sound">
            <a:hlinkClick r:id="" action="ppaction://media"/>
            <a:extLst>
              <a:ext uri="{FF2B5EF4-FFF2-40B4-BE49-F238E27FC236}">
                <a16:creationId xmlns:a16="http://schemas.microsoft.com/office/drawing/2014/main" id="{F9621311-E4DB-765F-77B2-499FB214D2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800600" y="-1800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0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fill="hold" nodeType="withEffect" p14:presetBounceEnd="50000">
                                      <p:stCondLst>
                                        <p:cond delay="450"/>
                                      </p:stCondLst>
                                      <p:childTnLst>
                                        <p:animMotion origin="layout" path="M -2.29167E-6 -3.7037E-7 L -0.01706 0.61157 " pathEditMode="relative" rAng="0" ptsTypes="AA" p14:bounceEnd="50000">
                                          <p:cBhvr>
                                            <p:cTn id="8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98" y="3088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1" presetClass="exit" presetSubtype="0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ntr" presetSubtype="0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4.79167E-6 -1.11111E-6 L 4.79167E-6 0.18611 " pathEditMode="relative" rAng="0" ptsTypes="AA">
                                          <p:cBhvr>
                                            <p:cTn id="14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93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autoRev="1" fill="hold" nodeType="withEffect" p14:presetBounceEnd="50000">
                                      <p:stCondLst>
                                        <p:cond delay="550"/>
                                      </p:stCondLst>
                                      <p:childTnLst>
                                        <p:animMotion origin="layout" path="M 4.79167E-6 -1.11111E-6 L 4.79167E-6 0.01945 " pathEditMode="relative" rAng="0" ptsTypes="AA" p14:bounceEnd="50000">
                                          <p:cBhvr>
                                            <p:cTn id="16" dur="1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1" presetClass="exit" presetSubtype="0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79167E-6 -1.11111E-6 L 4.79167E-6 0.18611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93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49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27096 -0.51042 " pathEditMode="relative" rAng="0" ptsTypes="AA">
                                          <p:cBhvr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477" y="-25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1" presetClass="exit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3.54167E-6 4.07407E-6 L 3.54167E-6 0.12407 " pathEditMode="relative" rAng="0" ptsTypes="AA">
                                          <p:cBhvr>
                                            <p:cTn id="30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0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-360000">
                                          <p:cBhvr>
                                            <p:cTn id="3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3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Motion origin="layout" path="M -2.29167E-6 -3.7037E-7 L -0.01706 0.61157 " pathEditMode="relative" rAng="0" ptsTypes="AA">
                                          <p:cBhvr>
                                            <p:cTn id="8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98" y="3088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1" presetClass="exit" presetSubtype="0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ntr" presetSubtype="0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4.79167E-6 -1.11111E-6 L 4.79167E-6 0.18611 " pathEditMode="relative" rAng="0" ptsTypes="AA">
                                          <p:cBhvr>
                                            <p:cTn id="14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93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autoRev="1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animMotion origin="layout" path="M 4.79167E-6 -1.11111E-6 L 4.79167E-6 0.01945 " pathEditMode="relative" rAng="0" ptsTypes="AA">
                                          <p:cBhvr>
                                            <p:cTn id="16" dur="1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1" presetClass="exit" presetSubtype="0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79167E-6 -1.11111E-6 L 4.79167E-6 0.18611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93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49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27096 -0.51042 " pathEditMode="relative" rAng="0" ptsTypes="AA">
                                          <p:cBhvr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477" y="-25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1" presetClass="exit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3.54167E-6 4.07407E-6 L 3.54167E-6 0.12407 " pathEditMode="relative" rAng="0" ptsTypes="AA">
                                          <p:cBhvr>
                                            <p:cTn id="30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0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-360000">
                                          <p:cBhvr>
                                            <p:cTn id="3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3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A3442"/>
            </a:gs>
            <a:gs pos="100000">
              <a:srgbClr val="1B222B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raumatised" descr="A picture containing text&#10;&#10;Description automatically generated">
            <a:extLst>
              <a:ext uri="{FF2B5EF4-FFF2-40B4-BE49-F238E27FC236}">
                <a16:creationId xmlns:a16="http://schemas.microsoft.com/office/drawing/2014/main" id="{C048E9E0-F1D4-307C-CF2B-7EE0024170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5410647" y="-4249029"/>
            <a:ext cx="21579822" cy="10168594"/>
          </a:xfrm>
          <a:prstGeom prst="rect">
            <a:avLst/>
          </a:prstGeom>
          <a:effectLst>
            <a:glow>
              <a:srgbClr val="044CDB"/>
            </a:glow>
            <a:softEdge rad="0"/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E362139-B332-207B-D2D5-FD302D068A49}"/>
              </a:ext>
            </a:extLst>
          </p:cNvPr>
          <p:cNvGrpSpPr/>
          <p:nvPr/>
        </p:nvGrpSpPr>
        <p:grpSpPr>
          <a:xfrm>
            <a:off x="1220890" y="609600"/>
            <a:ext cx="4158373" cy="12983285"/>
            <a:chOff x="1220890" y="609600"/>
            <a:chExt cx="4158373" cy="1298328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3EA4D1C-00D0-735E-D4F7-BD9647F4F4EE}"/>
                </a:ext>
              </a:extLst>
            </p:cNvPr>
            <p:cNvSpPr/>
            <p:nvPr/>
          </p:nvSpPr>
          <p:spPr>
            <a:xfrm rot="5400000">
              <a:off x="-1112379" y="7101242"/>
              <a:ext cx="8824912" cy="41583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GB"/>
            </a:p>
          </p:txBody>
        </p:sp>
        <p:pic>
          <p:nvPicPr>
            <p:cNvPr id="5" name="Picture 4" descr="A close up of a person's face&#10;&#10;Description automatically generated">
              <a:extLst>
                <a:ext uri="{FF2B5EF4-FFF2-40B4-BE49-F238E27FC236}">
                  <a16:creationId xmlns:a16="http://schemas.microsoft.com/office/drawing/2014/main" id="{6DD3DE1D-7002-A306-59DC-C9640246F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-1112379" y="2942869"/>
              <a:ext cx="8824912" cy="4158373"/>
            </a:xfrm>
            <a:prstGeom prst="rect">
              <a:avLst/>
            </a:prstGeom>
          </p:spPr>
        </p:pic>
      </p:grpSp>
      <p:sp>
        <p:nvSpPr>
          <p:cNvPr id="7" name="frame">
            <a:extLst>
              <a:ext uri="{FF2B5EF4-FFF2-40B4-BE49-F238E27FC236}">
                <a16:creationId xmlns:a16="http://schemas.microsoft.com/office/drawing/2014/main" id="{5DC4C23D-A958-2BDB-A2A3-32135F814FAB}"/>
              </a:ext>
            </a:extLst>
          </p:cNvPr>
          <p:cNvSpPr/>
          <p:nvPr/>
        </p:nvSpPr>
        <p:spPr>
          <a:xfrm>
            <a:off x="-1800600" y="-1800000"/>
            <a:ext cx="15793200" cy="10458000"/>
          </a:xfrm>
          <a:custGeom>
            <a:avLst/>
            <a:gdLst>
              <a:gd name="connsiteX0" fmla="*/ 1800600 w 15793200"/>
              <a:gd name="connsiteY0" fmla="*/ 1800000 h 10458000"/>
              <a:gd name="connsiteX1" fmla="*/ 1800600 w 15793200"/>
              <a:gd name="connsiteY1" fmla="*/ 8658000 h 10458000"/>
              <a:gd name="connsiteX2" fmla="*/ 13992600 w 15793200"/>
              <a:gd name="connsiteY2" fmla="*/ 8658000 h 10458000"/>
              <a:gd name="connsiteX3" fmla="*/ 13992600 w 15793200"/>
              <a:gd name="connsiteY3" fmla="*/ 1800000 h 10458000"/>
              <a:gd name="connsiteX4" fmla="*/ 0 w 15793200"/>
              <a:gd name="connsiteY4" fmla="*/ 0 h 10458000"/>
              <a:gd name="connsiteX5" fmla="*/ 15793200 w 15793200"/>
              <a:gd name="connsiteY5" fmla="*/ 0 h 10458000"/>
              <a:gd name="connsiteX6" fmla="*/ 15793200 w 15793200"/>
              <a:gd name="connsiteY6" fmla="*/ 10458000 h 10458000"/>
              <a:gd name="connsiteX7" fmla="*/ 0 w 15793200"/>
              <a:gd name="connsiteY7" fmla="*/ 10458000 h 104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793200" h="10458000">
                <a:moveTo>
                  <a:pt x="1800600" y="1800000"/>
                </a:moveTo>
                <a:lnTo>
                  <a:pt x="1800600" y="8658000"/>
                </a:lnTo>
                <a:lnTo>
                  <a:pt x="13992600" y="8658000"/>
                </a:lnTo>
                <a:lnTo>
                  <a:pt x="13992600" y="1800000"/>
                </a:lnTo>
                <a:close/>
                <a:moveTo>
                  <a:pt x="0" y="0"/>
                </a:moveTo>
                <a:lnTo>
                  <a:pt x="15793200" y="0"/>
                </a:lnTo>
                <a:lnTo>
                  <a:pt x="15793200" y="10458000"/>
                </a:lnTo>
                <a:lnTo>
                  <a:pt x="0" y="10458000"/>
                </a:lnTo>
                <a:close/>
              </a:path>
            </a:pathLst>
          </a:cu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12" name="Picture 11" descr="A blue clock with a hand drawn arrow&#10;&#10;Description automatically generated">
            <a:extLst>
              <a:ext uri="{FF2B5EF4-FFF2-40B4-BE49-F238E27FC236}">
                <a16:creationId xmlns:a16="http://schemas.microsoft.com/office/drawing/2014/main" id="{C0F1DE4F-C239-E260-FD45-2A1762CBB18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664" y="2296972"/>
            <a:ext cx="3243016" cy="315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69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7.40741E-7 L -0.11368 7.40741E-7 " pathEditMode="relative" rAng="0" ptsTypes="AA">
                                      <p:cBhvr>
                                        <p:cTn id="9" dur="6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7.40741E-7 L -0.11368 7.40741E-7 " pathEditMode="relative" rAng="0" ptsTypes="AA">
                                      <p:cBhvr>
                                        <p:cTn id="23" dur="6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doughnut with sprinkles&#10;&#10;Description automatically generated">
            <a:extLst>
              <a:ext uri="{FF2B5EF4-FFF2-40B4-BE49-F238E27FC236}">
                <a16:creationId xmlns:a16="http://schemas.microsoft.com/office/drawing/2014/main" id="{C0082551-F4B2-3DE1-95B2-7F9194C602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D452F56-3B96-3DA7-9C8C-C17B5F176AB4}"/>
              </a:ext>
            </a:extLst>
          </p:cNvPr>
          <p:cNvSpPr/>
          <p:nvPr/>
        </p:nvSpPr>
        <p:spPr>
          <a:xfrm rot="390785">
            <a:off x="5744306" y="2428787"/>
            <a:ext cx="6399509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3600" dirty="0">
                <a:latin typeface="Comic Sans MS" panose="030F0702030302020204" pitchFamily="66" charset="0"/>
              </a:rPr>
              <a:t>happy Christmas!</a:t>
            </a:r>
            <a:br>
              <a:rPr lang="en-GB" sz="3600" dirty="0">
                <a:latin typeface="Comic Sans MS" panose="030F0702030302020204" pitchFamily="66" charset="0"/>
              </a:rPr>
            </a:br>
            <a:r>
              <a:rPr lang="en-GB" sz="3600" dirty="0">
                <a:latin typeface="Comic Sans MS" panose="030F0702030302020204" pitchFamily="66" charset="0"/>
              </a:rPr>
              <a:t>remember to treat yourself!!</a:t>
            </a:r>
          </a:p>
        </p:txBody>
      </p:sp>
      <p:pic>
        <p:nvPicPr>
          <p:cNvPr id="7" name="Toaster Sound">
            <a:hlinkClick r:id="" action="ppaction://media"/>
            <a:extLst>
              <a:ext uri="{FF2B5EF4-FFF2-40B4-BE49-F238E27FC236}">
                <a16:creationId xmlns:a16="http://schemas.microsoft.com/office/drawing/2014/main" id="{BDF212E2-CD6A-9211-9865-FBA7204442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00600" y="-1800000"/>
            <a:ext cx="609600" cy="609600"/>
          </a:xfrm>
          <a:prstGeom prst="rect">
            <a:avLst/>
          </a:prstGeom>
        </p:spPr>
      </p:pic>
      <p:sp>
        <p:nvSpPr>
          <p:cNvPr id="2" name="delay">
            <a:extLst>
              <a:ext uri="{FF2B5EF4-FFF2-40B4-BE49-F238E27FC236}">
                <a16:creationId xmlns:a16="http://schemas.microsoft.com/office/drawing/2014/main" id="{91C4F9E6-CDF3-0F20-A043-43642D48E75F}"/>
              </a:ext>
            </a:extLst>
          </p:cNvPr>
          <p:cNvSpPr/>
          <p:nvPr/>
        </p:nvSpPr>
        <p:spPr>
          <a:xfrm>
            <a:off x="13078200" y="-18000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35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215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15"/>
                                </p:stCondLst>
                                <p:childTnLst>
                                  <p:par>
                                    <p:cTn id="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  <p:bldLst>
          <p:bldP spid="6" grpId="0"/>
          <p:bldP spid="6" grpId="1"/>
          <p:bldP spid="6" grpId="2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215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15"/>
                                </p:stCondLst>
                                <p:childTnLst>
                                  <p:par>
                                    <p:cTn id="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  <p:bldLst>
          <p:bldP spid="6" grpId="0"/>
          <p:bldP spid="6" grpId="1"/>
          <p:bldP spid="6" grpId="2"/>
          <p:bldP spid="2" grpId="0" animBg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16" ma:contentTypeDescription="Create a new document." ma:contentTypeScope="" ma:versionID="27b45a3f02dfb1808ce48ad42fdb3d0b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577a4d24edb734a2748b18b0d8a56f20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7f495b-969e-4997-b1a6-36466ed11cbf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9433E51B-7642-4E73-82AE-FA3711EC7058}"/>
</file>

<file path=customXml/itemProps2.xml><?xml version="1.0" encoding="utf-8"?>
<ds:datastoreItem xmlns:ds="http://schemas.openxmlformats.org/officeDocument/2006/customXml" ds:itemID="{CD8EA62F-EA2C-49B3-87F9-7A6B1FF059AE}"/>
</file>

<file path=customXml/itemProps3.xml><?xml version="1.0" encoding="utf-8"?>
<ds:datastoreItem xmlns:ds="http://schemas.openxmlformats.org/officeDocument/2006/customXml" ds:itemID="{94206E9E-6D15-4E40-BFEA-C837CCB3A1D3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9</Words>
  <Application>Microsoft Office PowerPoint</Application>
  <PresentationFormat>Widescreen</PresentationFormat>
  <Paragraphs>1</Paragraphs>
  <Slides>9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Easton</dc:creator>
  <cp:lastModifiedBy>David Easton</cp:lastModifiedBy>
  <cp:revision>53</cp:revision>
  <dcterms:created xsi:type="dcterms:W3CDTF">2021-11-26T13:19:27Z</dcterms:created>
  <dcterms:modified xsi:type="dcterms:W3CDTF">2023-10-27T14:07:51Z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