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65" r:id="rId7"/>
    <p:sldId id="264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97E"/>
    <a:srgbClr val="FFBD9C"/>
    <a:srgbClr val="568B00"/>
    <a:srgbClr val="ED1C24"/>
    <a:srgbClr val="E8E4E1"/>
    <a:srgbClr val="ECE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1B725-447B-40B0-B7DD-BC51F4BBE1E1}" v="3" dt="2022-12-07T16:05:25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6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6F41-38D2-455B-A000-ABF1AD9D4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79C73-D782-A6D3-A5D8-259D5B4E7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03970-8441-04F1-0A23-B21728E6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A5A43-C649-DAED-F841-00444D72B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2859B-CECC-6337-24AF-47D65B7C2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901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58CB2-D616-859E-A17E-C89A43E4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F9B17-EDE1-96FF-B531-5405B0112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B991F-59AA-9D4C-8A3F-53DA02D97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61E79-756D-A1B7-C879-165FF766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0F0A7-7115-6D62-14EA-76BE2110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09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E1F66-2D49-52DD-981A-99912A681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E9E21-FDA5-209A-F555-8DA3F8850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3899C-6987-A1A1-B02E-36334F1A5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9D716-F266-44A1-9E20-CF1EBB44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9E011-4C98-6795-3265-176A9CD8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657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C7C8-3F2F-F166-99EF-3293E503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83DE4-A8B1-7C9E-0D31-CB5C09C91F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B11DE-CF14-B9EB-10E2-4795C04EA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ED505-A784-C95D-E189-59E828C7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511D4-D73B-EC1B-2B31-8E62D741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07C66-F32F-DEE2-2DCD-11D312D2E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79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3021C-E8FE-96D9-C4C7-7F986059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CB23C-F709-A24A-F976-CB8BE420B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74977-9EDD-2CB7-97EE-F1227AD29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D27203-CC43-F60C-8406-9AE24058F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613AC5-0CE8-A432-7980-86912F99C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9C0690-E08B-BDC6-9F08-ADB5C516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92F107-2C26-A1E0-45A8-A4847E77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B3F3E-566C-8D13-3A7E-1539D9B2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5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C9CE-5FFB-0C93-1704-E7E659FC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091CD-5A70-C61A-FB93-7BA3A8844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1B19E5-168B-5CD2-B582-3AA76C2B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41308-78E3-85F8-C2FE-290C67A6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63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2F566F-9D13-BC5F-3CB0-EF0B3A2E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F80A74-77F2-B55F-2C14-A433FAE0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DEBF4-C847-F25E-FAA9-351010EE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42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400F6-8F2A-B6CF-569F-7A0429831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B7CD-1863-D7BA-94A1-5FBD1932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1C306-F7E5-B303-7CC2-619B42385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C35D2-8911-047E-DE21-0CAC9C75F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9FEF4-3233-A07D-58EE-2DA05D932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25DDD-B3AB-2A2D-6C31-196CB534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26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1DBC-C980-BF57-22C9-8457056A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AD79E-F4BB-2C25-1CA8-062BFBF44A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C0952-C7F8-31B7-233C-E3B97BFF0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1B584-F49B-55FC-13E1-EC2DF228B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E68A3-4D08-690A-3F35-36C2069EA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C8785-2902-22C1-0019-D006DEF33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49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3EF4F-2290-A77D-42E2-AA9AA379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CAA50-5332-178C-72E3-C498AF4CE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41E12-812B-9B6B-75F3-D048C0F0E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F3F6-F085-6BEF-0348-D030AADCD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4F28D-8D14-EA38-FC5C-DFEF1D14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23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F081C5-89B8-9891-DA9F-979C9870E6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D59741-15ED-2126-37D5-5079DE267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817D0-BE69-B5A0-DA56-5A19DAC9B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F3073-882C-2025-9269-06E1AA08B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0694E-D949-56C3-A8A5-D44E41E6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23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DBA530-1C9B-9CBB-9315-2EE42589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98258-61AA-438A-5B28-E97321F56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97BC7-541E-8F7A-EA74-65D7A4229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9BB94-94F0-42E1-9034-A401327B49D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E04F5-4B0D-07B6-0F6C-C5974CAA2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2F892-E7DE-3490-1804-0446ADC7F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B48BC-EF42-4844-83F0-25F6BB91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77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5.svg"/><Relationship Id="rId21" Type="http://schemas.openxmlformats.org/officeDocument/2006/relationships/image" Target="../media/image7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4.png"/><Relationship Id="rId16" Type="http://schemas.openxmlformats.org/officeDocument/2006/relationships/image" Target="../media/image2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svg"/><Relationship Id="rId3" Type="http://schemas.openxmlformats.org/officeDocument/2006/relationships/image" Target="../media/image5.svg"/><Relationship Id="rId7" Type="http://schemas.openxmlformats.org/officeDocument/2006/relationships/image" Target="../media/image13.svg"/><Relationship Id="rId12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svg"/><Relationship Id="rId5" Type="http://schemas.openxmlformats.org/officeDocument/2006/relationships/image" Target="../media/image23.svg"/><Relationship Id="rId10" Type="http://schemas.openxmlformats.org/officeDocument/2006/relationships/image" Target="../media/image14.png"/><Relationship Id="rId4" Type="http://schemas.openxmlformats.org/officeDocument/2006/relationships/image" Target="../media/image22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706474-AEDB-C19A-A33E-39D2A09F0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4E1"/>
          </a:solidFill>
          <a:ln>
            <a:solidFill>
              <a:srgbClr val="E8E4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A2E5F-EC31-3A5D-D487-9D65399EF133}"/>
              </a:ext>
            </a:extLst>
          </p:cNvPr>
          <p:cNvSpPr txBox="1"/>
          <p:nvPr/>
        </p:nvSpPr>
        <p:spPr>
          <a:xfrm>
            <a:off x="7303088" y="1234758"/>
            <a:ext cx="203561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dirty="0">
                <a:solidFill>
                  <a:srgbClr val="568B00"/>
                </a:solidFill>
                <a:latin typeface="DM Sans" pitchFamily="2" charset="0"/>
              </a:rPr>
              <a:t>Egg</a:t>
            </a:r>
            <a:endParaRPr lang="en-GB" sz="3000" dirty="0">
              <a:latin typeface="DM Sans" pitchFamily="2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07DC09E-FE3B-F5F5-FAEC-FD57F553116B}"/>
              </a:ext>
            </a:extLst>
          </p:cNvPr>
          <p:cNvGrpSpPr/>
          <p:nvPr/>
        </p:nvGrpSpPr>
        <p:grpSpPr>
          <a:xfrm rot="19351074">
            <a:off x="5145991" y="3244657"/>
            <a:ext cx="1099733" cy="1192596"/>
            <a:chOff x="6238856" y="3561494"/>
            <a:chExt cx="1099733" cy="1192596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3A68481-C512-056B-95B6-9E6136F45BD2}"/>
                </a:ext>
              </a:extLst>
            </p:cNvPr>
            <p:cNvSpPr/>
            <p:nvPr/>
          </p:nvSpPr>
          <p:spPr>
            <a:xfrm>
              <a:off x="7178814" y="4569140"/>
              <a:ext cx="144555" cy="184950"/>
            </a:xfrm>
            <a:custGeom>
              <a:avLst/>
              <a:gdLst>
                <a:gd name="connsiteX0" fmla="*/ 30194 w 144555"/>
                <a:gd name="connsiteY0" fmla="*/ 177321 h 184950"/>
                <a:gd name="connsiteX1" fmla="*/ 49244 w 144555"/>
                <a:gd name="connsiteY1" fmla="*/ 184560 h 184950"/>
                <a:gd name="connsiteX2" fmla="*/ 64199 w 144555"/>
                <a:gd name="connsiteY2" fmla="*/ 162176 h 184950"/>
                <a:gd name="connsiteX3" fmla="*/ 44196 w 144555"/>
                <a:gd name="connsiteY3" fmla="*/ 62354 h 184950"/>
                <a:gd name="connsiteX4" fmla="*/ 130778 w 144555"/>
                <a:gd name="connsiteY4" fmla="*/ 37304 h 184950"/>
                <a:gd name="connsiteX5" fmla="*/ 143828 w 144555"/>
                <a:gd name="connsiteY5" fmla="*/ 13777 h 184950"/>
                <a:gd name="connsiteX6" fmla="*/ 120301 w 144555"/>
                <a:gd name="connsiteY6" fmla="*/ 728 h 184950"/>
                <a:gd name="connsiteX7" fmla="*/ 0 w 144555"/>
                <a:gd name="connsiteY7" fmla="*/ 35398 h 184950"/>
                <a:gd name="connsiteX8" fmla="*/ 26861 w 144555"/>
                <a:gd name="connsiteY8" fmla="*/ 169606 h 184950"/>
                <a:gd name="connsiteX9" fmla="*/ 30290 w 144555"/>
                <a:gd name="connsiteY9" fmla="*/ 177321 h 18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555" h="184950">
                  <a:moveTo>
                    <a:pt x="30194" y="177321"/>
                  </a:moveTo>
                  <a:cubicBezTo>
                    <a:pt x="34481" y="183036"/>
                    <a:pt x="41815" y="186084"/>
                    <a:pt x="49244" y="184560"/>
                  </a:cubicBezTo>
                  <a:cubicBezTo>
                    <a:pt x="59531" y="182464"/>
                    <a:pt x="66199" y="172463"/>
                    <a:pt x="64199" y="162176"/>
                  </a:cubicBezTo>
                  <a:lnTo>
                    <a:pt x="44196" y="62354"/>
                  </a:lnTo>
                  <a:lnTo>
                    <a:pt x="130778" y="37304"/>
                  </a:lnTo>
                  <a:cubicBezTo>
                    <a:pt x="140875" y="34446"/>
                    <a:pt x="146685" y="23778"/>
                    <a:pt x="143828" y="13777"/>
                  </a:cubicBezTo>
                  <a:cubicBezTo>
                    <a:pt x="140875" y="3680"/>
                    <a:pt x="130397" y="-2130"/>
                    <a:pt x="120301" y="728"/>
                  </a:cubicBezTo>
                  <a:lnTo>
                    <a:pt x="0" y="35398"/>
                  </a:lnTo>
                  <a:lnTo>
                    <a:pt x="26861" y="169606"/>
                  </a:lnTo>
                  <a:cubicBezTo>
                    <a:pt x="27432" y="172463"/>
                    <a:pt x="28670" y="175035"/>
                    <a:pt x="30290" y="177321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FA4834D-A618-C216-F7C4-FCCFEF1D64B9}"/>
                </a:ext>
              </a:extLst>
            </p:cNvPr>
            <p:cNvGrpSpPr/>
            <p:nvPr/>
          </p:nvGrpSpPr>
          <p:grpSpPr>
            <a:xfrm>
              <a:off x="6238856" y="3561494"/>
              <a:ext cx="1099733" cy="1161009"/>
              <a:chOff x="6238856" y="3561494"/>
              <a:chExt cx="1099733" cy="116100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295555E-3697-4B91-B4BF-69B1BEE6D8F5}"/>
                  </a:ext>
                </a:extLst>
              </p:cNvPr>
              <p:cNvGrpSpPr/>
              <p:nvPr/>
            </p:nvGrpSpPr>
            <p:grpSpPr>
              <a:xfrm>
                <a:off x="6818384" y="4205523"/>
                <a:ext cx="520205" cy="516980"/>
                <a:chOff x="6818384" y="4205523"/>
                <a:chExt cx="520205" cy="516980"/>
              </a:xfrm>
            </p:grpSpPr>
            <p:sp>
              <p:nvSpPr>
                <p:cNvPr id="2" name="Freeform: Shape 1">
                  <a:extLst>
                    <a:ext uri="{FF2B5EF4-FFF2-40B4-BE49-F238E27FC236}">
                      <a16:creationId xmlns:a16="http://schemas.microsoft.com/office/drawing/2014/main" id="{B2D244A4-00D2-0285-CFDB-54C80AC3E0C5}"/>
                    </a:ext>
                  </a:extLst>
                </p:cNvPr>
                <p:cNvSpPr/>
                <p:nvPr/>
              </p:nvSpPr>
              <p:spPr>
                <a:xfrm>
                  <a:off x="6818384" y="4205523"/>
                  <a:ext cx="396848" cy="430089"/>
                </a:xfrm>
                <a:custGeom>
                  <a:avLst/>
                  <a:gdLst>
                    <a:gd name="connsiteX0" fmla="*/ 94397 w 396848"/>
                    <a:gd name="connsiteY0" fmla="*/ 156509 h 430089"/>
                    <a:gd name="connsiteX1" fmla="*/ 365859 w 396848"/>
                    <a:gd name="connsiteY1" fmla="*/ 425876 h 430089"/>
                    <a:gd name="connsiteX2" fmla="*/ 392625 w 396848"/>
                    <a:gd name="connsiteY2" fmla="*/ 423018 h 430089"/>
                    <a:gd name="connsiteX3" fmla="*/ 389767 w 396848"/>
                    <a:gd name="connsiteY3" fmla="*/ 396253 h 430089"/>
                    <a:gd name="connsiteX4" fmla="*/ 45724 w 396848"/>
                    <a:gd name="connsiteY4" fmla="*/ 23826 h 430089"/>
                    <a:gd name="connsiteX5" fmla="*/ 34580 w 396848"/>
                    <a:gd name="connsiteY5" fmla="*/ 8014 h 430089"/>
                    <a:gd name="connsiteX6" fmla="*/ 34294 w 396848"/>
                    <a:gd name="connsiteY6" fmla="*/ 7633 h 430089"/>
                    <a:gd name="connsiteX7" fmla="*/ 8005 w 396848"/>
                    <a:gd name="connsiteY7" fmla="*/ 3537 h 430089"/>
                    <a:gd name="connsiteX8" fmla="*/ 3528 w 396848"/>
                    <a:gd name="connsiteY8" fmla="*/ 30112 h 430089"/>
                    <a:gd name="connsiteX9" fmla="*/ 14673 w 396848"/>
                    <a:gd name="connsiteY9" fmla="*/ 45923 h 430089"/>
                    <a:gd name="connsiteX10" fmla="*/ 94397 w 396848"/>
                    <a:gd name="connsiteY10" fmla="*/ 156509 h 430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6848" h="430089">
                      <a:moveTo>
                        <a:pt x="94397" y="156509"/>
                      </a:moveTo>
                      <a:cubicBezTo>
                        <a:pt x="167454" y="254235"/>
                        <a:pt x="221937" y="309956"/>
                        <a:pt x="365859" y="425876"/>
                      </a:cubicBezTo>
                      <a:cubicBezTo>
                        <a:pt x="374051" y="432448"/>
                        <a:pt x="386052" y="431210"/>
                        <a:pt x="392625" y="423018"/>
                      </a:cubicBezTo>
                      <a:cubicBezTo>
                        <a:pt x="399292" y="414827"/>
                        <a:pt x="397864" y="402825"/>
                        <a:pt x="389767" y="396253"/>
                      </a:cubicBezTo>
                      <a:cubicBezTo>
                        <a:pt x="203649" y="246425"/>
                        <a:pt x="173359" y="203657"/>
                        <a:pt x="45724" y="23826"/>
                      </a:cubicBezTo>
                      <a:lnTo>
                        <a:pt x="34580" y="8014"/>
                      </a:lnTo>
                      <a:cubicBezTo>
                        <a:pt x="34580" y="8014"/>
                        <a:pt x="34390" y="7823"/>
                        <a:pt x="34294" y="7633"/>
                      </a:cubicBezTo>
                      <a:cubicBezTo>
                        <a:pt x="28103" y="-654"/>
                        <a:pt x="16482" y="-2463"/>
                        <a:pt x="8005" y="3537"/>
                      </a:cubicBezTo>
                      <a:cubicBezTo>
                        <a:pt x="-567" y="9633"/>
                        <a:pt x="-2568" y="21539"/>
                        <a:pt x="3528" y="30112"/>
                      </a:cubicBezTo>
                      <a:lnTo>
                        <a:pt x="14673" y="45923"/>
                      </a:lnTo>
                      <a:cubicBezTo>
                        <a:pt x="45629" y="89357"/>
                        <a:pt x="70966" y="125172"/>
                        <a:pt x="94397" y="156509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08807C07-5FC5-8C3B-B3E1-71A847EF6C2D}"/>
                    </a:ext>
                  </a:extLst>
                </p:cNvPr>
                <p:cNvSpPr/>
                <p:nvPr/>
              </p:nvSpPr>
              <p:spPr>
                <a:xfrm>
                  <a:off x="7200012" y="4621311"/>
                  <a:ext cx="138577" cy="101192"/>
                </a:xfrm>
                <a:custGeom>
                  <a:avLst/>
                  <a:gdLst>
                    <a:gd name="connsiteX0" fmla="*/ 3811 w 138577"/>
                    <a:gd name="connsiteY0" fmla="*/ 30404 h 101192"/>
                    <a:gd name="connsiteX1" fmla="*/ 8954 w 138577"/>
                    <a:gd name="connsiteY1" fmla="*/ 35166 h 101192"/>
                    <a:gd name="connsiteX2" fmla="*/ 109347 w 138577"/>
                    <a:gd name="connsiteY2" fmla="*/ 98317 h 101192"/>
                    <a:gd name="connsiteX3" fmla="*/ 135636 w 138577"/>
                    <a:gd name="connsiteY3" fmla="*/ 92316 h 101192"/>
                    <a:gd name="connsiteX4" fmla="*/ 129636 w 138577"/>
                    <a:gd name="connsiteY4" fmla="*/ 66027 h 101192"/>
                    <a:gd name="connsiteX5" fmla="*/ 29242 w 138577"/>
                    <a:gd name="connsiteY5" fmla="*/ 2876 h 101192"/>
                    <a:gd name="connsiteX6" fmla="*/ 2953 w 138577"/>
                    <a:gd name="connsiteY6" fmla="*/ 8877 h 101192"/>
                    <a:gd name="connsiteX7" fmla="*/ 3811 w 138577"/>
                    <a:gd name="connsiteY7" fmla="*/ 30404 h 101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577" h="101192">
                      <a:moveTo>
                        <a:pt x="3811" y="30404"/>
                      </a:moveTo>
                      <a:cubicBezTo>
                        <a:pt x="5144" y="32213"/>
                        <a:pt x="6858" y="33928"/>
                        <a:pt x="8954" y="35166"/>
                      </a:cubicBezTo>
                      <a:lnTo>
                        <a:pt x="109347" y="98317"/>
                      </a:lnTo>
                      <a:cubicBezTo>
                        <a:pt x="118206" y="103841"/>
                        <a:pt x="130017" y="101174"/>
                        <a:pt x="135636" y="92316"/>
                      </a:cubicBezTo>
                      <a:cubicBezTo>
                        <a:pt x="141256" y="83363"/>
                        <a:pt x="138589" y="71647"/>
                        <a:pt x="129636" y="66027"/>
                      </a:cubicBezTo>
                      <a:lnTo>
                        <a:pt x="29242" y="2876"/>
                      </a:lnTo>
                      <a:cubicBezTo>
                        <a:pt x="20289" y="-2648"/>
                        <a:pt x="8573" y="19"/>
                        <a:pt x="2953" y="8877"/>
                      </a:cubicBezTo>
                      <a:cubicBezTo>
                        <a:pt x="-1428" y="15735"/>
                        <a:pt x="-762" y="24307"/>
                        <a:pt x="3811" y="30404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C48B943-B094-D190-BFAA-423BA49DD526}"/>
                  </a:ext>
                </a:extLst>
              </p:cNvPr>
              <p:cNvSpPr/>
              <p:nvPr/>
            </p:nvSpPr>
            <p:spPr>
              <a:xfrm>
                <a:off x="6238856" y="3561494"/>
                <a:ext cx="593370" cy="6221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3714ACD-75F2-B959-ACE8-2C3DF2BA8E60}"/>
              </a:ext>
            </a:extLst>
          </p:cNvPr>
          <p:cNvGrpSpPr/>
          <p:nvPr/>
        </p:nvGrpSpPr>
        <p:grpSpPr>
          <a:xfrm>
            <a:off x="2833837" y="1267365"/>
            <a:ext cx="3043499" cy="4458098"/>
            <a:chOff x="1697288" y="1286820"/>
            <a:chExt cx="3043499" cy="445809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34DA34-C647-34A6-736B-7B7097B1888C}"/>
                </a:ext>
              </a:extLst>
            </p:cNvPr>
            <p:cNvSpPr/>
            <p:nvPr/>
          </p:nvSpPr>
          <p:spPr>
            <a:xfrm>
              <a:off x="3566327" y="5016460"/>
              <a:ext cx="286535" cy="600303"/>
            </a:xfrm>
            <a:custGeom>
              <a:avLst/>
              <a:gdLst>
                <a:gd name="connsiteX0" fmla="*/ 142584 w 286535"/>
                <a:gd name="connsiteY0" fmla="*/ 600304 h 600303"/>
                <a:gd name="connsiteX1" fmla="*/ 277934 w 286535"/>
                <a:gd name="connsiteY1" fmla="*/ 548488 h 600303"/>
                <a:gd name="connsiteX2" fmla="*/ 283459 w 286535"/>
                <a:gd name="connsiteY2" fmla="*/ 522104 h 600303"/>
                <a:gd name="connsiteX3" fmla="*/ 257075 w 286535"/>
                <a:gd name="connsiteY3" fmla="*/ 516579 h 600303"/>
                <a:gd name="connsiteX4" fmla="*/ 108104 w 286535"/>
                <a:gd name="connsiteY4" fmla="*/ 553346 h 600303"/>
                <a:gd name="connsiteX5" fmla="*/ 47239 w 286535"/>
                <a:gd name="connsiteY5" fmla="*/ 20136 h 600303"/>
                <a:gd name="connsiteX6" fmla="*/ 29332 w 286535"/>
                <a:gd name="connsiteY6" fmla="*/ 38 h 600303"/>
                <a:gd name="connsiteX7" fmla="*/ 9234 w 286535"/>
                <a:gd name="connsiteY7" fmla="*/ 17945 h 600303"/>
                <a:gd name="connsiteX8" fmla="*/ 89149 w 286535"/>
                <a:gd name="connsiteY8" fmla="*/ 586302 h 600303"/>
                <a:gd name="connsiteX9" fmla="*/ 142679 w 286535"/>
                <a:gd name="connsiteY9" fmla="*/ 600209 h 600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6535" h="600303">
                  <a:moveTo>
                    <a:pt x="142584" y="600304"/>
                  </a:moveTo>
                  <a:cubicBezTo>
                    <a:pt x="180494" y="600304"/>
                    <a:pt x="225261" y="583064"/>
                    <a:pt x="277934" y="548488"/>
                  </a:cubicBezTo>
                  <a:cubicBezTo>
                    <a:pt x="286697" y="542678"/>
                    <a:pt x="289174" y="530867"/>
                    <a:pt x="283459" y="522104"/>
                  </a:cubicBezTo>
                  <a:cubicBezTo>
                    <a:pt x="277649" y="513341"/>
                    <a:pt x="265838" y="510864"/>
                    <a:pt x="257075" y="516579"/>
                  </a:cubicBezTo>
                  <a:cubicBezTo>
                    <a:pt x="191162" y="559918"/>
                    <a:pt x="141060" y="572301"/>
                    <a:pt x="108104" y="553346"/>
                  </a:cubicBezTo>
                  <a:cubicBezTo>
                    <a:pt x="20759" y="503149"/>
                    <a:pt x="35428" y="235401"/>
                    <a:pt x="47239" y="20136"/>
                  </a:cubicBezTo>
                  <a:cubicBezTo>
                    <a:pt x="47810" y="9659"/>
                    <a:pt x="39809" y="705"/>
                    <a:pt x="29332" y="38"/>
                  </a:cubicBezTo>
                  <a:cubicBezTo>
                    <a:pt x="18759" y="-628"/>
                    <a:pt x="9901" y="7468"/>
                    <a:pt x="9234" y="17945"/>
                  </a:cubicBezTo>
                  <a:cubicBezTo>
                    <a:pt x="-4387" y="266929"/>
                    <a:pt x="-18388" y="524295"/>
                    <a:pt x="89149" y="586302"/>
                  </a:cubicBezTo>
                  <a:cubicBezTo>
                    <a:pt x="105246" y="595541"/>
                    <a:pt x="122963" y="600209"/>
                    <a:pt x="142679" y="600209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FEBB4C-FA0A-C073-9333-5B53DACC1DD9}"/>
                </a:ext>
              </a:extLst>
            </p:cNvPr>
            <p:cNvSpPr/>
            <p:nvPr/>
          </p:nvSpPr>
          <p:spPr>
            <a:xfrm>
              <a:off x="2957621" y="5039795"/>
              <a:ext cx="272525" cy="606503"/>
            </a:xfrm>
            <a:custGeom>
              <a:avLst/>
              <a:gdLst>
                <a:gd name="connsiteX0" fmla="*/ 138547 w 272525"/>
                <a:gd name="connsiteY0" fmla="*/ 606496 h 606503"/>
                <a:gd name="connsiteX1" fmla="*/ 262944 w 272525"/>
                <a:gd name="connsiteY1" fmla="*/ 563158 h 606503"/>
                <a:gd name="connsiteX2" fmla="*/ 269992 w 272525"/>
                <a:gd name="connsiteY2" fmla="*/ 537154 h 606503"/>
                <a:gd name="connsiteX3" fmla="*/ 243989 w 272525"/>
                <a:gd name="connsiteY3" fmla="*/ 530011 h 606503"/>
                <a:gd name="connsiteX4" fmla="*/ 93018 w 272525"/>
                <a:gd name="connsiteY4" fmla="*/ 557252 h 606503"/>
                <a:gd name="connsiteX5" fmla="*/ 65776 w 272525"/>
                <a:gd name="connsiteY5" fmla="*/ 21280 h 606503"/>
                <a:gd name="connsiteX6" fmla="*/ 49107 w 272525"/>
                <a:gd name="connsiteY6" fmla="*/ 135 h 606503"/>
                <a:gd name="connsiteX7" fmla="*/ 27962 w 272525"/>
                <a:gd name="connsiteY7" fmla="*/ 16803 h 606503"/>
                <a:gd name="connsiteX8" fmla="*/ 71968 w 272525"/>
                <a:gd name="connsiteY8" fmla="*/ 588970 h 606503"/>
                <a:gd name="connsiteX9" fmla="*/ 138452 w 272525"/>
                <a:gd name="connsiteY9" fmla="*/ 606401 h 60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2525" h="606503">
                  <a:moveTo>
                    <a:pt x="138547" y="606496"/>
                  </a:moveTo>
                  <a:cubicBezTo>
                    <a:pt x="173504" y="605068"/>
                    <a:pt x="214747" y="590685"/>
                    <a:pt x="262944" y="563158"/>
                  </a:cubicBezTo>
                  <a:cubicBezTo>
                    <a:pt x="272088" y="557919"/>
                    <a:pt x="275231" y="546298"/>
                    <a:pt x="269992" y="537154"/>
                  </a:cubicBezTo>
                  <a:cubicBezTo>
                    <a:pt x="264849" y="528010"/>
                    <a:pt x="253133" y="524867"/>
                    <a:pt x="243989" y="530011"/>
                  </a:cubicBezTo>
                  <a:cubicBezTo>
                    <a:pt x="175504" y="569063"/>
                    <a:pt x="124641" y="578207"/>
                    <a:pt x="93018" y="557252"/>
                  </a:cubicBezTo>
                  <a:cubicBezTo>
                    <a:pt x="9007" y="501626"/>
                    <a:pt x="40535" y="235307"/>
                    <a:pt x="65776" y="21280"/>
                  </a:cubicBezTo>
                  <a:cubicBezTo>
                    <a:pt x="67015" y="10803"/>
                    <a:pt x="59585" y="1373"/>
                    <a:pt x="49107" y="135"/>
                  </a:cubicBezTo>
                  <a:cubicBezTo>
                    <a:pt x="38725" y="-1103"/>
                    <a:pt x="29200" y="6326"/>
                    <a:pt x="27962" y="16803"/>
                  </a:cubicBezTo>
                  <a:cubicBezTo>
                    <a:pt x="-1375" y="264358"/>
                    <a:pt x="-31569" y="520391"/>
                    <a:pt x="71968" y="588970"/>
                  </a:cubicBezTo>
                  <a:cubicBezTo>
                    <a:pt x="91018" y="601639"/>
                    <a:pt x="113115" y="607354"/>
                    <a:pt x="138452" y="606401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7" name="Graphic 5">
              <a:extLst>
                <a:ext uri="{FF2B5EF4-FFF2-40B4-BE49-F238E27FC236}">
                  <a16:creationId xmlns:a16="http://schemas.microsoft.com/office/drawing/2014/main" id="{241ACA73-A4C1-2879-202B-099F7D32DDE1}"/>
                </a:ext>
              </a:extLst>
            </p:cNvPr>
            <p:cNvGrpSpPr/>
            <p:nvPr/>
          </p:nvGrpSpPr>
          <p:grpSpPr>
            <a:xfrm>
              <a:off x="1714713" y="1286820"/>
              <a:ext cx="3026074" cy="3784915"/>
              <a:chOff x="1718504" y="1215483"/>
              <a:chExt cx="3026074" cy="3784915"/>
            </a:xfrm>
            <a:solidFill>
              <a:srgbClr val="FFBD9C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10C92C3-BBEB-2547-486A-383C8477C963}"/>
                  </a:ext>
                </a:extLst>
              </p:cNvPr>
              <p:cNvSpPr/>
              <p:nvPr/>
            </p:nvSpPr>
            <p:spPr>
              <a:xfrm>
                <a:off x="1720539" y="1215909"/>
                <a:ext cx="3024039" cy="3784489"/>
              </a:xfrm>
              <a:custGeom>
                <a:avLst/>
                <a:gdLst>
                  <a:gd name="connsiteX0" fmla="*/ 1538583 w 3024039"/>
                  <a:gd name="connsiteY0" fmla="*/ 3783736 h 3784489"/>
                  <a:gd name="connsiteX1" fmla="*/ 2591572 w 3024039"/>
                  <a:gd name="connsiteY1" fmla="*/ 3325012 h 3784489"/>
                  <a:gd name="connsiteX2" fmla="*/ 2926662 w 3024039"/>
                  <a:gd name="connsiteY2" fmla="*/ 2744558 h 3784489"/>
                  <a:gd name="connsiteX3" fmla="*/ 3021912 w 3024039"/>
                  <a:gd name="connsiteY3" fmla="*/ 1994941 h 3784489"/>
                  <a:gd name="connsiteX4" fmla="*/ 2506990 w 3024039"/>
                  <a:gd name="connsiteY4" fmla="*/ 614864 h 3784489"/>
                  <a:gd name="connsiteX5" fmla="*/ 1453715 w 3024039"/>
                  <a:gd name="connsiteY5" fmla="*/ 501 h 3784489"/>
                  <a:gd name="connsiteX6" fmla="*/ 427492 w 3024039"/>
                  <a:gd name="connsiteY6" fmla="*/ 675252 h 3784489"/>
                  <a:gd name="connsiteX7" fmla="*/ 677 w 3024039"/>
                  <a:gd name="connsiteY7" fmla="*/ 2158009 h 3784489"/>
                  <a:gd name="connsiteX8" fmla="*/ 553793 w 3024039"/>
                  <a:gd name="connsiteY8" fmla="*/ 3403689 h 3784489"/>
                  <a:gd name="connsiteX9" fmla="*/ 1538583 w 3024039"/>
                  <a:gd name="connsiteY9" fmla="*/ 3783641 h 378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24039" h="3784489">
                    <a:moveTo>
                      <a:pt x="1538583" y="3783736"/>
                    </a:moveTo>
                    <a:cubicBezTo>
                      <a:pt x="1962541" y="3768877"/>
                      <a:pt x="2326587" y="3610286"/>
                      <a:pt x="2591572" y="3325012"/>
                    </a:cubicBezTo>
                    <a:cubicBezTo>
                      <a:pt x="2740543" y="3164611"/>
                      <a:pt x="2853224" y="2969349"/>
                      <a:pt x="2926662" y="2744558"/>
                    </a:cubicBezTo>
                    <a:cubicBezTo>
                      <a:pt x="3000956" y="2517197"/>
                      <a:pt x="3032961" y="2264975"/>
                      <a:pt x="3021912" y="1994941"/>
                    </a:cubicBezTo>
                    <a:cubicBezTo>
                      <a:pt x="3002290" y="1512023"/>
                      <a:pt x="2814552" y="1009008"/>
                      <a:pt x="2506990" y="614864"/>
                    </a:cubicBezTo>
                    <a:cubicBezTo>
                      <a:pt x="2198380" y="219481"/>
                      <a:pt x="1818714" y="-12262"/>
                      <a:pt x="1453715" y="501"/>
                    </a:cubicBezTo>
                    <a:cubicBezTo>
                      <a:pt x="1084812" y="13360"/>
                      <a:pt x="710861" y="259295"/>
                      <a:pt x="427492" y="675252"/>
                    </a:cubicBezTo>
                    <a:cubicBezTo>
                      <a:pt x="143933" y="1091685"/>
                      <a:pt x="-11611" y="1632134"/>
                      <a:pt x="677" y="2158009"/>
                    </a:cubicBezTo>
                    <a:cubicBezTo>
                      <a:pt x="11249" y="2615018"/>
                      <a:pt x="223181" y="3092316"/>
                      <a:pt x="553793" y="3403689"/>
                    </a:cubicBezTo>
                    <a:cubicBezTo>
                      <a:pt x="831257" y="3665055"/>
                      <a:pt x="1171871" y="3796404"/>
                      <a:pt x="1538583" y="3783641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326564D-85E8-393C-739F-F6E9960D703E}"/>
                  </a:ext>
                </a:extLst>
              </p:cNvPr>
              <p:cNvSpPr/>
              <p:nvPr/>
            </p:nvSpPr>
            <p:spPr>
              <a:xfrm>
                <a:off x="1718504" y="1215483"/>
                <a:ext cx="2944287" cy="3601485"/>
              </a:xfrm>
              <a:custGeom>
                <a:avLst/>
                <a:gdLst>
                  <a:gd name="connsiteX0" fmla="*/ 1587481 w 2944287"/>
                  <a:gd name="connsiteY0" fmla="*/ 3596519 h 3601485"/>
                  <a:gd name="connsiteX1" fmla="*/ 2538457 w 2944287"/>
                  <a:gd name="connsiteY1" fmla="*/ 3153130 h 3601485"/>
                  <a:gd name="connsiteX2" fmla="*/ 2849067 w 2944287"/>
                  <a:gd name="connsiteY2" fmla="*/ 2645829 h 3601485"/>
                  <a:gd name="connsiteX3" fmla="*/ 2942317 w 2944287"/>
                  <a:gd name="connsiteY3" fmla="*/ 1953361 h 3601485"/>
                  <a:gd name="connsiteX4" fmla="*/ 2471306 w 2944287"/>
                  <a:gd name="connsiteY4" fmla="*/ 573093 h 3601485"/>
                  <a:gd name="connsiteX5" fmla="*/ 1476991 w 2944287"/>
                  <a:gd name="connsiteY5" fmla="*/ 69 h 3601485"/>
                  <a:gd name="connsiteX6" fmla="*/ 1461941 w 2944287"/>
                  <a:gd name="connsiteY6" fmla="*/ 546 h 3601485"/>
                  <a:gd name="connsiteX7" fmla="*/ 434194 w 2944287"/>
                  <a:gd name="connsiteY7" fmla="*/ 668820 h 3601485"/>
                  <a:gd name="connsiteX8" fmla="*/ 711 w 2944287"/>
                  <a:gd name="connsiteY8" fmla="*/ 2105190 h 3601485"/>
                  <a:gd name="connsiteX9" fmla="*/ 492011 w 2944287"/>
                  <a:gd name="connsiteY9" fmla="*/ 3229711 h 3601485"/>
                  <a:gd name="connsiteX10" fmla="*/ 1587481 w 2944287"/>
                  <a:gd name="connsiteY10" fmla="*/ 3596519 h 360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44287" h="3601485">
                    <a:moveTo>
                      <a:pt x="1587481" y="3596519"/>
                    </a:moveTo>
                    <a:cubicBezTo>
                      <a:pt x="1964385" y="3583375"/>
                      <a:pt x="2284711" y="3429355"/>
                      <a:pt x="2538457" y="3153130"/>
                    </a:cubicBezTo>
                    <a:cubicBezTo>
                      <a:pt x="2681141" y="2997873"/>
                      <a:pt x="2778868" y="2863475"/>
                      <a:pt x="2849067" y="2645829"/>
                    </a:cubicBezTo>
                    <a:cubicBezTo>
                      <a:pt x="2920124" y="2425611"/>
                      <a:pt x="2952985" y="2214823"/>
                      <a:pt x="2942317" y="1953361"/>
                    </a:cubicBezTo>
                    <a:cubicBezTo>
                      <a:pt x="2923362" y="1485684"/>
                      <a:pt x="2766295" y="955046"/>
                      <a:pt x="2471306" y="573093"/>
                    </a:cubicBezTo>
                    <a:cubicBezTo>
                      <a:pt x="2175459" y="190093"/>
                      <a:pt x="1810937" y="-4217"/>
                      <a:pt x="1476991" y="69"/>
                    </a:cubicBezTo>
                    <a:cubicBezTo>
                      <a:pt x="1470895" y="69"/>
                      <a:pt x="1468133" y="355"/>
                      <a:pt x="1461941" y="546"/>
                    </a:cubicBezTo>
                    <a:cubicBezTo>
                      <a:pt x="1101801" y="13214"/>
                      <a:pt x="716039" y="244386"/>
                      <a:pt x="434194" y="668820"/>
                    </a:cubicBezTo>
                    <a:cubicBezTo>
                      <a:pt x="165303" y="1073918"/>
                      <a:pt x="-12719" y="1595888"/>
                      <a:pt x="711" y="2105190"/>
                    </a:cubicBezTo>
                    <a:cubicBezTo>
                      <a:pt x="15094" y="2647829"/>
                      <a:pt x="165970" y="2926054"/>
                      <a:pt x="492011" y="3229711"/>
                    </a:cubicBezTo>
                    <a:cubicBezTo>
                      <a:pt x="765473" y="3484410"/>
                      <a:pt x="1184859" y="3630904"/>
                      <a:pt x="1587481" y="35965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" name="Graphic 5">
              <a:extLst>
                <a:ext uri="{FF2B5EF4-FFF2-40B4-BE49-F238E27FC236}">
                  <a16:creationId xmlns:a16="http://schemas.microsoft.com/office/drawing/2014/main" id="{358B2D88-F66E-D3AF-8F45-38AE754EAD06}"/>
                </a:ext>
              </a:extLst>
            </p:cNvPr>
            <p:cNvGrpSpPr/>
            <p:nvPr/>
          </p:nvGrpSpPr>
          <p:grpSpPr>
            <a:xfrm>
              <a:off x="1697288" y="4224978"/>
              <a:ext cx="416083" cy="619593"/>
              <a:chOff x="1701079" y="4153641"/>
              <a:chExt cx="416083" cy="619593"/>
            </a:xfrm>
            <a:solidFill>
              <a:srgbClr val="2E3030"/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2EEA32-6620-5D7B-8817-975E8B0032DB}"/>
                  </a:ext>
                </a:extLst>
              </p:cNvPr>
              <p:cNvSpPr/>
              <p:nvPr/>
            </p:nvSpPr>
            <p:spPr>
              <a:xfrm>
                <a:off x="1812640" y="4153641"/>
                <a:ext cx="304522" cy="497864"/>
              </a:xfrm>
              <a:custGeom>
                <a:avLst/>
                <a:gdLst>
                  <a:gd name="connsiteX0" fmla="*/ 19065 w 304522"/>
                  <a:gd name="connsiteY0" fmla="*/ 497864 h 497864"/>
                  <a:gd name="connsiteX1" fmla="*/ 33924 w 304522"/>
                  <a:gd name="connsiteY1" fmla="*/ 490721 h 497864"/>
                  <a:gd name="connsiteX2" fmla="*/ 295481 w 304522"/>
                  <a:gd name="connsiteY2" fmla="*/ 44189 h 497864"/>
                  <a:gd name="connsiteX3" fmla="*/ 303006 w 304522"/>
                  <a:gd name="connsiteY3" fmla="*/ 26472 h 497864"/>
                  <a:gd name="connsiteX4" fmla="*/ 292909 w 304522"/>
                  <a:gd name="connsiteY4" fmla="*/ 1517 h 497864"/>
                  <a:gd name="connsiteX5" fmla="*/ 267954 w 304522"/>
                  <a:gd name="connsiteY5" fmla="*/ 11613 h 497864"/>
                  <a:gd name="connsiteX6" fmla="*/ 260429 w 304522"/>
                  <a:gd name="connsiteY6" fmla="*/ 29425 h 497864"/>
                  <a:gd name="connsiteX7" fmla="*/ 4206 w 304522"/>
                  <a:gd name="connsiteY7" fmla="*/ 466908 h 497864"/>
                  <a:gd name="connsiteX8" fmla="*/ 7159 w 304522"/>
                  <a:gd name="connsiteY8" fmla="*/ 493673 h 497864"/>
                  <a:gd name="connsiteX9" fmla="*/ 19065 w 304522"/>
                  <a:gd name="connsiteY9" fmla="*/ 497864 h 497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522" h="497864">
                    <a:moveTo>
                      <a:pt x="19065" y="497864"/>
                    </a:moveTo>
                    <a:cubicBezTo>
                      <a:pt x="24590" y="497864"/>
                      <a:pt x="30114" y="495388"/>
                      <a:pt x="33924" y="490721"/>
                    </a:cubicBezTo>
                    <a:cubicBezTo>
                      <a:pt x="186896" y="300411"/>
                      <a:pt x="209946" y="246118"/>
                      <a:pt x="295481" y="44189"/>
                    </a:cubicBezTo>
                    <a:lnTo>
                      <a:pt x="303006" y="26472"/>
                    </a:lnTo>
                    <a:cubicBezTo>
                      <a:pt x="307101" y="16757"/>
                      <a:pt x="302625" y="5612"/>
                      <a:pt x="292909" y="1517"/>
                    </a:cubicBezTo>
                    <a:cubicBezTo>
                      <a:pt x="283289" y="-2579"/>
                      <a:pt x="272049" y="1898"/>
                      <a:pt x="267954" y="11613"/>
                    </a:cubicBezTo>
                    <a:lnTo>
                      <a:pt x="260429" y="29425"/>
                    </a:lnTo>
                    <a:cubicBezTo>
                      <a:pt x="174228" y="232498"/>
                      <a:pt x="153844" y="280790"/>
                      <a:pt x="4206" y="466908"/>
                    </a:cubicBezTo>
                    <a:cubicBezTo>
                      <a:pt x="-2366" y="475100"/>
                      <a:pt x="-1128" y="487101"/>
                      <a:pt x="7159" y="493673"/>
                    </a:cubicBezTo>
                    <a:cubicBezTo>
                      <a:pt x="10683" y="496435"/>
                      <a:pt x="14874" y="497864"/>
                      <a:pt x="19065" y="497864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2" name="Graphic 5">
                <a:extLst>
                  <a:ext uri="{FF2B5EF4-FFF2-40B4-BE49-F238E27FC236}">
                    <a16:creationId xmlns:a16="http://schemas.microsoft.com/office/drawing/2014/main" id="{0BC293DE-1A83-29AB-197F-870753827CF2}"/>
                  </a:ext>
                </a:extLst>
              </p:cNvPr>
              <p:cNvGrpSpPr/>
              <p:nvPr/>
            </p:nvGrpSpPr>
            <p:grpSpPr>
              <a:xfrm>
                <a:off x="1701079" y="4608795"/>
                <a:ext cx="147775" cy="164440"/>
                <a:chOff x="1701079" y="4608795"/>
                <a:chExt cx="147775" cy="164440"/>
              </a:xfrm>
              <a:solidFill>
                <a:srgbClr val="2E3030"/>
              </a:solidFill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E7222B02-3BDB-8BCE-3170-6D09E63324AA}"/>
                    </a:ext>
                  </a:extLst>
                </p:cNvPr>
                <p:cNvSpPr/>
                <p:nvPr/>
              </p:nvSpPr>
              <p:spPr>
                <a:xfrm>
                  <a:off x="1719989" y="4620025"/>
                  <a:ext cx="122659" cy="121301"/>
                </a:xfrm>
                <a:custGeom>
                  <a:avLst/>
                  <a:gdLst>
                    <a:gd name="connsiteX0" fmla="*/ 19134 w 122659"/>
                    <a:gd name="connsiteY0" fmla="*/ 121301 h 121301"/>
                    <a:gd name="connsiteX1" fmla="*/ 32469 w 122659"/>
                    <a:gd name="connsiteY1" fmla="*/ 115776 h 121301"/>
                    <a:gd name="connsiteX2" fmla="*/ 116956 w 122659"/>
                    <a:gd name="connsiteY2" fmla="*/ 32623 h 121301"/>
                    <a:gd name="connsiteX3" fmla="*/ 117146 w 122659"/>
                    <a:gd name="connsiteY3" fmla="*/ 5667 h 121301"/>
                    <a:gd name="connsiteX4" fmla="*/ 90190 w 122659"/>
                    <a:gd name="connsiteY4" fmla="*/ 5477 h 121301"/>
                    <a:gd name="connsiteX5" fmla="*/ 5704 w 122659"/>
                    <a:gd name="connsiteY5" fmla="*/ 88725 h 121301"/>
                    <a:gd name="connsiteX6" fmla="*/ 5513 w 122659"/>
                    <a:gd name="connsiteY6" fmla="*/ 115681 h 121301"/>
                    <a:gd name="connsiteX7" fmla="*/ 19039 w 122659"/>
                    <a:gd name="connsiteY7" fmla="*/ 121301 h 121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2659" h="121301">
                      <a:moveTo>
                        <a:pt x="19134" y="121301"/>
                      </a:moveTo>
                      <a:cubicBezTo>
                        <a:pt x="23992" y="121301"/>
                        <a:pt x="28754" y="119491"/>
                        <a:pt x="32469" y="115776"/>
                      </a:cubicBezTo>
                      <a:lnTo>
                        <a:pt x="116956" y="32623"/>
                      </a:lnTo>
                      <a:cubicBezTo>
                        <a:pt x="124480" y="25289"/>
                        <a:pt x="124576" y="13192"/>
                        <a:pt x="117146" y="5667"/>
                      </a:cubicBezTo>
                      <a:cubicBezTo>
                        <a:pt x="109812" y="-1857"/>
                        <a:pt x="97715" y="-1857"/>
                        <a:pt x="90190" y="5477"/>
                      </a:cubicBezTo>
                      <a:lnTo>
                        <a:pt x="5704" y="88725"/>
                      </a:lnTo>
                      <a:cubicBezTo>
                        <a:pt x="-1821" y="96060"/>
                        <a:pt x="-1916" y="108157"/>
                        <a:pt x="5513" y="115681"/>
                      </a:cubicBezTo>
                      <a:cubicBezTo>
                        <a:pt x="9228" y="119491"/>
                        <a:pt x="14181" y="121301"/>
                        <a:pt x="19039" y="12130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F2CEF203-D0E8-E75E-6FBC-B0C30B2C175E}"/>
                    </a:ext>
                  </a:extLst>
                </p:cNvPr>
                <p:cNvSpPr/>
                <p:nvPr/>
              </p:nvSpPr>
              <p:spPr>
                <a:xfrm>
                  <a:off x="1701079" y="4608795"/>
                  <a:ext cx="147775" cy="164440"/>
                </a:xfrm>
                <a:custGeom>
                  <a:avLst/>
                  <a:gdLst>
                    <a:gd name="connsiteX0" fmla="*/ 128722 w 147775"/>
                    <a:gd name="connsiteY0" fmla="*/ 164440 h 164440"/>
                    <a:gd name="connsiteX1" fmla="*/ 129103 w 147775"/>
                    <a:gd name="connsiteY1" fmla="*/ 164440 h 164440"/>
                    <a:gd name="connsiteX2" fmla="*/ 147772 w 147775"/>
                    <a:gd name="connsiteY2" fmla="*/ 145009 h 164440"/>
                    <a:gd name="connsiteX3" fmla="*/ 145200 w 147775"/>
                    <a:gd name="connsiteY3" fmla="*/ 8135 h 164440"/>
                    <a:gd name="connsiteX4" fmla="*/ 20232 w 147775"/>
                    <a:gd name="connsiteY4" fmla="*/ 39 h 164440"/>
                    <a:gd name="connsiteX5" fmla="*/ 39 w 147775"/>
                    <a:gd name="connsiteY5" fmla="*/ 17851 h 164440"/>
                    <a:gd name="connsiteX6" fmla="*/ 17851 w 147775"/>
                    <a:gd name="connsiteY6" fmla="*/ 38139 h 164440"/>
                    <a:gd name="connsiteX7" fmla="*/ 107862 w 147775"/>
                    <a:gd name="connsiteY7" fmla="*/ 43949 h 164440"/>
                    <a:gd name="connsiteX8" fmla="*/ 109767 w 147775"/>
                    <a:gd name="connsiteY8" fmla="*/ 145771 h 164440"/>
                    <a:gd name="connsiteX9" fmla="*/ 128817 w 147775"/>
                    <a:gd name="connsiteY9" fmla="*/ 164440 h 16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775" h="164440">
                      <a:moveTo>
                        <a:pt x="128722" y="164440"/>
                      </a:moveTo>
                      <a:lnTo>
                        <a:pt x="129103" y="164440"/>
                      </a:lnTo>
                      <a:cubicBezTo>
                        <a:pt x="139581" y="164250"/>
                        <a:pt x="147963" y="155582"/>
                        <a:pt x="147772" y="145009"/>
                      </a:cubicBezTo>
                      <a:lnTo>
                        <a:pt x="145200" y="8135"/>
                      </a:lnTo>
                      <a:lnTo>
                        <a:pt x="20232" y="39"/>
                      </a:lnTo>
                      <a:cubicBezTo>
                        <a:pt x="9755" y="-628"/>
                        <a:pt x="706" y="7373"/>
                        <a:pt x="39" y="17851"/>
                      </a:cubicBezTo>
                      <a:cubicBezTo>
                        <a:pt x="-628" y="28328"/>
                        <a:pt x="7278" y="37377"/>
                        <a:pt x="17851" y="38139"/>
                      </a:cubicBezTo>
                      <a:lnTo>
                        <a:pt x="107862" y="43949"/>
                      </a:lnTo>
                      <a:lnTo>
                        <a:pt x="109767" y="145771"/>
                      </a:lnTo>
                      <a:cubicBezTo>
                        <a:pt x="109958" y="156154"/>
                        <a:pt x="118435" y="164440"/>
                        <a:pt x="128817" y="164440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5" name="Graphic 5">
              <a:extLst>
                <a:ext uri="{FF2B5EF4-FFF2-40B4-BE49-F238E27FC236}">
                  <a16:creationId xmlns:a16="http://schemas.microsoft.com/office/drawing/2014/main" id="{FAD5DE33-F58C-482D-4DD9-57F67931CDD4}"/>
                </a:ext>
              </a:extLst>
            </p:cNvPr>
            <p:cNvGrpSpPr/>
            <p:nvPr/>
          </p:nvGrpSpPr>
          <p:grpSpPr>
            <a:xfrm>
              <a:off x="2546615" y="3694700"/>
              <a:ext cx="1770913" cy="755918"/>
              <a:chOff x="2550406" y="3623363"/>
              <a:chExt cx="1770913" cy="755918"/>
            </a:xfrm>
          </p:grpSpPr>
          <p:grpSp>
            <p:nvGrpSpPr>
              <p:cNvPr id="26" name="Graphic 5">
                <a:extLst>
                  <a:ext uri="{FF2B5EF4-FFF2-40B4-BE49-F238E27FC236}">
                    <a16:creationId xmlns:a16="http://schemas.microsoft.com/office/drawing/2014/main" id="{BEF7559A-D2D6-2097-AC1D-67D3794A3F38}"/>
                  </a:ext>
                </a:extLst>
              </p:cNvPr>
              <p:cNvGrpSpPr/>
              <p:nvPr/>
            </p:nvGrpSpPr>
            <p:grpSpPr>
              <a:xfrm>
                <a:off x="2858199" y="3675749"/>
                <a:ext cx="371220" cy="371220"/>
                <a:chOff x="2858199" y="3675749"/>
                <a:chExt cx="371220" cy="371220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4CE3C259-FD12-1B6B-4FA2-C6B674C9A878}"/>
                    </a:ext>
                  </a:extLst>
                </p:cNvPr>
                <p:cNvSpPr/>
                <p:nvPr/>
              </p:nvSpPr>
              <p:spPr>
                <a:xfrm>
                  <a:off x="2858199" y="3675749"/>
                  <a:ext cx="371220" cy="371220"/>
                </a:xfrm>
                <a:custGeom>
                  <a:avLst/>
                  <a:gdLst>
                    <a:gd name="connsiteX0" fmla="*/ 370253 w 371220"/>
                    <a:gd name="connsiteY0" fmla="*/ 166894 h 371220"/>
                    <a:gd name="connsiteX1" fmla="*/ 204327 w 371220"/>
                    <a:gd name="connsiteY1" fmla="*/ 370252 h 371220"/>
                    <a:gd name="connsiteX2" fmla="*/ 968 w 371220"/>
                    <a:gd name="connsiteY2" fmla="*/ 204327 h 371220"/>
                    <a:gd name="connsiteX3" fmla="*/ 166799 w 371220"/>
                    <a:gd name="connsiteY3" fmla="*/ 968 h 371220"/>
                    <a:gd name="connsiteX4" fmla="*/ 370253 w 371220"/>
                    <a:gd name="connsiteY4" fmla="*/ 166894 h 37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220" h="371220">
                      <a:moveTo>
                        <a:pt x="370253" y="166894"/>
                      </a:moveTo>
                      <a:cubicBezTo>
                        <a:pt x="380635" y="268811"/>
                        <a:pt x="306340" y="359870"/>
                        <a:pt x="204327" y="370252"/>
                      </a:cubicBezTo>
                      <a:cubicBezTo>
                        <a:pt x="102410" y="380635"/>
                        <a:pt x="11351" y="306340"/>
                        <a:pt x="968" y="204327"/>
                      </a:cubicBezTo>
                      <a:cubicBezTo>
                        <a:pt x="-9414" y="102314"/>
                        <a:pt x="64881" y="11255"/>
                        <a:pt x="166799" y="968"/>
                      </a:cubicBezTo>
                      <a:cubicBezTo>
                        <a:pt x="268811" y="-9414"/>
                        <a:pt x="359870" y="64881"/>
                        <a:pt x="370253" y="166894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F86549F5-DD9C-D52D-3EB3-F508ADA86510}"/>
                    </a:ext>
                  </a:extLst>
                </p:cNvPr>
                <p:cNvSpPr/>
                <p:nvPr/>
              </p:nvSpPr>
              <p:spPr>
                <a:xfrm>
                  <a:off x="2942171" y="3731606"/>
                  <a:ext cx="282715" cy="282747"/>
                </a:xfrm>
                <a:custGeom>
                  <a:avLst/>
                  <a:gdLst>
                    <a:gd name="connsiteX0" fmla="*/ 281994 w 282715"/>
                    <a:gd name="connsiteY0" fmla="*/ 127134 h 282747"/>
                    <a:gd name="connsiteX1" fmla="*/ 155597 w 282715"/>
                    <a:gd name="connsiteY1" fmla="*/ 282011 h 282747"/>
                    <a:gd name="connsiteX2" fmla="*/ 721 w 282715"/>
                    <a:gd name="connsiteY2" fmla="*/ 155614 h 282747"/>
                    <a:gd name="connsiteX3" fmla="*/ 127117 w 282715"/>
                    <a:gd name="connsiteY3" fmla="*/ 737 h 282747"/>
                    <a:gd name="connsiteX4" fmla="*/ 281994 w 282715"/>
                    <a:gd name="connsiteY4" fmla="*/ 127134 h 282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2715" h="282747">
                      <a:moveTo>
                        <a:pt x="281994" y="127134"/>
                      </a:moveTo>
                      <a:cubicBezTo>
                        <a:pt x="289804" y="204763"/>
                        <a:pt x="233321" y="274105"/>
                        <a:pt x="155597" y="282011"/>
                      </a:cubicBezTo>
                      <a:cubicBezTo>
                        <a:pt x="77968" y="289916"/>
                        <a:pt x="8626" y="233338"/>
                        <a:pt x="721" y="155614"/>
                      </a:cubicBezTo>
                      <a:cubicBezTo>
                        <a:pt x="-7090" y="77985"/>
                        <a:pt x="49489" y="8643"/>
                        <a:pt x="127117" y="737"/>
                      </a:cubicBezTo>
                      <a:cubicBezTo>
                        <a:pt x="204746" y="-7169"/>
                        <a:pt x="274183" y="49410"/>
                        <a:pt x="281994" y="127134"/>
                      </a:cubicBezTo>
                      <a:close/>
                    </a:path>
                  </a:pathLst>
                </a:custGeom>
                <a:solidFill>
                  <a:srgbClr val="1819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9DCE00C-0E0D-21C4-392A-202D356D1D76}"/>
                    </a:ext>
                  </a:extLst>
                </p:cNvPr>
                <p:cNvSpPr/>
                <p:nvPr/>
              </p:nvSpPr>
              <p:spPr>
                <a:xfrm>
                  <a:off x="2947041" y="3754876"/>
                  <a:ext cx="87808" cy="87888"/>
                </a:xfrm>
                <a:custGeom>
                  <a:avLst/>
                  <a:gdLst>
                    <a:gd name="connsiteX0" fmla="*/ 87576 w 87808"/>
                    <a:gd name="connsiteY0" fmla="*/ 39570 h 87888"/>
                    <a:gd name="connsiteX1" fmla="*/ 48333 w 87808"/>
                    <a:gd name="connsiteY1" fmla="*/ 87672 h 87888"/>
                    <a:gd name="connsiteX2" fmla="*/ 232 w 87808"/>
                    <a:gd name="connsiteY2" fmla="*/ 48334 h 87888"/>
                    <a:gd name="connsiteX3" fmla="*/ 39475 w 87808"/>
                    <a:gd name="connsiteY3" fmla="*/ 232 h 87888"/>
                    <a:gd name="connsiteX4" fmla="*/ 87672 w 87808"/>
                    <a:gd name="connsiteY4" fmla="*/ 39475 h 87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808" h="87888">
                      <a:moveTo>
                        <a:pt x="87576" y="39570"/>
                      </a:moveTo>
                      <a:cubicBezTo>
                        <a:pt x="90053" y="63764"/>
                        <a:pt x="72432" y="85195"/>
                        <a:pt x="48333" y="87672"/>
                      </a:cubicBezTo>
                      <a:cubicBezTo>
                        <a:pt x="24235" y="90053"/>
                        <a:pt x="2709" y="72527"/>
                        <a:pt x="232" y="48334"/>
                      </a:cubicBezTo>
                      <a:cubicBezTo>
                        <a:pt x="-2244" y="24140"/>
                        <a:pt x="15377" y="2709"/>
                        <a:pt x="39475" y="232"/>
                      </a:cubicBezTo>
                      <a:cubicBezTo>
                        <a:pt x="63669" y="-2244"/>
                        <a:pt x="85100" y="15377"/>
                        <a:pt x="87672" y="39475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0" name="Graphic 5">
                <a:extLst>
                  <a:ext uri="{FF2B5EF4-FFF2-40B4-BE49-F238E27FC236}">
                    <a16:creationId xmlns:a16="http://schemas.microsoft.com/office/drawing/2014/main" id="{24FFC152-E901-B496-5A93-C1473C297998}"/>
                  </a:ext>
                </a:extLst>
              </p:cNvPr>
              <p:cNvGrpSpPr/>
              <p:nvPr/>
            </p:nvGrpSpPr>
            <p:grpSpPr>
              <a:xfrm>
                <a:off x="3655918" y="3623363"/>
                <a:ext cx="371219" cy="371219"/>
                <a:chOff x="3655918" y="3623363"/>
                <a:chExt cx="371219" cy="371219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A647AC7C-C307-97EB-D9D9-9A227B451CDB}"/>
                    </a:ext>
                  </a:extLst>
                </p:cNvPr>
                <p:cNvSpPr/>
                <p:nvPr/>
              </p:nvSpPr>
              <p:spPr>
                <a:xfrm>
                  <a:off x="3655918" y="3623363"/>
                  <a:ext cx="371219" cy="371219"/>
                </a:xfrm>
                <a:custGeom>
                  <a:avLst/>
                  <a:gdLst>
                    <a:gd name="connsiteX0" fmla="*/ 370253 w 371219"/>
                    <a:gd name="connsiteY0" fmla="*/ 166893 h 371219"/>
                    <a:gd name="connsiteX1" fmla="*/ 204327 w 371219"/>
                    <a:gd name="connsiteY1" fmla="*/ 370252 h 371219"/>
                    <a:gd name="connsiteX2" fmla="*/ 968 w 371219"/>
                    <a:gd name="connsiteY2" fmla="*/ 204326 h 371219"/>
                    <a:gd name="connsiteX3" fmla="*/ 166894 w 371219"/>
                    <a:gd name="connsiteY3" fmla="*/ 967 h 371219"/>
                    <a:gd name="connsiteX4" fmla="*/ 370253 w 371219"/>
                    <a:gd name="connsiteY4" fmla="*/ 166893 h 371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219" h="371219">
                      <a:moveTo>
                        <a:pt x="370253" y="166893"/>
                      </a:moveTo>
                      <a:cubicBezTo>
                        <a:pt x="380635" y="268905"/>
                        <a:pt x="306245" y="359964"/>
                        <a:pt x="204327" y="370252"/>
                      </a:cubicBezTo>
                      <a:cubicBezTo>
                        <a:pt x="102410" y="380634"/>
                        <a:pt x="11255" y="306339"/>
                        <a:pt x="968" y="204326"/>
                      </a:cubicBezTo>
                      <a:cubicBezTo>
                        <a:pt x="-9414" y="102313"/>
                        <a:pt x="64881" y="11254"/>
                        <a:pt x="166894" y="967"/>
                      </a:cubicBezTo>
                      <a:cubicBezTo>
                        <a:pt x="268907" y="-9415"/>
                        <a:pt x="359870" y="64975"/>
                        <a:pt x="370253" y="166893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9FE9603A-2BFE-B176-95AA-33DC8BDE8F8B}"/>
                    </a:ext>
                  </a:extLst>
                </p:cNvPr>
                <p:cNvSpPr/>
                <p:nvPr/>
              </p:nvSpPr>
              <p:spPr>
                <a:xfrm>
                  <a:off x="3739890" y="3679328"/>
                  <a:ext cx="282729" cy="282717"/>
                </a:xfrm>
                <a:custGeom>
                  <a:avLst/>
                  <a:gdLst>
                    <a:gd name="connsiteX0" fmla="*/ 281994 w 282729"/>
                    <a:gd name="connsiteY0" fmla="*/ 127120 h 282717"/>
                    <a:gd name="connsiteX1" fmla="*/ 155597 w 282729"/>
                    <a:gd name="connsiteY1" fmla="*/ 281996 h 282717"/>
                    <a:gd name="connsiteX2" fmla="*/ 721 w 282729"/>
                    <a:gd name="connsiteY2" fmla="*/ 155599 h 282717"/>
                    <a:gd name="connsiteX3" fmla="*/ 127117 w 282729"/>
                    <a:gd name="connsiteY3" fmla="*/ 723 h 282717"/>
                    <a:gd name="connsiteX4" fmla="*/ 281994 w 282729"/>
                    <a:gd name="connsiteY4" fmla="*/ 127024 h 282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2729" h="282717">
                      <a:moveTo>
                        <a:pt x="281994" y="127120"/>
                      </a:moveTo>
                      <a:cubicBezTo>
                        <a:pt x="289900" y="204748"/>
                        <a:pt x="233226" y="274090"/>
                        <a:pt x="155597" y="281996"/>
                      </a:cubicBezTo>
                      <a:cubicBezTo>
                        <a:pt x="77968" y="289806"/>
                        <a:pt x="8626" y="233323"/>
                        <a:pt x="721" y="155599"/>
                      </a:cubicBezTo>
                      <a:cubicBezTo>
                        <a:pt x="-7090" y="77971"/>
                        <a:pt x="49489" y="8629"/>
                        <a:pt x="127117" y="723"/>
                      </a:cubicBezTo>
                      <a:cubicBezTo>
                        <a:pt x="204746" y="-7088"/>
                        <a:pt x="274183" y="49300"/>
                        <a:pt x="281994" y="127024"/>
                      </a:cubicBezTo>
                      <a:close/>
                    </a:path>
                  </a:pathLst>
                </a:custGeom>
                <a:solidFill>
                  <a:srgbClr val="1819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63C9D57B-9878-7710-0F03-344572CB20F5}"/>
                    </a:ext>
                  </a:extLst>
                </p:cNvPr>
                <p:cNvSpPr/>
                <p:nvPr/>
              </p:nvSpPr>
              <p:spPr>
                <a:xfrm>
                  <a:off x="3744759" y="3702599"/>
                  <a:ext cx="87809" cy="87777"/>
                </a:xfrm>
                <a:custGeom>
                  <a:avLst/>
                  <a:gdLst>
                    <a:gd name="connsiteX0" fmla="*/ 87577 w 87809"/>
                    <a:gd name="connsiteY0" fmla="*/ 39460 h 87777"/>
                    <a:gd name="connsiteX1" fmla="*/ 48335 w 87809"/>
                    <a:gd name="connsiteY1" fmla="*/ 87561 h 87777"/>
                    <a:gd name="connsiteX2" fmla="*/ 233 w 87809"/>
                    <a:gd name="connsiteY2" fmla="*/ 48318 h 87777"/>
                    <a:gd name="connsiteX3" fmla="*/ 39381 w 87809"/>
                    <a:gd name="connsiteY3" fmla="*/ 217 h 87777"/>
                    <a:gd name="connsiteX4" fmla="*/ 87577 w 87809"/>
                    <a:gd name="connsiteY4" fmla="*/ 39460 h 87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809" h="87777">
                      <a:moveTo>
                        <a:pt x="87577" y="39460"/>
                      </a:moveTo>
                      <a:cubicBezTo>
                        <a:pt x="90054" y="63558"/>
                        <a:pt x="72433" y="85179"/>
                        <a:pt x="48335" y="87561"/>
                      </a:cubicBezTo>
                      <a:cubicBezTo>
                        <a:pt x="24141" y="89942"/>
                        <a:pt x="2614" y="72416"/>
                        <a:pt x="233" y="48318"/>
                      </a:cubicBezTo>
                      <a:cubicBezTo>
                        <a:pt x="-2243" y="24219"/>
                        <a:pt x="15283" y="2598"/>
                        <a:pt x="39381" y="217"/>
                      </a:cubicBezTo>
                      <a:cubicBezTo>
                        <a:pt x="63575" y="-2165"/>
                        <a:pt x="85101" y="15361"/>
                        <a:pt x="87577" y="39460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AF36D15-D4B3-A506-85B6-594F0D5F2F3A}"/>
                  </a:ext>
                </a:extLst>
              </p:cNvPr>
              <p:cNvSpPr/>
              <p:nvPr/>
            </p:nvSpPr>
            <p:spPr>
              <a:xfrm>
                <a:off x="2550406" y="4056710"/>
                <a:ext cx="363872" cy="197180"/>
              </a:xfrm>
              <a:custGeom>
                <a:avLst/>
                <a:gdLst>
                  <a:gd name="connsiteX0" fmla="*/ 363816 w 363872"/>
                  <a:gd name="connsiteY0" fmla="*/ 86066 h 197180"/>
                  <a:gd name="connsiteX1" fmla="*/ 186365 w 363872"/>
                  <a:gd name="connsiteY1" fmla="*/ 196365 h 197180"/>
                  <a:gd name="connsiteX2" fmla="*/ 56 w 363872"/>
                  <a:gd name="connsiteY2" fmla="*/ 111117 h 197180"/>
                  <a:gd name="connsiteX3" fmla="*/ 177412 w 363872"/>
                  <a:gd name="connsiteY3" fmla="*/ 817 h 197180"/>
                  <a:gd name="connsiteX4" fmla="*/ 363721 w 363872"/>
                  <a:gd name="connsiteY4" fmla="*/ 85971 h 19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872" h="197180">
                    <a:moveTo>
                      <a:pt x="363816" y="86066"/>
                    </a:moveTo>
                    <a:cubicBezTo>
                      <a:pt x="366293" y="140168"/>
                      <a:pt x="286949" y="189507"/>
                      <a:pt x="186365" y="196365"/>
                    </a:cubicBezTo>
                    <a:cubicBezTo>
                      <a:pt x="85972" y="203319"/>
                      <a:pt x="2533" y="165028"/>
                      <a:pt x="56" y="111117"/>
                    </a:cubicBezTo>
                    <a:cubicBezTo>
                      <a:pt x="-2420" y="57110"/>
                      <a:pt x="77018" y="7770"/>
                      <a:pt x="177412" y="817"/>
                    </a:cubicBezTo>
                    <a:cubicBezTo>
                      <a:pt x="277805" y="-6136"/>
                      <a:pt x="361244" y="32059"/>
                      <a:pt x="363721" y="85971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892F086-8C96-B880-0E21-A7F67909BE4F}"/>
                  </a:ext>
                </a:extLst>
              </p:cNvPr>
              <p:cNvSpPr/>
              <p:nvPr/>
            </p:nvSpPr>
            <p:spPr>
              <a:xfrm>
                <a:off x="4017438" y="3916673"/>
                <a:ext cx="303880" cy="204041"/>
              </a:xfrm>
              <a:custGeom>
                <a:avLst/>
                <a:gdLst>
                  <a:gd name="connsiteX0" fmla="*/ 302864 w 303880"/>
                  <a:gd name="connsiteY0" fmla="*/ 67512 h 204041"/>
                  <a:gd name="connsiteX1" fmla="*/ 169419 w 303880"/>
                  <a:gd name="connsiteY1" fmla="*/ 198004 h 204041"/>
                  <a:gd name="connsiteX2" fmla="*/ 1017 w 303880"/>
                  <a:gd name="connsiteY2" fmla="*/ 136473 h 204041"/>
                  <a:gd name="connsiteX3" fmla="*/ 134462 w 303880"/>
                  <a:gd name="connsiteY3" fmla="*/ 6075 h 204041"/>
                  <a:gd name="connsiteX4" fmla="*/ 302864 w 303880"/>
                  <a:gd name="connsiteY4" fmla="*/ 67607 h 204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880" h="204041">
                    <a:moveTo>
                      <a:pt x="302864" y="67512"/>
                    </a:moveTo>
                    <a:cubicBezTo>
                      <a:pt x="312484" y="120566"/>
                      <a:pt x="252763" y="178954"/>
                      <a:pt x="169419" y="198004"/>
                    </a:cubicBezTo>
                    <a:cubicBezTo>
                      <a:pt x="86075" y="217054"/>
                      <a:pt x="10637" y="189527"/>
                      <a:pt x="1017" y="136473"/>
                    </a:cubicBezTo>
                    <a:cubicBezTo>
                      <a:pt x="-8604" y="83514"/>
                      <a:pt x="51118" y="25125"/>
                      <a:pt x="134462" y="6075"/>
                    </a:cubicBezTo>
                    <a:cubicBezTo>
                      <a:pt x="217806" y="-13070"/>
                      <a:pt x="293244" y="14552"/>
                      <a:pt x="302864" y="67607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37C1E1E-0A3E-5734-5861-74DFE126F37C}"/>
                  </a:ext>
                </a:extLst>
              </p:cNvPr>
              <p:cNvSpPr/>
              <p:nvPr/>
            </p:nvSpPr>
            <p:spPr>
              <a:xfrm>
                <a:off x="3245370" y="4199023"/>
                <a:ext cx="450041" cy="180258"/>
              </a:xfrm>
              <a:custGeom>
                <a:avLst/>
                <a:gdLst>
                  <a:gd name="connsiteX0" fmla="*/ 213777 w 450041"/>
                  <a:gd name="connsiteY0" fmla="*/ 180068 h 180258"/>
                  <a:gd name="connsiteX1" fmla="*/ 238161 w 450041"/>
                  <a:gd name="connsiteY1" fmla="*/ 178639 h 180258"/>
                  <a:gd name="connsiteX2" fmla="*/ 447520 w 450041"/>
                  <a:gd name="connsiteY2" fmla="*/ 26144 h 180258"/>
                  <a:gd name="connsiteX3" fmla="*/ 441805 w 450041"/>
                  <a:gd name="connsiteY3" fmla="*/ 2522 h 180258"/>
                  <a:gd name="connsiteX4" fmla="*/ 418183 w 450041"/>
                  <a:gd name="connsiteY4" fmla="*/ 8237 h 180258"/>
                  <a:gd name="connsiteX5" fmla="*/ 234160 w 450041"/>
                  <a:gd name="connsiteY5" fmla="*/ 144539 h 180258"/>
                  <a:gd name="connsiteX6" fmla="*/ 29373 w 450041"/>
                  <a:gd name="connsiteY6" fmla="*/ 51385 h 180258"/>
                  <a:gd name="connsiteX7" fmla="*/ 5084 w 450041"/>
                  <a:gd name="connsiteY7" fmla="*/ 51385 h 180258"/>
                  <a:gd name="connsiteX8" fmla="*/ 4989 w 450041"/>
                  <a:gd name="connsiteY8" fmla="*/ 75674 h 180258"/>
                  <a:gd name="connsiteX9" fmla="*/ 213872 w 450041"/>
                  <a:gd name="connsiteY9" fmla="*/ 180258 h 18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0041" h="180258">
                    <a:moveTo>
                      <a:pt x="213777" y="180068"/>
                    </a:moveTo>
                    <a:cubicBezTo>
                      <a:pt x="221873" y="180068"/>
                      <a:pt x="230064" y="179591"/>
                      <a:pt x="238161" y="178639"/>
                    </a:cubicBezTo>
                    <a:cubicBezTo>
                      <a:pt x="354556" y="165018"/>
                      <a:pt x="427804" y="58433"/>
                      <a:pt x="447520" y="26144"/>
                    </a:cubicBezTo>
                    <a:cubicBezTo>
                      <a:pt x="452473" y="18047"/>
                      <a:pt x="449901" y="7475"/>
                      <a:pt x="441805" y="2522"/>
                    </a:cubicBezTo>
                    <a:cubicBezTo>
                      <a:pt x="433709" y="-2431"/>
                      <a:pt x="423136" y="140"/>
                      <a:pt x="418183" y="8237"/>
                    </a:cubicBezTo>
                    <a:cubicBezTo>
                      <a:pt x="400562" y="37193"/>
                      <a:pt x="335030" y="132728"/>
                      <a:pt x="234160" y="144539"/>
                    </a:cubicBezTo>
                    <a:cubicBezTo>
                      <a:pt x="167200" y="152350"/>
                      <a:pt x="98334" y="121013"/>
                      <a:pt x="29373" y="51385"/>
                    </a:cubicBezTo>
                    <a:cubicBezTo>
                      <a:pt x="22705" y="44622"/>
                      <a:pt x="11751" y="44622"/>
                      <a:pt x="5084" y="51385"/>
                    </a:cubicBezTo>
                    <a:cubicBezTo>
                      <a:pt x="-1679" y="58052"/>
                      <a:pt x="-1679" y="68911"/>
                      <a:pt x="4989" y="75674"/>
                    </a:cubicBezTo>
                    <a:cubicBezTo>
                      <a:pt x="73759" y="145111"/>
                      <a:pt x="143958" y="180258"/>
                      <a:pt x="213872" y="180258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7306DE-EAA6-54B1-F87F-9E7EA2C787EE}"/>
                </a:ext>
              </a:extLst>
            </p:cNvPr>
            <p:cNvSpPr/>
            <p:nvPr/>
          </p:nvSpPr>
          <p:spPr>
            <a:xfrm>
              <a:off x="2334233" y="5510604"/>
              <a:ext cx="1951577" cy="234314"/>
            </a:xfrm>
            <a:custGeom>
              <a:avLst/>
              <a:gdLst>
                <a:gd name="connsiteX0" fmla="*/ 1951577 w 1951577"/>
                <a:gd name="connsiteY0" fmla="*/ 117157 h 234314"/>
                <a:gd name="connsiteX1" fmla="*/ 975836 w 1951577"/>
                <a:gd name="connsiteY1" fmla="*/ 234315 h 234314"/>
                <a:gd name="connsiteX2" fmla="*/ 0 w 1951577"/>
                <a:gd name="connsiteY2" fmla="*/ 117157 h 234314"/>
                <a:gd name="connsiteX3" fmla="*/ 975741 w 1951577"/>
                <a:gd name="connsiteY3" fmla="*/ 0 h 234314"/>
                <a:gd name="connsiteX4" fmla="*/ 1951482 w 1951577"/>
                <a:gd name="connsiteY4" fmla="*/ 117157 h 23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1577" h="234314">
                  <a:moveTo>
                    <a:pt x="1951577" y="117157"/>
                  </a:moveTo>
                  <a:cubicBezTo>
                    <a:pt x="1951577" y="181832"/>
                    <a:pt x="1514666" y="234315"/>
                    <a:pt x="975836" y="234315"/>
                  </a:cubicBezTo>
                  <a:cubicBezTo>
                    <a:pt x="437007" y="234315"/>
                    <a:pt x="0" y="181832"/>
                    <a:pt x="0" y="117157"/>
                  </a:cubicBezTo>
                  <a:cubicBezTo>
                    <a:pt x="0" y="52483"/>
                    <a:pt x="436912" y="0"/>
                    <a:pt x="975741" y="0"/>
                  </a:cubicBezTo>
                  <a:cubicBezTo>
                    <a:pt x="1514570" y="0"/>
                    <a:pt x="1951482" y="52483"/>
                    <a:pt x="1951482" y="117157"/>
                  </a:cubicBezTo>
                  <a:close/>
                </a:path>
              </a:pathLst>
            </a:custGeom>
            <a:solidFill>
              <a:srgbClr val="BA654F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2" name="Graphic 41">
            <a:extLst>
              <a:ext uri="{FF2B5EF4-FFF2-40B4-BE49-F238E27FC236}">
                <a16:creationId xmlns:a16="http://schemas.microsoft.com/office/drawing/2014/main" id="{8B141B64-BDB1-248D-1368-69E867158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251335" flipH="1">
            <a:off x="6178223" y="2273296"/>
            <a:ext cx="1306907" cy="804666"/>
          </a:xfrm>
          <a:prstGeom prst="rect">
            <a:avLst/>
          </a:prstGeom>
        </p:spPr>
      </p:pic>
      <p:pic>
        <p:nvPicPr>
          <p:cNvPr id="12" name="Holly-Dazed-RKVC">
            <a:hlinkClick r:id="" action="ppaction://media"/>
            <a:extLst>
              <a:ext uri="{FF2B5EF4-FFF2-40B4-BE49-F238E27FC236}">
                <a16:creationId xmlns:a16="http://schemas.microsoft.com/office/drawing/2014/main" id="{2C2BD4CA-4F2C-0D24-607A-9AED30D58C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3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7031946"/>
            <a:ext cx="423182" cy="4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91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4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">
            <a:extLst>
              <a:ext uri="{FF2B5EF4-FFF2-40B4-BE49-F238E27FC236}">
                <a16:creationId xmlns:a16="http://schemas.microsoft.com/office/drawing/2014/main" id="{A8706474-AEDB-C19A-A33E-39D2A09F0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4E1"/>
          </a:solidFill>
          <a:ln>
            <a:solidFill>
              <a:srgbClr val="E8E4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!!BG">
            <a:extLst>
              <a:ext uri="{FF2B5EF4-FFF2-40B4-BE49-F238E27FC236}">
                <a16:creationId xmlns:a16="http://schemas.microsoft.com/office/drawing/2014/main" id="{C307494F-DFB0-3992-0BED-5193A7845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7097649"/>
            <a:ext cx="28021815" cy="11197607"/>
          </a:xfrm>
          <a:prstGeom prst="rect">
            <a:avLst/>
          </a:prstGeom>
        </p:spPr>
      </p:pic>
      <p:pic>
        <p:nvPicPr>
          <p:cNvPr id="3" name="!!Elf">
            <a:extLst>
              <a:ext uri="{FF2B5EF4-FFF2-40B4-BE49-F238E27FC236}">
                <a16:creationId xmlns:a16="http://schemas.microsoft.com/office/drawing/2014/main" id="{4D5602B0-17F5-5404-25D3-C9D2DF02E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3736" y="1300207"/>
            <a:ext cx="7569475" cy="8381650"/>
          </a:xfrm>
          <a:prstGeom prst="rect">
            <a:avLst/>
          </a:prstGeom>
        </p:spPr>
      </p:pic>
      <p:sp>
        <p:nvSpPr>
          <p:cNvPr id="5" name="Noggin">
            <a:extLst>
              <a:ext uri="{FF2B5EF4-FFF2-40B4-BE49-F238E27FC236}">
                <a16:creationId xmlns:a16="http://schemas.microsoft.com/office/drawing/2014/main" id="{2C5B57CB-4D11-B897-7F52-C63DDBA9A5D9}"/>
              </a:ext>
            </a:extLst>
          </p:cNvPr>
          <p:cNvSpPr txBox="1"/>
          <p:nvPr/>
        </p:nvSpPr>
        <p:spPr>
          <a:xfrm>
            <a:off x="1180997" y="1934546"/>
            <a:ext cx="34091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dirty="0">
                <a:solidFill>
                  <a:srgbClr val="568B00"/>
                </a:solidFill>
                <a:latin typeface="DM Sans" pitchFamily="2" charset="0"/>
              </a:rPr>
              <a:t>Noggin</a:t>
            </a:r>
            <a:endParaRPr lang="en-GB" sz="3000" dirty="0">
              <a:latin typeface="DM Sans" pitchFamily="2" charset="0"/>
            </a:endParaRPr>
          </a:p>
        </p:txBody>
      </p:sp>
      <p:pic>
        <p:nvPicPr>
          <p:cNvPr id="9" name="Arrow">
            <a:extLst>
              <a:ext uri="{FF2B5EF4-FFF2-40B4-BE49-F238E27FC236}">
                <a16:creationId xmlns:a16="http://schemas.microsoft.com/office/drawing/2014/main" id="{135A11C9-6A65-38B2-624B-C11BFCE54D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777770" flipV="1">
            <a:off x="3446024" y="3069017"/>
            <a:ext cx="838200" cy="1447800"/>
          </a:xfrm>
          <a:prstGeom prst="rect">
            <a:avLst/>
          </a:prstGeom>
        </p:spPr>
      </p:pic>
      <p:grpSp>
        <p:nvGrpSpPr>
          <p:cNvPr id="84" name="!!Egg">
            <a:extLst>
              <a:ext uri="{FF2B5EF4-FFF2-40B4-BE49-F238E27FC236}">
                <a16:creationId xmlns:a16="http://schemas.microsoft.com/office/drawing/2014/main" id="{AC3AB6F8-DC97-CBE9-44ED-C64EA07DF97F}"/>
              </a:ext>
            </a:extLst>
          </p:cNvPr>
          <p:cNvGrpSpPr/>
          <p:nvPr/>
        </p:nvGrpSpPr>
        <p:grpSpPr>
          <a:xfrm flipH="1">
            <a:off x="6630613" y="-1983473"/>
            <a:ext cx="1362502" cy="1755718"/>
            <a:chOff x="1697288" y="1286820"/>
            <a:chExt cx="3383117" cy="435947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49E6862-F585-ACF0-E0DE-6F704DB43688}"/>
                </a:ext>
              </a:extLst>
            </p:cNvPr>
            <p:cNvSpPr/>
            <p:nvPr/>
          </p:nvSpPr>
          <p:spPr>
            <a:xfrm>
              <a:off x="3566327" y="5016460"/>
              <a:ext cx="286535" cy="600303"/>
            </a:xfrm>
            <a:custGeom>
              <a:avLst/>
              <a:gdLst>
                <a:gd name="connsiteX0" fmla="*/ 142584 w 286535"/>
                <a:gd name="connsiteY0" fmla="*/ 600304 h 600303"/>
                <a:gd name="connsiteX1" fmla="*/ 277934 w 286535"/>
                <a:gd name="connsiteY1" fmla="*/ 548488 h 600303"/>
                <a:gd name="connsiteX2" fmla="*/ 283459 w 286535"/>
                <a:gd name="connsiteY2" fmla="*/ 522104 h 600303"/>
                <a:gd name="connsiteX3" fmla="*/ 257075 w 286535"/>
                <a:gd name="connsiteY3" fmla="*/ 516579 h 600303"/>
                <a:gd name="connsiteX4" fmla="*/ 108104 w 286535"/>
                <a:gd name="connsiteY4" fmla="*/ 553346 h 600303"/>
                <a:gd name="connsiteX5" fmla="*/ 47239 w 286535"/>
                <a:gd name="connsiteY5" fmla="*/ 20136 h 600303"/>
                <a:gd name="connsiteX6" fmla="*/ 29332 w 286535"/>
                <a:gd name="connsiteY6" fmla="*/ 38 h 600303"/>
                <a:gd name="connsiteX7" fmla="*/ 9234 w 286535"/>
                <a:gd name="connsiteY7" fmla="*/ 17945 h 600303"/>
                <a:gd name="connsiteX8" fmla="*/ 89149 w 286535"/>
                <a:gd name="connsiteY8" fmla="*/ 586302 h 600303"/>
                <a:gd name="connsiteX9" fmla="*/ 142679 w 286535"/>
                <a:gd name="connsiteY9" fmla="*/ 600209 h 600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6535" h="600303">
                  <a:moveTo>
                    <a:pt x="142584" y="600304"/>
                  </a:moveTo>
                  <a:cubicBezTo>
                    <a:pt x="180494" y="600304"/>
                    <a:pt x="225261" y="583064"/>
                    <a:pt x="277934" y="548488"/>
                  </a:cubicBezTo>
                  <a:cubicBezTo>
                    <a:pt x="286697" y="542678"/>
                    <a:pt x="289174" y="530867"/>
                    <a:pt x="283459" y="522104"/>
                  </a:cubicBezTo>
                  <a:cubicBezTo>
                    <a:pt x="277649" y="513341"/>
                    <a:pt x="265838" y="510864"/>
                    <a:pt x="257075" y="516579"/>
                  </a:cubicBezTo>
                  <a:cubicBezTo>
                    <a:pt x="191162" y="559918"/>
                    <a:pt x="141060" y="572301"/>
                    <a:pt x="108104" y="553346"/>
                  </a:cubicBezTo>
                  <a:cubicBezTo>
                    <a:pt x="20759" y="503149"/>
                    <a:pt x="35428" y="235401"/>
                    <a:pt x="47239" y="20136"/>
                  </a:cubicBezTo>
                  <a:cubicBezTo>
                    <a:pt x="47810" y="9659"/>
                    <a:pt x="39809" y="705"/>
                    <a:pt x="29332" y="38"/>
                  </a:cubicBezTo>
                  <a:cubicBezTo>
                    <a:pt x="18759" y="-628"/>
                    <a:pt x="9901" y="7468"/>
                    <a:pt x="9234" y="17945"/>
                  </a:cubicBezTo>
                  <a:cubicBezTo>
                    <a:pt x="-4387" y="266929"/>
                    <a:pt x="-18388" y="524295"/>
                    <a:pt x="89149" y="586302"/>
                  </a:cubicBezTo>
                  <a:cubicBezTo>
                    <a:pt x="105246" y="595541"/>
                    <a:pt x="122963" y="600209"/>
                    <a:pt x="142679" y="600209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CA3F7C7-FA7B-B27D-7CA4-0F4AD9B3C128}"/>
                </a:ext>
              </a:extLst>
            </p:cNvPr>
            <p:cNvSpPr/>
            <p:nvPr/>
          </p:nvSpPr>
          <p:spPr>
            <a:xfrm>
              <a:off x="2957621" y="5039795"/>
              <a:ext cx="272525" cy="606503"/>
            </a:xfrm>
            <a:custGeom>
              <a:avLst/>
              <a:gdLst>
                <a:gd name="connsiteX0" fmla="*/ 138547 w 272525"/>
                <a:gd name="connsiteY0" fmla="*/ 606496 h 606503"/>
                <a:gd name="connsiteX1" fmla="*/ 262944 w 272525"/>
                <a:gd name="connsiteY1" fmla="*/ 563158 h 606503"/>
                <a:gd name="connsiteX2" fmla="*/ 269992 w 272525"/>
                <a:gd name="connsiteY2" fmla="*/ 537154 h 606503"/>
                <a:gd name="connsiteX3" fmla="*/ 243989 w 272525"/>
                <a:gd name="connsiteY3" fmla="*/ 530011 h 606503"/>
                <a:gd name="connsiteX4" fmla="*/ 93018 w 272525"/>
                <a:gd name="connsiteY4" fmla="*/ 557252 h 606503"/>
                <a:gd name="connsiteX5" fmla="*/ 65776 w 272525"/>
                <a:gd name="connsiteY5" fmla="*/ 21280 h 606503"/>
                <a:gd name="connsiteX6" fmla="*/ 49107 w 272525"/>
                <a:gd name="connsiteY6" fmla="*/ 135 h 606503"/>
                <a:gd name="connsiteX7" fmla="*/ 27962 w 272525"/>
                <a:gd name="connsiteY7" fmla="*/ 16803 h 606503"/>
                <a:gd name="connsiteX8" fmla="*/ 71968 w 272525"/>
                <a:gd name="connsiteY8" fmla="*/ 588970 h 606503"/>
                <a:gd name="connsiteX9" fmla="*/ 138452 w 272525"/>
                <a:gd name="connsiteY9" fmla="*/ 606401 h 60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2525" h="606503">
                  <a:moveTo>
                    <a:pt x="138547" y="606496"/>
                  </a:moveTo>
                  <a:cubicBezTo>
                    <a:pt x="173504" y="605068"/>
                    <a:pt x="214747" y="590685"/>
                    <a:pt x="262944" y="563158"/>
                  </a:cubicBezTo>
                  <a:cubicBezTo>
                    <a:pt x="272088" y="557919"/>
                    <a:pt x="275231" y="546298"/>
                    <a:pt x="269992" y="537154"/>
                  </a:cubicBezTo>
                  <a:cubicBezTo>
                    <a:pt x="264849" y="528010"/>
                    <a:pt x="253133" y="524867"/>
                    <a:pt x="243989" y="530011"/>
                  </a:cubicBezTo>
                  <a:cubicBezTo>
                    <a:pt x="175504" y="569063"/>
                    <a:pt x="124641" y="578207"/>
                    <a:pt x="93018" y="557252"/>
                  </a:cubicBezTo>
                  <a:cubicBezTo>
                    <a:pt x="9007" y="501626"/>
                    <a:pt x="40535" y="235307"/>
                    <a:pt x="65776" y="21280"/>
                  </a:cubicBezTo>
                  <a:cubicBezTo>
                    <a:pt x="67015" y="10803"/>
                    <a:pt x="59585" y="1373"/>
                    <a:pt x="49107" y="135"/>
                  </a:cubicBezTo>
                  <a:cubicBezTo>
                    <a:pt x="38725" y="-1103"/>
                    <a:pt x="29200" y="6326"/>
                    <a:pt x="27962" y="16803"/>
                  </a:cubicBezTo>
                  <a:cubicBezTo>
                    <a:pt x="-1375" y="264358"/>
                    <a:pt x="-31569" y="520391"/>
                    <a:pt x="71968" y="588970"/>
                  </a:cubicBezTo>
                  <a:cubicBezTo>
                    <a:pt x="91018" y="601639"/>
                    <a:pt x="113115" y="607354"/>
                    <a:pt x="138452" y="606401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7" name="Graphic 5">
              <a:extLst>
                <a:ext uri="{FF2B5EF4-FFF2-40B4-BE49-F238E27FC236}">
                  <a16:creationId xmlns:a16="http://schemas.microsoft.com/office/drawing/2014/main" id="{E740AC41-1591-2220-B45D-158C9506852A}"/>
                </a:ext>
              </a:extLst>
            </p:cNvPr>
            <p:cNvGrpSpPr/>
            <p:nvPr/>
          </p:nvGrpSpPr>
          <p:grpSpPr>
            <a:xfrm>
              <a:off x="4573682" y="4029029"/>
              <a:ext cx="506723" cy="548567"/>
              <a:chOff x="4577473" y="3957692"/>
              <a:chExt cx="506723" cy="548567"/>
            </a:xfrm>
            <a:solidFill>
              <a:srgbClr val="2E3030"/>
            </a:solidFill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46FF05E2-780D-720D-39D4-D1E34402F877}"/>
                  </a:ext>
                </a:extLst>
              </p:cNvPr>
              <p:cNvSpPr/>
              <p:nvPr/>
            </p:nvSpPr>
            <p:spPr>
              <a:xfrm>
                <a:off x="4577473" y="3957692"/>
                <a:ext cx="396848" cy="430089"/>
              </a:xfrm>
              <a:custGeom>
                <a:avLst/>
                <a:gdLst>
                  <a:gd name="connsiteX0" fmla="*/ 94397 w 396848"/>
                  <a:gd name="connsiteY0" fmla="*/ 156509 h 430089"/>
                  <a:gd name="connsiteX1" fmla="*/ 365859 w 396848"/>
                  <a:gd name="connsiteY1" fmla="*/ 425876 h 430089"/>
                  <a:gd name="connsiteX2" fmla="*/ 392625 w 396848"/>
                  <a:gd name="connsiteY2" fmla="*/ 423018 h 430089"/>
                  <a:gd name="connsiteX3" fmla="*/ 389767 w 396848"/>
                  <a:gd name="connsiteY3" fmla="*/ 396253 h 430089"/>
                  <a:gd name="connsiteX4" fmla="*/ 45724 w 396848"/>
                  <a:gd name="connsiteY4" fmla="*/ 23826 h 430089"/>
                  <a:gd name="connsiteX5" fmla="*/ 34580 w 396848"/>
                  <a:gd name="connsiteY5" fmla="*/ 8014 h 430089"/>
                  <a:gd name="connsiteX6" fmla="*/ 34294 w 396848"/>
                  <a:gd name="connsiteY6" fmla="*/ 7633 h 430089"/>
                  <a:gd name="connsiteX7" fmla="*/ 8005 w 396848"/>
                  <a:gd name="connsiteY7" fmla="*/ 3537 h 430089"/>
                  <a:gd name="connsiteX8" fmla="*/ 3528 w 396848"/>
                  <a:gd name="connsiteY8" fmla="*/ 30112 h 430089"/>
                  <a:gd name="connsiteX9" fmla="*/ 14673 w 396848"/>
                  <a:gd name="connsiteY9" fmla="*/ 45923 h 430089"/>
                  <a:gd name="connsiteX10" fmla="*/ 94397 w 396848"/>
                  <a:gd name="connsiteY10" fmla="*/ 156509 h 430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848" h="430089">
                    <a:moveTo>
                      <a:pt x="94397" y="156509"/>
                    </a:moveTo>
                    <a:cubicBezTo>
                      <a:pt x="167454" y="254235"/>
                      <a:pt x="221937" y="309956"/>
                      <a:pt x="365859" y="425876"/>
                    </a:cubicBezTo>
                    <a:cubicBezTo>
                      <a:pt x="374051" y="432448"/>
                      <a:pt x="386052" y="431210"/>
                      <a:pt x="392625" y="423018"/>
                    </a:cubicBezTo>
                    <a:cubicBezTo>
                      <a:pt x="399292" y="414827"/>
                      <a:pt x="397864" y="402825"/>
                      <a:pt x="389767" y="396253"/>
                    </a:cubicBezTo>
                    <a:cubicBezTo>
                      <a:pt x="203649" y="246425"/>
                      <a:pt x="173359" y="203657"/>
                      <a:pt x="45724" y="23826"/>
                    </a:cubicBezTo>
                    <a:lnTo>
                      <a:pt x="34580" y="8014"/>
                    </a:lnTo>
                    <a:cubicBezTo>
                      <a:pt x="34580" y="8014"/>
                      <a:pt x="34390" y="7823"/>
                      <a:pt x="34294" y="7633"/>
                    </a:cubicBezTo>
                    <a:cubicBezTo>
                      <a:pt x="28103" y="-654"/>
                      <a:pt x="16482" y="-2463"/>
                      <a:pt x="8005" y="3537"/>
                    </a:cubicBezTo>
                    <a:cubicBezTo>
                      <a:pt x="-567" y="9633"/>
                      <a:pt x="-2568" y="21539"/>
                      <a:pt x="3528" y="30112"/>
                    </a:cubicBezTo>
                    <a:lnTo>
                      <a:pt x="14673" y="45923"/>
                    </a:lnTo>
                    <a:cubicBezTo>
                      <a:pt x="45629" y="89357"/>
                      <a:pt x="70966" y="125172"/>
                      <a:pt x="94397" y="156509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9" name="Graphic 5">
                <a:extLst>
                  <a:ext uri="{FF2B5EF4-FFF2-40B4-BE49-F238E27FC236}">
                    <a16:creationId xmlns:a16="http://schemas.microsoft.com/office/drawing/2014/main" id="{8A12B5AC-411F-E275-8031-70F66683A917}"/>
                  </a:ext>
                </a:extLst>
              </p:cNvPr>
              <p:cNvGrpSpPr/>
              <p:nvPr/>
            </p:nvGrpSpPr>
            <p:grpSpPr>
              <a:xfrm>
                <a:off x="4937903" y="4321309"/>
                <a:ext cx="146292" cy="184950"/>
                <a:chOff x="4937903" y="4321309"/>
                <a:chExt cx="146292" cy="184950"/>
              </a:xfrm>
              <a:solidFill>
                <a:srgbClr val="2E3030"/>
              </a:solidFill>
            </p:grpSpPr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0102139B-8220-C49A-575E-FADC5B644C51}"/>
                    </a:ext>
                  </a:extLst>
                </p:cNvPr>
                <p:cNvSpPr/>
                <p:nvPr/>
              </p:nvSpPr>
              <p:spPr>
                <a:xfrm>
                  <a:off x="4945618" y="4354402"/>
                  <a:ext cx="138577" cy="101192"/>
                </a:xfrm>
                <a:custGeom>
                  <a:avLst/>
                  <a:gdLst>
                    <a:gd name="connsiteX0" fmla="*/ 3811 w 138577"/>
                    <a:gd name="connsiteY0" fmla="*/ 30404 h 101192"/>
                    <a:gd name="connsiteX1" fmla="*/ 8954 w 138577"/>
                    <a:gd name="connsiteY1" fmla="*/ 35166 h 101192"/>
                    <a:gd name="connsiteX2" fmla="*/ 109347 w 138577"/>
                    <a:gd name="connsiteY2" fmla="*/ 98317 h 101192"/>
                    <a:gd name="connsiteX3" fmla="*/ 135636 w 138577"/>
                    <a:gd name="connsiteY3" fmla="*/ 92316 h 101192"/>
                    <a:gd name="connsiteX4" fmla="*/ 129636 w 138577"/>
                    <a:gd name="connsiteY4" fmla="*/ 66027 h 101192"/>
                    <a:gd name="connsiteX5" fmla="*/ 29242 w 138577"/>
                    <a:gd name="connsiteY5" fmla="*/ 2876 h 101192"/>
                    <a:gd name="connsiteX6" fmla="*/ 2953 w 138577"/>
                    <a:gd name="connsiteY6" fmla="*/ 8877 h 101192"/>
                    <a:gd name="connsiteX7" fmla="*/ 3811 w 138577"/>
                    <a:gd name="connsiteY7" fmla="*/ 30404 h 101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577" h="101192">
                      <a:moveTo>
                        <a:pt x="3811" y="30404"/>
                      </a:moveTo>
                      <a:cubicBezTo>
                        <a:pt x="5144" y="32213"/>
                        <a:pt x="6858" y="33928"/>
                        <a:pt x="8954" y="35166"/>
                      </a:cubicBezTo>
                      <a:lnTo>
                        <a:pt x="109347" y="98317"/>
                      </a:lnTo>
                      <a:cubicBezTo>
                        <a:pt x="118206" y="103841"/>
                        <a:pt x="130017" y="101174"/>
                        <a:pt x="135636" y="92316"/>
                      </a:cubicBezTo>
                      <a:cubicBezTo>
                        <a:pt x="141256" y="83363"/>
                        <a:pt x="138589" y="71647"/>
                        <a:pt x="129636" y="66027"/>
                      </a:cubicBezTo>
                      <a:lnTo>
                        <a:pt x="29242" y="2876"/>
                      </a:lnTo>
                      <a:cubicBezTo>
                        <a:pt x="20289" y="-2648"/>
                        <a:pt x="8573" y="19"/>
                        <a:pt x="2953" y="8877"/>
                      </a:cubicBezTo>
                      <a:cubicBezTo>
                        <a:pt x="-1428" y="15735"/>
                        <a:pt x="-762" y="24307"/>
                        <a:pt x="3811" y="30404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60FADADD-8A7C-C158-75A7-DD84EF814852}"/>
                    </a:ext>
                  </a:extLst>
                </p:cNvPr>
                <p:cNvSpPr/>
                <p:nvPr/>
              </p:nvSpPr>
              <p:spPr>
                <a:xfrm>
                  <a:off x="4937903" y="4321309"/>
                  <a:ext cx="144555" cy="184950"/>
                </a:xfrm>
                <a:custGeom>
                  <a:avLst/>
                  <a:gdLst>
                    <a:gd name="connsiteX0" fmla="*/ 30194 w 144555"/>
                    <a:gd name="connsiteY0" fmla="*/ 177321 h 184950"/>
                    <a:gd name="connsiteX1" fmla="*/ 49244 w 144555"/>
                    <a:gd name="connsiteY1" fmla="*/ 184560 h 184950"/>
                    <a:gd name="connsiteX2" fmla="*/ 64199 w 144555"/>
                    <a:gd name="connsiteY2" fmla="*/ 162176 h 184950"/>
                    <a:gd name="connsiteX3" fmla="*/ 44196 w 144555"/>
                    <a:gd name="connsiteY3" fmla="*/ 62354 h 184950"/>
                    <a:gd name="connsiteX4" fmla="*/ 130778 w 144555"/>
                    <a:gd name="connsiteY4" fmla="*/ 37304 h 184950"/>
                    <a:gd name="connsiteX5" fmla="*/ 143828 w 144555"/>
                    <a:gd name="connsiteY5" fmla="*/ 13777 h 184950"/>
                    <a:gd name="connsiteX6" fmla="*/ 120301 w 144555"/>
                    <a:gd name="connsiteY6" fmla="*/ 728 h 184950"/>
                    <a:gd name="connsiteX7" fmla="*/ 0 w 144555"/>
                    <a:gd name="connsiteY7" fmla="*/ 35398 h 184950"/>
                    <a:gd name="connsiteX8" fmla="*/ 26861 w 144555"/>
                    <a:gd name="connsiteY8" fmla="*/ 169606 h 184950"/>
                    <a:gd name="connsiteX9" fmla="*/ 30290 w 144555"/>
                    <a:gd name="connsiteY9" fmla="*/ 177321 h 184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555" h="184950">
                      <a:moveTo>
                        <a:pt x="30194" y="177321"/>
                      </a:moveTo>
                      <a:cubicBezTo>
                        <a:pt x="34481" y="183036"/>
                        <a:pt x="41815" y="186084"/>
                        <a:pt x="49244" y="184560"/>
                      </a:cubicBezTo>
                      <a:cubicBezTo>
                        <a:pt x="59531" y="182464"/>
                        <a:pt x="66199" y="172463"/>
                        <a:pt x="64199" y="162176"/>
                      </a:cubicBezTo>
                      <a:lnTo>
                        <a:pt x="44196" y="62354"/>
                      </a:lnTo>
                      <a:lnTo>
                        <a:pt x="130778" y="37304"/>
                      </a:lnTo>
                      <a:cubicBezTo>
                        <a:pt x="140875" y="34446"/>
                        <a:pt x="146685" y="23778"/>
                        <a:pt x="143828" y="13777"/>
                      </a:cubicBezTo>
                      <a:cubicBezTo>
                        <a:pt x="140875" y="3680"/>
                        <a:pt x="130397" y="-2130"/>
                        <a:pt x="120301" y="728"/>
                      </a:cubicBezTo>
                      <a:lnTo>
                        <a:pt x="0" y="35398"/>
                      </a:lnTo>
                      <a:lnTo>
                        <a:pt x="26861" y="169606"/>
                      </a:lnTo>
                      <a:cubicBezTo>
                        <a:pt x="27432" y="172463"/>
                        <a:pt x="28670" y="175035"/>
                        <a:pt x="30290" y="17732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88" name="Graphic 5">
              <a:extLst>
                <a:ext uri="{FF2B5EF4-FFF2-40B4-BE49-F238E27FC236}">
                  <a16:creationId xmlns:a16="http://schemas.microsoft.com/office/drawing/2014/main" id="{ED49644F-9B12-6913-5C1B-5BE11165B7A6}"/>
                </a:ext>
              </a:extLst>
            </p:cNvPr>
            <p:cNvGrpSpPr/>
            <p:nvPr/>
          </p:nvGrpSpPr>
          <p:grpSpPr>
            <a:xfrm>
              <a:off x="1714713" y="1286820"/>
              <a:ext cx="3026074" cy="3784915"/>
              <a:chOff x="1718504" y="1215483"/>
              <a:chExt cx="3026074" cy="3784915"/>
            </a:xfrm>
            <a:solidFill>
              <a:srgbClr val="FFBD9C"/>
            </a:solidFill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67F94223-B9A3-97D7-DCC4-D877A3A3AA39}"/>
                  </a:ext>
                </a:extLst>
              </p:cNvPr>
              <p:cNvSpPr/>
              <p:nvPr/>
            </p:nvSpPr>
            <p:spPr>
              <a:xfrm>
                <a:off x="1720539" y="1215909"/>
                <a:ext cx="3024039" cy="3784489"/>
              </a:xfrm>
              <a:custGeom>
                <a:avLst/>
                <a:gdLst>
                  <a:gd name="connsiteX0" fmla="*/ 1538583 w 3024039"/>
                  <a:gd name="connsiteY0" fmla="*/ 3783736 h 3784489"/>
                  <a:gd name="connsiteX1" fmla="*/ 2591572 w 3024039"/>
                  <a:gd name="connsiteY1" fmla="*/ 3325012 h 3784489"/>
                  <a:gd name="connsiteX2" fmla="*/ 2926662 w 3024039"/>
                  <a:gd name="connsiteY2" fmla="*/ 2744558 h 3784489"/>
                  <a:gd name="connsiteX3" fmla="*/ 3021912 w 3024039"/>
                  <a:gd name="connsiteY3" fmla="*/ 1994941 h 3784489"/>
                  <a:gd name="connsiteX4" fmla="*/ 2506990 w 3024039"/>
                  <a:gd name="connsiteY4" fmla="*/ 614864 h 3784489"/>
                  <a:gd name="connsiteX5" fmla="*/ 1453715 w 3024039"/>
                  <a:gd name="connsiteY5" fmla="*/ 501 h 3784489"/>
                  <a:gd name="connsiteX6" fmla="*/ 427492 w 3024039"/>
                  <a:gd name="connsiteY6" fmla="*/ 675252 h 3784489"/>
                  <a:gd name="connsiteX7" fmla="*/ 677 w 3024039"/>
                  <a:gd name="connsiteY7" fmla="*/ 2158009 h 3784489"/>
                  <a:gd name="connsiteX8" fmla="*/ 553793 w 3024039"/>
                  <a:gd name="connsiteY8" fmla="*/ 3403689 h 3784489"/>
                  <a:gd name="connsiteX9" fmla="*/ 1538583 w 3024039"/>
                  <a:gd name="connsiteY9" fmla="*/ 3783641 h 378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24039" h="3784489">
                    <a:moveTo>
                      <a:pt x="1538583" y="3783736"/>
                    </a:moveTo>
                    <a:cubicBezTo>
                      <a:pt x="1962541" y="3768877"/>
                      <a:pt x="2326587" y="3610286"/>
                      <a:pt x="2591572" y="3325012"/>
                    </a:cubicBezTo>
                    <a:cubicBezTo>
                      <a:pt x="2740543" y="3164611"/>
                      <a:pt x="2853224" y="2969349"/>
                      <a:pt x="2926662" y="2744558"/>
                    </a:cubicBezTo>
                    <a:cubicBezTo>
                      <a:pt x="3000956" y="2517197"/>
                      <a:pt x="3032961" y="2264975"/>
                      <a:pt x="3021912" y="1994941"/>
                    </a:cubicBezTo>
                    <a:cubicBezTo>
                      <a:pt x="3002290" y="1512023"/>
                      <a:pt x="2814552" y="1009008"/>
                      <a:pt x="2506990" y="614864"/>
                    </a:cubicBezTo>
                    <a:cubicBezTo>
                      <a:pt x="2198380" y="219481"/>
                      <a:pt x="1818714" y="-12262"/>
                      <a:pt x="1453715" y="501"/>
                    </a:cubicBezTo>
                    <a:cubicBezTo>
                      <a:pt x="1084812" y="13360"/>
                      <a:pt x="710861" y="259295"/>
                      <a:pt x="427492" y="675252"/>
                    </a:cubicBezTo>
                    <a:cubicBezTo>
                      <a:pt x="143933" y="1091685"/>
                      <a:pt x="-11611" y="1632134"/>
                      <a:pt x="677" y="2158009"/>
                    </a:cubicBezTo>
                    <a:cubicBezTo>
                      <a:pt x="11249" y="2615018"/>
                      <a:pt x="223181" y="3092316"/>
                      <a:pt x="553793" y="3403689"/>
                    </a:cubicBezTo>
                    <a:cubicBezTo>
                      <a:pt x="831257" y="3665055"/>
                      <a:pt x="1171871" y="3796404"/>
                      <a:pt x="1538583" y="3783641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A2FFBAF4-C8E4-34D8-FB49-EB05138B48B8}"/>
                  </a:ext>
                </a:extLst>
              </p:cNvPr>
              <p:cNvSpPr/>
              <p:nvPr/>
            </p:nvSpPr>
            <p:spPr>
              <a:xfrm>
                <a:off x="1718504" y="1215483"/>
                <a:ext cx="2944287" cy="3601485"/>
              </a:xfrm>
              <a:custGeom>
                <a:avLst/>
                <a:gdLst>
                  <a:gd name="connsiteX0" fmla="*/ 1587481 w 2944287"/>
                  <a:gd name="connsiteY0" fmla="*/ 3596519 h 3601485"/>
                  <a:gd name="connsiteX1" fmla="*/ 2538457 w 2944287"/>
                  <a:gd name="connsiteY1" fmla="*/ 3153130 h 3601485"/>
                  <a:gd name="connsiteX2" fmla="*/ 2849067 w 2944287"/>
                  <a:gd name="connsiteY2" fmla="*/ 2645829 h 3601485"/>
                  <a:gd name="connsiteX3" fmla="*/ 2942317 w 2944287"/>
                  <a:gd name="connsiteY3" fmla="*/ 1953361 h 3601485"/>
                  <a:gd name="connsiteX4" fmla="*/ 2471306 w 2944287"/>
                  <a:gd name="connsiteY4" fmla="*/ 573093 h 3601485"/>
                  <a:gd name="connsiteX5" fmla="*/ 1476991 w 2944287"/>
                  <a:gd name="connsiteY5" fmla="*/ 69 h 3601485"/>
                  <a:gd name="connsiteX6" fmla="*/ 1461941 w 2944287"/>
                  <a:gd name="connsiteY6" fmla="*/ 546 h 3601485"/>
                  <a:gd name="connsiteX7" fmla="*/ 434194 w 2944287"/>
                  <a:gd name="connsiteY7" fmla="*/ 668820 h 3601485"/>
                  <a:gd name="connsiteX8" fmla="*/ 711 w 2944287"/>
                  <a:gd name="connsiteY8" fmla="*/ 2105190 h 3601485"/>
                  <a:gd name="connsiteX9" fmla="*/ 492011 w 2944287"/>
                  <a:gd name="connsiteY9" fmla="*/ 3229711 h 3601485"/>
                  <a:gd name="connsiteX10" fmla="*/ 1587481 w 2944287"/>
                  <a:gd name="connsiteY10" fmla="*/ 3596519 h 360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44287" h="3601485">
                    <a:moveTo>
                      <a:pt x="1587481" y="3596519"/>
                    </a:moveTo>
                    <a:cubicBezTo>
                      <a:pt x="1964385" y="3583375"/>
                      <a:pt x="2284711" y="3429355"/>
                      <a:pt x="2538457" y="3153130"/>
                    </a:cubicBezTo>
                    <a:cubicBezTo>
                      <a:pt x="2681141" y="2997873"/>
                      <a:pt x="2778868" y="2863475"/>
                      <a:pt x="2849067" y="2645829"/>
                    </a:cubicBezTo>
                    <a:cubicBezTo>
                      <a:pt x="2920124" y="2425611"/>
                      <a:pt x="2952985" y="2214823"/>
                      <a:pt x="2942317" y="1953361"/>
                    </a:cubicBezTo>
                    <a:cubicBezTo>
                      <a:pt x="2923362" y="1485684"/>
                      <a:pt x="2766295" y="955046"/>
                      <a:pt x="2471306" y="573093"/>
                    </a:cubicBezTo>
                    <a:cubicBezTo>
                      <a:pt x="2175459" y="190093"/>
                      <a:pt x="1810937" y="-4217"/>
                      <a:pt x="1476991" y="69"/>
                    </a:cubicBezTo>
                    <a:cubicBezTo>
                      <a:pt x="1470895" y="69"/>
                      <a:pt x="1468133" y="355"/>
                      <a:pt x="1461941" y="546"/>
                    </a:cubicBezTo>
                    <a:cubicBezTo>
                      <a:pt x="1101801" y="13214"/>
                      <a:pt x="716039" y="244386"/>
                      <a:pt x="434194" y="668820"/>
                    </a:cubicBezTo>
                    <a:cubicBezTo>
                      <a:pt x="165303" y="1073918"/>
                      <a:pt x="-12719" y="1595888"/>
                      <a:pt x="711" y="2105190"/>
                    </a:cubicBezTo>
                    <a:cubicBezTo>
                      <a:pt x="15094" y="2647829"/>
                      <a:pt x="165970" y="2926054"/>
                      <a:pt x="492011" y="3229711"/>
                    </a:cubicBezTo>
                    <a:cubicBezTo>
                      <a:pt x="765473" y="3484410"/>
                      <a:pt x="1184859" y="3630904"/>
                      <a:pt x="1587481" y="35965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" name="Graphic 5">
              <a:extLst>
                <a:ext uri="{FF2B5EF4-FFF2-40B4-BE49-F238E27FC236}">
                  <a16:creationId xmlns:a16="http://schemas.microsoft.com/office/drawing/2014/main" id="{96D9CD8E-DA2E-827B-121D-59A6BE5EA7F2}"/>
                </a:ext>
              </a:extLst>
            </p:cNvPr>
            <p:cNvGrpSpPr/>
            <p:nvPr/>
          </p:nvGrpSpPr>
          <p:grpSpPr>
            <a:xfrm>
              <a:off x="1697288" y="4224978"/>
              <a:ext cx="416083" cy="619593"/>
              <a:chOff x="1701079" y="4153641"/>
              <a:chExt cx="416083" cy="619593"/>
            </a:xfrm>
            <a:solidFill>
              <a:srgbClr val="2E3030"/>
            </a:solidFill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9D44855A-6728-4A85-32F0-1F67FB2ED42E}"/>
                  </a:ext>
                </a:extLst>
              </p:cNvPr>
              <p:cNvSpPr/>
              <p:nvPr/>
            </p:nvSpPr>
            <p:spPr>
              <a:xfrm>
                <a:off x="1812640" y="4153641"/>
                <a:ext cx="304522" cy="497864"/>
              </a:xfrm>
              <a:custGeom>
                <a:avLst/>
                <a:gdLst>
                  <a:gd name="connsiteX0" fmla="*/ 19065 w 304522"/>
                  <a:gd name="connsiteY0" fmla="*/ 497864 h 497864"/>
                  <a:gd name="connsiteX1" fmla="*/ 33924 w 304522"/>
                  <a:gd name="connsiteY1" fmla="*/ 490721 h 497864"/>
                  <a:gd name="connsiteX2" fmla="*/ 295481 w 304522"/>
                  <a:gd name="connsiteY2" fmla="*/ 44189 h 497864"/>
                  <a:gd name="connsiteX3" fmla="*/ 303006 w 304522"/>
                  <a:gd name="connsiteY3" fmla="*/ 26472 h 497864"/>
                  <a:gd name="connsiteX4" fmla="*/ 292909 w 304522"/>
                  <a:gd name="connsiteY4" fmla="*/ 1517 h 497864"/>
                  <a:gd name="connsiteX5" fmla="*/ 267954 w 304522"/>
                  <a:gd name="connsiteY5" fmla="*/ 11613 h 497864"/>
                  <a:gd name="connsiteX6" fmla="*/ 260429 w 304522"/>
                  <a:gd name="connsiteY6" fmla="*/ 29425 h 497864"/>
                  <a:gd name="connsiteX7" fmla="*/ 4206 w 304522"/>
                  <a:gd name="connsiteY7" fmla="*/ 466908 h 497864"/>
                  <a:gd name="connsiteX8" fmla="*/ 7159 w 304522"/>
                  <a:gd name="connsiteY8" fmla="*/ 493673 h 497864"/>
                  <a:gd name="connsiteX9" fmla="*/ 19065 w 304522"/>
                  <a:gd name="connsiteY9" fmla="*/ 497864 h 497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522" h="497864">
                    <a:moveTo>
                      <a:pt x="19065" y="497864"/>
                    </a:moveTo>
                    <a:cubicBezTo>
                      <a:pt x="24590" y="497864"/>
                      <a:pt x="30114" y="495388"/>
                      <a:pt x="33924" y="490721"/>
                    </a:cubicBezTo>
                    <a:cubicBezTo>
                      <a:pt x="186896" y="300411"/>
                      <a:pt x="209946" y="246118"/>
                      <a:pt x="295481" y="44189"/>
                    </a:cubicBezTo>
                    <a:lnTo>
                      <a:pt x="303006" y="26472"/>
                    </a:lnTo>
                    <a:cubicBezTo>
                      <a:pt x="307101" y="16757"/>
                      <a:pt x="302625" y="5612"/>
                      <a:pt x="292909" y="1517"/>
                    </a:cubicBezTo>
                    <a:cubicBezTo>
                      <a:pt x="283289" y="-2579"/>
                      <a:pt x="272049" y="1898"/>
                      <a:pt x="267954" y="11613"/>
                    </a:cubicBezTo>
                    <a:lnTo>
                      <a:pt x="260429" y="29425"/>
                    </a:lnTo>
                    <a:cubicBezTo>
                      <a:pt x="174228" y="232498"/>
                      <a:pt x="153844" y="280790"/>
                      <a:pt x="4206" y="466908"/>
                    </a:cubicBezTo>
                    <a:cubicBezTo>
                      <a:pt x="-2366" y="475100"/>
                      <a:pt x="-1128" y="487101"/>
                      <a:pt x="7159" y="493673"/>
                    </a:cubicBezTo>
                    <a:cubicBezTo>
                      <a:pt x="10683" y="496435"/>
                      <a:pt x="14874" y="497864"/>
                      <a:pt x="19065" y="497864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3" name="Graphic 5">
                <a:extLst>
                  <a:ext uri="{FF2B5EF4-FFF2-40B4-BE49-F238E27FC236}">
                    <a16:creationId xmlns:a16="http://schemas.microsoft.com/office/drawing/2014/main" id="{9B375059-6290-FBE2-3CBD-1A777E1FAD7F}"/>
                  </a:ext>
                </a:extLst>
              </p:cNvPr>
              <p:cNvGrpSpPr/>
              <p:nvPr/>
            </p:nvGrpSpPr>
            <p:grpSpPr>
              <a:xfrm>
                <a:off x="1701079" y="4608795"/>
                <a:ext cx="147775" cy="164440"/>
                <a:chOff x="1701079" y="4608795"/>
                <a:chExt cx="147775" cy="164440"/>
              </a:xfrm>
              <a:solidFill>
                <a:srgbClr val="2E3030"/>
              </a:solidFill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0712DE74-7256-652F-7F54-CB890E35D9F2}"/>
                    </a:ext>
                  </a:extLst>
                </p:cNvPr>
                <p:cNvSpPr/>
                <p:nvPr/>
              </p:nvSpPr>
              <p:spPr>
                <a:xfrm>
                  <a:off x="1719989" y="4620025"/>
                  <a:ext cx="122659" cy="121301"/>
                </a:xfrm>
                <a:custGeom>
                  <a:avLst/>
                  <a:gdLst>
                    <a:gd name="connsiteX0" fmla="*/ 19134 w 122659"/>
                    <a:gd name="connsiteY0" fmla="*/ 121301 h 121301"/>
                    <a:gd name="connsiteX1" fmla="*/ 32469 w 122659"/>
                    <a:gd name="connsiteY1" fmla="*/ 115776 h 121301"/>
                    <a:gd name="connsiteX2" fmla="*/ 116956 w 122659"/>
                    <a:gd name="connsiteY2" fmla="*/ 32623 h 121301"/>
                    <a:gd name="connsiteX3" fmla="*/ 117146 w 122659"/>
                    <a:gd name="connsiteY3" fmla="*/ 5667 h 121301"/>
                    <a:gd name="connsiteX4" fmla="*/ 90190 w 122659"/>
                    <a:gd name="connsiteY4" fmla="*/ 5477 h 121301"/>
                    <a:gd name="connsiteX5" fmla="*/ 5704 w 122659"/>
                    <a:gd name="connsiteY5" fmla="*/ 88725 h 121301"/>
                    <a:gd name="connsiteX6" fmla="*/ 5513 w 122659"/>
                    <a:gd name="connsiteY6" fmla="*/ 115681 h 121301"/>
                    <a:gd name="connsiteX7" fmla="*/ 19039 w 122659"/>
                    <a:gd name="connsiteY7" fmla="*/ 121301 h 121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2659" h="121301">
                      <a:moveTo>
                        <a:pt x="19134" y="121301"/>
                      </a:moveTo>
                      <a:cubicBezTo>
                        <a:pt x="23992" y="121301"/>
                        <a:pt x="28754" y="119491"/>
                        <a:pt x="32469" y="115776"/>
                      </a:cubicBezTo>
                      <a:lnTo>
                        <a:pt x="116956" y="32623"/>
                      </a:lnTo>
                      <a:cubicBezTo>
                        <a:pt x="124480" y="25289"/>
                        <a:pt x="124576" y="13192"/>
                        <a:pt x="117146" y="5667"/>
                      </a:cubicBezTo>
                      <a:cubicBezTo>
                        <a:pt x="109812" y="-1857"/>
                        <a:pt x="97715" y="-1857"/>
                        <a:pt x="90190" y="5477"/>
                      </a:cubicBezTo>
                      <a:lnTo>
                        <a:pt x="5704" y="88725"/>
                      </a:lnTo>
                      <a:cubicBezTo>
                        <a:pt x="-1821" y="96060"/>
                        <a:pt x="-1916" y="108157"/>
                        <a:pt x="5513" y="115681"/>
                      </a:cubicBezTo>
                      <a:cubicBezTo>
                        <a:pt x="9228" y="119491"/>
                        <a:pt x="14181" y="121301"/>
                        <a:pt x="19039" y="12130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4E1B02A0-3EE8-E2F7-E4AD-21332676A758}"/>
                    </a:ext>
                  </a:extLst>
                </p:cNvPr>
                <p:cNvSpPr/>
                <p:nvPr/>
              </p:nvSpPr>
              <p:spPr>
                <a:xfrm>
                  <a:off x="1701079" y="4608795"/>
                  <a:ext cx="147775" cy="164440"/>
                </a:xfrm>
                <a:custGeom>
                  <a:avLst/>
                  <a:gdLst>
                    <a:gd name="connsiteX0" fmla="*/ 128722 w 147775"/>
                    <a:gd name="connsiteY0" fmla="*/ 164440 h 164440"/>
                    <a:gd name="connsiteX1" fmla="*/ 129103 w 147775"/>
                    <a:gd name="connsiteY1" fmla="*/ 164440 h 164440"/>
                    <a:gd name="connsiteX2" fmla="*/ 147772 w 147775"/>
                    <a:gd name="connsiteY2" fmla="*/ 145009 h 164440"/>
                    <a:gd name="connsiteX3" fmla="*/ 145200 w 147775"/>
                    <a:gd name="connsiteY3" fmla="*/ 8135 h 164440"/>
                    <a:gd name="connsiteX4" fmla="*/ 20232 w 147775"/>
                    <a:gd name="connsiteY4" fmla="*/ 39 h 164440"/>
                    <a:gd name="connsiteX5" fmla="*/ 39 w 147775"/>
                    <a:gd name="connsiteY5" fmla="*/ 17851 h 164440"/>
                    <a:gd name="connsiteX6" fmla="*/ 17851 w 147775"/>
                    <a:gd name="connsiteY6" fmla="*/ 38139 h 164440"/>
                    <a:gd name="connsiteX7" fmla="*/ 107862 w 147775"/>
                    <a:gd name="connsiteY7" fmla="*/ 43949 h 164440"/>
                    <a:gd name="connsiteX8" fmla="*/ 109767 w 147775"/>
                    <a:gd name="connsiteY8" fmla="*/ 145771 h 164440"/>
                    <a:gd name="connsiteX9" fmla="*/ 128817 w 147775"/>
                    <a:gd name="connsiteY9" fmla="*/ 164440 h 16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775" h="164440">
                      <a:moveTo>
                        <a:pt x="128722" y="164440"/>
                      </a:moveTo>
                      <a:lnTo>
                        <a:pt x="129103" y="164440"/>
                      </a:lnTo>
                      <a:cubicBezTo>
                        <a:pt x="139581" y="164250"/>
                        <a:pt x="147963" y="155582"/>
                        <a:pt x="147772" y="145009"/>
                      </a:cubicBezTo>
                      <a:lnTo>
                        <a:pt x="145200" y="8135"/>
                      </a:lnTo>
                      <a:lnTo>
                        <a:pt x="20232" y="39"/>
                      </a:lnTo>
                      <a:cubicBezTo>
                        <a:pt x="9755" y="-628"/>
                        <a:pt x="706" y="7373"/>
                        <a:pt x="39" y="17851"/>
                      </a:cubicBezTo>
                      <a:cubicBezTo>
                        <a:pt x="-628" y="28328"/>
                        <a:pt x="7278" y="37377"/>
                        <a:pt x="17851" y="38139"/>
                      </a:cubicBezTo>
                      <a:lnTo>
                        <a:pt x="107862" y="43949"/>
                      </a:lnTo>
                      <a:lnTo>
                        <a:pt x="109767" y="145771"/>
                      </a:lnTo>
                      <a:cubicBezTo>
                        <a:pt x="109958" y="156154"/>
                        <a:pt x="118435" y="164440"/>
                        <a:pt x="128817" y="164440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90" name="Graphic 5">
              <a:extLst>
                <a:ext uri="{FF2B5EF4-FFF2-40B4-BE49-F238E27FC236}">
                  <a16:creationId xmlns:a16="http://schemas.microsoft.com/office/drawing/2014/main" id="{E437A590-892A-5DCD-B7D8-BD3C7C8F481B}"/>
                </a:ext>
              </a:extLst>
            </p:cNvPr>
            <p:cNvGrpSpPr/>
            <p:nvPr/>
          </p:nvGrpSpPr>
          <p:grpSpPr>
            <a:xfrm>
              <a:off x="2546615" y="3694700"/>
              <a:ext cx="1770913" cy="755918"/>
              <a:chOff x="2550406" y="3623363"/>
              <a:chExt cx="1770913" cy="755918"/>
            </a:xfrm>
          </p:grpSpPr>
          <p:grpSp>
            <p:nvGrpSpPr>
              <p:cNvPr id="91" name="Graphic 5">
                <a:extLst>
                  <a:ext uri="{FF2B5EF4-FFF2-40B4-BE49-F238E27FC236}">
                    <a16:creationId xmlns:a16="http://schemas.microsoft.com/office/drawing/2014/main" id="{EE413E12-CB35-E1AA-8FDC-DECB01F40864}"/>
                  </a:ext>
                </a:extLst>
              </p:cNvPr>
              <p:cNvGrpSpPr/>
              <p:nvPr/>
            </p:nvGrpSpPr>
            <p:grpSpPr>
              <a:xfrm>
                <a:off x="2858199" y="3675749"/>
                <a:ext cx="371220" cy="371220"/>
                <a:chOff x="2858199" y="3675749"/>
                <a:chExt cx="371220" cy="371220"/>
              </a:xfrm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48769311-D9F5-4BC3-F0EE-24D453CBCAAA}"/>
                    </a:ext>
                  </a:extLst>
                </p:cNvPr>
                <p:cNvSpPr/>
                <p:nvPr/>
              </p:nvSpPr>
              <p:spPr>
                <a:xfrm>
                  <a:off x="2858199" y="3675749"/>
                  <a:ext cx="371220" cy="371220"/>
                </a:xfrm>
                <a:custGeom>
                  <a:avLst/>
                  <a:gdLst>
                    <a:gd name="connsiteX0" fmla="*/ 370253 w 371220"/>
                    <a:gd name="connsiteY0" fmla="*/ 166894 h 371220"/>
                    <a:gd name="connsiteX1" fmla="*/ 204327 w 371220"/>
                    <a:gd name="connsiteY1" fmla="*/ 370252 h 371220"/>
                    <a:gd name="connsiteX2" fmla="*/ 968 w 371220"/>
                    <a:gd name="connsiteY2" fmla="*/ 204327 h 371220"/>
                    <a:gd name="connsiteX3" fmla="*/ 166799 w 371220"/>
                    <a:gd name="connsiteY3" fmla="*/ 968 h 371220"/>
                    <a:gd name="connsiteX4" fmla="*/ 370253 w 371220"/>
                    <a:gd name="connsiteY4" fmla="*/ 166894 h 37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220" h="371220">
                      <a:moveTo>
                        <a:pt x="370253" y="166894"/>
                      </a:moveTo>
                      <a:cubicBezTo>
                        <a:pt x="380635" y="268811"/>
                        <a:pt x="306340" y="359870"/>
                        <a:pt x="204327" y="370252"/>
                      </a:cubicBezTo>
                      <a:cubicBezTo>
                        <a:pt x="102410" y="380635"/>
                        <a:pt x="11351" y="306340"/>
                        <a:pt x="968" y="204327"/>
                      </a:cubicBezTo>
                      <a:cubicBezTo>
                        <a:pt x="-9414" y="102314"/>
                        <a:pt x="64881" y="11255"/>
                        <a:pt x="166799" y="968"/>
                      </a:cubicBezTo>
                      <a:cubicBezTo>
                        <a:pt x="268811" y="-9414"/>
                        <a:pt x="359870" y="64881"/>
                        <a:pt x="370253" y="166894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BCF5BD3B-9812-608E-981B-365F5168EB21}"/>
                    </a:ext>
                  </a:extLst>
                </p:cNvPr>
                <p:cNvSpPr/>
                <p:nvPr/>
              </p:nvSpPr>
              <p:spPr>
                <a:xfrm>
                  <a:off x="2942171" y="3731606"/>
                  <a:ext cx="282715" cy="282747"/>
                </a:xfrm>
                <a:custGeom>
                  <a:avLst/>
                  <a:gdLst>
                    <a:gd name="connsiteX0" fmla="*/ 281994 w 282715"/>
                    <a:gd name="connsiteY0" fmla="*/ 127134 h 282747"/>
                    <a:gd name="connsiteX1" fmla="*/ 155597 w 282715"/>
                    <a:gd name="connsiteY1" fmla="*/ 282011 h 282747"/>
                    <a:gd name="connsiteX2" fmla="*/ 721 w 282715"/>
                    <a:gd name="connsiteY2" fmla="*/ 155614 h 282747"/>
                    <a:gd name="connsiteX3" fmla="*/ 127117 w 282715"/>
                    <a:gd name="connsiteY3" fmla="*/ 737 h 282747"/>
                    <a:gd name="connsiteX4" fmla="*/ 281994 w 282715"/>
                    <a:gd name="connsiteY4" fmla="*/ 127134 h 282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2715" h="282747">
                      <a:moveTo>
                        <a:pt x="281994" y="127134"/>
                      </a:moveTo>
                      <a:cubicBezTo>
                        <a:pt x="289804" y="204763"/>
                        <a:pt x="233321" y="274105"/>
                        <a:pt x="155597" y="282011"/>
                      </a:cubicBezTo>
                      <a:cubicBezTo>
                        <a:pt x="77968" y="289916"/>
                        <a:pt x="8626" y="233338"/>
                        <a:pt x="721" y="155614"/>
                      </a:cubicBezTo>
                      <a:cubicBezTo>
                        <a:pt x="-7090" y="77985"/>
                        <a:pt x="49489" y="8643"/>
                        <a:pt x="127117" y="737"/>
                      </a:cubicBezTo>
                      <a:cubicBezTo>
                        <a:pt x="204746" y="-7169"/>
                        <a:pt x="274183" y="49410"/>
                        <a:pt x="281994" y="127134"/>
                      </a:cubicBezTo>
                      <a:close/>
                    </a:path>
                  </a:pathLst>
                </a:custGeom>
                <a:solidFill>
                  <a:srgbClr val="1819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8FF509AD-9443-03BB-185E-ABCB34F494A7}"/>
                    </a:ext>
                  </a:extLst>
                </p:cNvPr>
                <p:cNvSpPr/>
                <p:nvPr/>
              </p:nvSpPr>
              <p:spPr>
                <a:xfrm>
                  <a:off x="2947041" y="3754876"/>
                  <a:ext cx="87808" cy="87888"/>
                </a:xfrm>
                <a:custGeom>
                  <a:avLst/>
                  <a:gdLst>
                    <a:gd name="connsiteX0" fmla="*/ 87576 w 87808"/>
                    <a:gd name="connsiteY0" fmla="*/ 39570 h 87888"/>
                    <a:gd name="connsiteX1" fmla="*/ 48333 w 87808"/>
                    <a:gd name="connsiteY1" fmla="*/ 87672 h 87888"/>
                    <a:gd name="connsiteX2" fmla="*/ 232 w 87808"/>
                    <a:gd name="connsiteY2" fmla="*/ 48334 h 87888"/>
                    <a:gd name="connsiteX3" fmla="*/ 39475 w 87808"/>
                    <a:gd name="connsiteY3" fmla="*/ 232 h 87888"/>
                    <a:gd name="connsiteX4" fmla="*/ 87672 w 87808"/>
                    <a:gd name="connsiteY4" fmla="*/ 39475 h 87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808" h="87888">
                      <a:moveTo>
                        <a:pt x="87576" y="39570"/>
                      </a:moveTo>
                      <a:cubicBezTo>
                        <a:pt x="90053" y="63764"/>
                        <a:pt x="72432" y="85195"/>
                        <a:pt x="48333" y="87672"/>
                      </a:cubicBezTo>
                      <a:cubicBezTo>
                        <a:pt x="24235" y="90053"/>
                        <a:pt x="2709" y="72527"/>
                        <a:pt x="232" y="48334"/>
                      </a:cubicBezTo>
                      <a:cubicBezTo>
                        <a:pt x="-2244" y="24140"/>
                        <a:pt x="15377" y="2709"/>
                        <a:pt x="39475" y="232"/>
                      </a:cubicBezTo>
                      <a:cubicBezTo>
                        <a:pt x="63669" y="-2244"/>
                        <a:pt x="85100" y="15377"/>
                        <a:pt x="87672" y="39475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2" name="Graphic 5">
                <a:extLst>
                  <a:ext uri="{FF2B5EF4-FFF2-40B4-BE49-F238E27FC236}">
                    <a16:creationId xmlns:a16="http://schemas.microsoft.com/office/drawing/2014/main" id="{99C02C16-9219-4235-74B0-C59EA009FF91}"/>
                  </a:ext>
                </a:extLst>
              </p:cNvPr>
              <p:cNvGrpSpPr/>
              <p:nvPr/>
            </p:nvGrpSpPr>
            <p:grpSpPr>
              <a:xfrm>
                <a:off x="3655918" y="3623363"/>
                <a:ext cx="371219" cy="371219"/>
                <a:chOff x="3655918" y="3623363"/>
                <a:chExt cx="371219" cy="371219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5631F36A-B4F7-99D7-439C-52CDE522EEAC}"/>
                    </a:ext>
                  </a:extLst>
                </p:cNvPr>
                <p:cNvSpPr/>
                <p:nvPr/>
              </p:nvSpPr>
              <p:spPr>
                <a:xfrm>
                  <a:off x="3655918" y="3623363"/>
                  <a:ext cx="371219" cy="371219"/>
                </a:xfrm>
                <a:custGeom>
                  <a:avLst/>
                  <a:gdLst>
                    <a:gd name="connsiteX0" fmla="*/ 370253 w 371219"/>
                    <a:gd name="connsiteY0" fmla="*/ 166893 h 371219"/>
                    <a:gd name="connsiteX1" fmla="*/ 204327 w 371219"/>
                    <a:gd name="connsiteY1" fmla="*/ 370252 h 371219"/>
                    <a:gd name="connsiteX2" fmla="*/ 968 w 371219"/>
                    <a:gd name="connsiteY2" fmla="*/ 204326 h 371219"/>
                    <a:gd name="connsiteX3" fmla="*/ 166894 w 371219"/>
                    <a:gd name="connsiteY3" fmla="*/ 967 h 371219"/>
                    <a:gd name="connsiteX4" fmla="*/ 370253 w 371219"/>
                    <a:gd name="connsiteY4" fmla="*/ 166893 h 371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219" h="371219">
                      <a:moveTo>
                        <a:pt x="370253" y="166893"/>
                      </a:moveTo>
                      <a:cubicBezTo>
                        <a:pt x="380635" y="268905"/>
                        <a:pt x="306245" y="359964"/>
                        <a:pt x="204327" y="370252"/>
                      </a:cubicBezTo>
                      <a:cubicBezTo>
                        <a:pt x="102410" y="380634"/>
                        <a:pt x="11255" y="306339"/>
                        <a:pt x="968" y="204326"/>
                      </a:cubicBezTo>
                      <a:cubicBezTo>
                        <a:pt x="-9414" y="102313"/>
                        <a:pt x="64881" y="11254"/>
                        <a:pt x="166894" y="967"/>
                      </a:cubicBezTo>
                      <a:cubicBezTo>
                        <a:pt x="268907" y="-9415"/>
                        <a:pt x="359870" y="64975"/>
                        <a:pt x="370253" y="166893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2F305591-5B81-FC1F-BC25-81A9EE7AE642}"/>
                    </a:ext>
                  </a:extLst>
                </p:cNvPr>
                <p:cNvSpPr/>
                <p:nvPr/>
              </p:nvSpPr>
              <p:spPr>
                <a:xfrm>
                  <a:off x="3739890" y="3679328"/>
                  <a:ext cx="282729" cy="282717"/>
                </a:xfrm>
                <a:custGeom>
                  <a:avLst/>
                  <a:gdLst>
                    <a:gd name="connsiteX0" fmla="*/ 281994 w 282729"/>
                    <a:gd name="connsiteY0" fmla="*/ 127120 h 282717"/>
                    <a:gd name="connsiteX1" fmla="*/ 155597 w 282729"/>
                    <a:gd name="connsiteY1" fmla="*/ 281996 h 282717"/>
                    <a:gd name="connsiteX2" fmla="*/ 721 w 282729"/>
                    <a:gd name="connsiteY2" fmla="*/ 155599 h 282717"/>
                    <a:gd name="connsiteX3" fmla="*/ 127117 w 282729"/>
                    <a:gd name="connsiteY3" fmla="*/ 723 h 282717"/>
                    <a:gd name="connsiteX4" fmla="*/ 281994 w 282729"/>
                    <a:gd name="connsiteY4" fmla="*/ 127024 h 282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2729" h="282717">
                      <a:moveTo>
                        <a:pt x="281994" y="127120"/>
                      </a:moveTo>
                      <a:cubicBezTo>
                        <a:pt x="289900" y="204748"/>
                        <a:pt x="233226" y="274090"/>
                        <a:pt x="155597" y="281996"/>
                      </a:cubicBezTo>
                      <a:cubicBezTo>
                        <a:pt x="77968" y="289806"/>
                        <a:pt x="8626" y="233323"/>
                        <a:pt x="721" y="155599"/>
                      </a:cubicBezTo>
                      <a:cubicBezTo>
                        <a:pt x="-7090" y="77971"/>
                        <a:pt x="49489" y="8629"/>
                        <a:pt x="127117" y="723"/>
                      </a:cubicBezTo>
                      <a:cubicBezTo>
                        <a:pt x="204746" y="-7088"/>
                        <a:pt x="274183" y="49300"/>
                        <a:pt x="281994" y="127024"/>
                      </a:cubicBezTo>
                      <a:close/>
                    </a:path>
                  </a:pathLst>
                </a:custGeom>
                <a:solidFill>
                  <a:srgbClr val="1819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17D544CE-7E4C-A9BA-19B4-6931E10C916C}"/>
                    </a:ext>
                  </a:extLst>
                </p:cNvPr>
                <p:cNvSpPr/>
                <p:nvPr/>
              </p:nvSpPr>
              <p:spPr>
                <a:xfrm>
                  <a:off x="3744759" y="3702599"/>
                  <a:ext cx="87809" cy="87777"/>
                </a:xfrm>
                <a:custGeom>
                  <a:avLst/>
                  <a:gdLst>
                    <a:gd name="connsiteX0" fmla="*/ 87577 w 87809"/>
                    <a:gd name="connsiteY0" fmla="*/ 39460 h 87777"/>
                    <a:gd name="connsiteX1" fmla="*/ 48335 w 87809"/>
                    <a:gd name="connsiteY1" fmla="*/ 87561 h 87777"/>
                    <a:gd name="connsiteX2" fmla="*/ 233 w 87809"/>
                    <a:gd name="connsiteY2" fmla="*/ 48318 h 87777"/>
                    <a:gd name="connsiteX3" fmla="*/ 39381 w 87809"/>
                    <a:gd name="connsiteY3" fmla="*/ 217 h 87777"/>
                    <a:gd name="connsiteX4" fmla="*/ 87577 w 87809"/>
                    <a:gd name="connsiteY4" fmla="*/ 39460 h 87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809" h="87777">
                      <a:moveTo>
                        <a:pt x="87577" y="39460"/>
                      </a:moveTo>
                      <a:cubicBezTo>
                        <a:pt x="90054" y="63558"/>
                        <a:pt x="72433" y="85179"/>
                        <a:pt x="48335" y="87561"/>
                      </a:cubicBezTo>
                      <a:cubicBezTo>
                        <a:pt x="24141" y="89942"/>
                        <a:pt x="2614" y="72416"/>
                        <a:pt x="233" y="48318"/>
                      </a:cubicBezTo>
                      <a:cubicBezTo>
                        <a:pt x="-2243" y="24219"/>
                        <a:pt x="15283" y="2598"/>
                        <a:pt x="39381" y="217"/>
                      </a:cubicBezTo>
                      <a:cubicBezTo>
                        <a:pt x="63575" y="-2165"/>
                        <a:pt x="85101" y="15361"/>
                        <a:pt x="87577" y="39460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9BF04523-B973-4414-3941-FAC127D37694}"/>
                  </a:ext>
                </a:extLst>
              </p:cNvPr>
              <p:cNvSpPr/>
              <p:nvPr/>
            </p:nvSpPr>
            <p:spPr>
              <a:xfrm>
                <a:off x="2550406" y="4056710"/>
                <a:ext cx="363872" cy="197180"/>
              </a:xfrm>
              <a:custGeom>
                <a:avLst/>
                <a:gdLst>
                  <a:gd name="connsiteX0" fmla="*/ 363816 w 363872"/>
                  <a:gd name="connsiteY0" fmla="*/ 86066 h 197180"/>
                  <a:gd name="connsiteX1" fmla="*/ 186365 w 363872"/>
                  <a:gd name="connsiteY1" fmla="*/ 196365 h 197180"/>
                  <a:gd name="connsiteX2" fmla="*/ 56 w 363872"/>
                  <a:gd name="connsiteY2" fmla="*/ 111117 h 197180"/>
                  <a:gd name="connsiteX3" fmla="*/ 177412 w 363872"/>
                  <a:gd name="connsiteY3" fmla="*/ 817 h 197180"/>
                  <a:gd name="connsiteX4" fmla="*/ 363721 w 363872"/>
                  <a:gd name="connsiteY4" fmla="*/ 85971 h 19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872" h="197180">
                    <a:moveTo>
                      <a:pt x="363816" y="86066"/>
                    </a:moveTo>
                    <a:cubicBezTo>
                      <a:pt x="366293" y="140168"/>
                      <a:pt x="286949" y="189507"/>
                      <a:pt x="186365" y="196365"/>
                    </a:cubicBezTo>
                    <a:cubicBezTo>
                      <a:pt x="85972" y="203319"/>
                      <a:pt x="2533" y="165028"/>
                      <a:pt x="56" y="111117"/>
                    </a:cubicBezTo>
                    <a:cubicBezTo>
                      <a:pt x="-2420" y="57110"/>
                      <a:pt x="77018" y="7770"/>
                      <a:pt x="177412" y="817"/>
                    </a:cubicBezTo>
                    <a:cubicBezTo>
                      <a:pt x="277805" y="-6136"/>
                      <a:pt x="361244" y="32059"/>
                      <a:pt x="363721" y="85971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076EE17-FA4F-DD6F-1F0D-C69181A9B5CA}"/>
                  </a:ext>
                </a:extLst>
              </p:cNvPr>
              <p:cNvSpPr/>
              <p:nvPr/>
            </p:nvSpPr>
            <p:spPr>
              <a:xfrm>
                <a:off x="4017438" y="3916673"/>
                <a:ext cx="303880" cy="204041"/>
              </a:xfrm>
              <a:custGeom>
                <a:avLst/>
                <a:gdLst>
                  <a:gd name="connsiteX0" fmla="*/ 302864 w 303880"/>
                  <a:gd name="connsiteY0" fmla="*/ 67512 h 204041"/>
                  <a:gd name="connsiteX1" fmla="*/ 169419 w 303880"/>
                  <a:gd name="connsiteY1" fmla="*/ 198004 h 204041"/>
                  <a:gd name="connsiteX2" fmla="*/ 1017 w 303880"/>
                  <a:gd name="connsiteY2" fmla="*/ 136473 h 204041"/>
                  <a:gd name="connsiteX3" fmla="*/ 134462 w 303880"/>
                  <a:gd name="connsiteY3" fmla="*/ 6075 h 204041"/>
                  <a:gd name="connsiteX4" fmla="*/ 302864 w 303880"/>
                  <a:gd name="connsiteY4" fmla="*/ 67607 h 204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880" h="204041">
                    <a:moveTo>
                      <a:pt x="302864" y="67512"/>
                    </a:moveTo>
                    <a:cubicBezTo>
                      <a:pt x="312484" y="120566"/>
                      <a:pt x="252763" y="178954"/>
                      <a:pt x="169419" y="198004"/>
                    </a:cubicBezTo>
                    <a:cubicBezTo>
                      <a:pt x="86075" y="217054"/>
                      <a:pt x="10637" y="189527"/>
                      <a:pt x="1017" y="136473"/>
                    </a:cubicBezTo>
                    <a:cubicBezTo>
                      <a:pt x="-8604" y="83514"/>
                      <a:pt x="51118" y="25125"/>
                      <a:pt x="134462" y="6075"/>
                    </a:cubicBezTo>
                    <a:cubicBezTo>
                      <a:pt x="217806" y="-13070"/>
                      <a:pt x="293244" y="14552"/>
                      <a:pt x="302864" y="67607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CF2CC3E5-E80A-4BBF-1242-E07B4BDE17E7}"/>
                  </a:ext>
                </a:extLst>
              </p:cNvPr>
              <p:cNvSpPr/>
              <p:nvPr/>
            </p:nvSpPr>
            <p:spPr>
              <a:xfrm>
                <a:off x="3245370" y="4199023"/>
                <a:ext cx="450041" cy="180258"/>
              </a:xfrm>
              <a:custGeom>
                <a:avLst/>
                <a:gdLst>
                  <a:gd name="connsiteX0" fmla="*/ 213777 w 450041"/>
                  <a:gd name="connsiteY0" fmla="*/ 180068 h 180258"/>
                  <a:gd name="connsiteX1" fmla="*/ 238161 w 450041"/>
                  <a:gd name="connsiteY1" fmla="*/ 178639 h 180258"/>
                  <a:gd name="connsiteX2" fmla="*/ 447520 w 450041"/>
                  <a:gd name="connsiteY2" fmla="*/ 26144 h 180258"/>
                  <a:gd name="connsiteX3" fmla="*/ 441805 w 450041"/>
                  <a:gd name="connsiteY3" fmla="*/ 2522 h 180258"/>
                  <a:gd name="connsiteX4" fmla="*/ 418183 w 450041"/>
                  <a:gd name="connsiteY4" fmla="*/ 8237 h 180258"/>
                  <a:gd name="connsiteX5" fmla="*/ 234160 w 450041"/>
                  <a:gd name="connsiteY5" fmla="*/ 144539 h 180258"/>
                  <a:gd name="connsiteX6" fmla="*/ 29373 w 450041"/>
                  <a:gd name="connsiteY6" fmla="*/ 51385 h 180258"/>
                  <a:gd name="connsiteX7" fmla="*/ 5084 w 450041"/>
                  <a:gd name="connsiteY7" fmla="*/ 51385 h 180258"/>
                  <a:gd name="connsiteX8" fmla="*/ 4989 w 450041"/>
                  <a:gd name="connsiteY8" fmla="*/ 75674 h 180258"/>
                  <a:gd name="connsiteX9" fmla="*/ 213872 w 450041"/>
                  <a:gd name="connsiteY9" fmla="*/ 180258 h 18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0041" h="180258">
                    <a:moveTo>
                      <a:pt x="213777" y="180068"/>
                    </a:moveTo>
                    <a:cubicBezTo>
                      <a:pt x="221873" y="180068"/>
                      <a:pt x="230064" y="179591"/>
                      <a:pt x="238161" y="178639"/>
                    </a:cubicBezTo>
                    <a:cubicBezTo>
                      <a:pt x="354556" y="165018"/>
                      <a:pt x="427804" y="58433"/>
                      <a:pt x="447520" y="26144"/>
                    </a:cubicBezTo>
                    <a:cubicBezTo>
                      <a:pt x="452473" y="18047"/>
                      <a:pt x="449901" y="7475"/>
                      <a:pt x="441805" y="2522"/>
                    </a:cubicBezTo>
                    <a:cubicBezTo>
                      <a:pt x="433709" y="-2431"/>
                      <a:pt x="423136" y="140"/>
                      <a:pt x="418183" y="8237"/>
                    </a:cubicBezTo>
                    <a:cubicBezTo>
                      <a:pt x="400562" y="37193"/>
                      <a:pt x="335030" y="132728"/>
                      <a:pt x="234160" y="144539"/>
                    </a:cubicBezTo>
                    <a:cubicBezTo>
                      <a:pt x="167200" y="152350"/>
                      <a:pt x="98334" y="121013"/>
                      <a:pt x="29373" y="51385"/>
                    </a:cubicBezTo>
                    <a:cubicBezTo>
                      <a:pt x="22705" y="44622"/>
                      <a:pt x="11751" y="44622"/>
                      <a:pt x="5084" y="51385"/>
                    </a:cubicBezTo>
                    <a:cubicBezTo>
                      <a:pt x="-1679" y="58052"/>
                      <a:pt x="-1679" y="68911"/>
                      <a:pt x="4989" y="75674"/>
                    </a:cubicBezTo>
                    <a:cubicBezTo>
                      <a:pt x="73759" y="145111"/>
                      <a:pt x="143958" y="180258"/>
                      <a:pt x="213872" y="180258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12" name="Eggnog">
            <a:extLst>
              <a:ext uri="{FF2B5EF4-FFF2-40B4-BE49-F238E27FC236}">
                <a16:creationId xmlns:a16="http://schemas.microsoft.com/office/drawing/2014/main" id="{D7B3CC6D-7A50-F5F0-289C-73B5EEE705FC}"/>
              </a:ext>
            </a:extLst>
          </p:cNvPr>
          <p:cNvSpPr txBox="1"/>
          <p:nvPr/>
        </p:nvSpPr>
        <p:spPr>
          <a:xfrm>
            <a:off x="858210" y="1894937"/>
            <a:ext cx="42146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dirty="0">
                <a:solidFill>
                  <a:srgbClr val="568B00"/>
                </a:solidFill>
                <a:latin typeface="DM Sans" pitchFamily="2" charset="0"/>
              </a:rPr>
              <a:t>Eggnog</a:t>
            </a:r>
            <a:r>
              <a:rPr lang="en-US" sz="3000" dirty="0">
                <a:latin typeface="DM Sans" pitchFamily="2" charset="0"/>
              </a:rPr>
              <a:t>(gin)</a:t>
            </a:r>
            <a:endParaRPr lang="en-GB" sz="30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995613"/>
      </p:ext>
    </p:extLst>
  </p:cSld>
  <p:clrMapOvr>
    <a:masterClrMapping/>
  </p:clrMapOvr>
  <p:transition spd="slow" advClick="0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.4461282 E" pathEditMode="relative" ptsTypes="">
                                      <p:cBhvr>
                                        <p:cTn id="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8.33333E-7 -0.03472 L 8.33333E-7 3.7037E-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-1.29844 -0.00139 " pathEditMode="relative" rAng="0" ptsTypes="AA">
                                      <p:cBhvr>
                                        <p:cTn id="2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2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112" grpId="0"/>
      <p:bldP spid="1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8F2683-31E3-F79E-D6E9-106D5C4DF4F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4E1"/>
          </a:solidFill>
          <a:ln>
            <a:solidFill>
              <a:srgbClr val="E8E4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517" name="!!BG">
            <a:extLst>
              <a:ext uri="{FF2B5EF4-FFF2-40B4-BE49-F238E27FC236}">
                <a16:creationId xmlns:a16="http://schemas.microsoft.com/office/drawing/2014/main" id="{57CEB8BA-4C94-8F56-C228-94A5DD38E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4339607"/>
            <a:ext cx="28021815" cy="11197607"/>
          </a:xfrm>
          <a:prstGeom prst="rect">
            <a:avLst/>
          </a:prstGeom>
        </p:spPr>
      </p:pic>
      <p:pic>
        <p:nvPicPr>
          <p:cNvPr id="13" name="Right shadow">
            <a:extLst>
              <a:ext uri="{FF2B5EF4-FFF2-40B4-BE49-F238E27FC236}">
                <a16:creationId xmlns:a16="http://schemas.microsoft.com/office/drawing/2014/main" id="{52369853-ADD1-4C06-693E-53A2405D3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6837" y="5484955"/>
            <a:ext cx="1952625" cy="238125"/>
          </a:xfrm>
          <a:prstGeom prst="rect">
            <a:avLst/>
          </a:prstGeom>
        </p:spPr>
      </p:pic>
      <p:sp>
        <p:nvSpPr>
          <p:cNvPr id="59" name="Left shadow">
            <a:extLst>
              <a:ext uri="{FF2B5EF4-FFF2-40B4-BE49-F238E27FC236}">
                <a16:creationId xmlns:a16="http://schemas.microsoft.com/office/drawing/2014/main" id="{03F0432D-28CC-F708-33DE-8AAE2AE518E2}"/>
              </a:ext>
            </a:extLst>
          </p:cNvPr>
          <p:cNvSpPr/>
          <p:nvPr/>
        </p:nvSpPr>
        <p:spPr>
          <a:xfrm>
            <a:off x="4306321" y="5504078"/>
            <a:ext cx="1856378" cy="223551"/>
          </a:xfrm>
          <a:custGeom>
            <a:avLst/>
            <a:gdLst>
              <a:gd name="connsiteX0" fmla="*/ 1856378 w 1856378"/>
              <a:gd name="connsiteY0" fmla="*/ 111776 h 223551"/>
              <a:gd name="connsiteX1" fmla="*/ 928234 w 1856378"/>
              <a:gd name="connsiteY1" fmla="*/ 223551 h 223551"/>
              <a:gd name="connsiteX2" fmla="*/ 0 w 1856378"/>
              <a:gd name="connsiteY2" fmla="*/ 111776 h 223551"/>
              <a:gd name="connsiteX3" fmla="*/ 928234 w 1856378"/>
              <a:gd name="connsiteY3" fmla="*/ 0 h 223551"/>
              <a:gd name="connsiteX4" fmla="*/ 1856378 w 1856378"/>
              <a:gd name="connsiteY4" fmla="*/ 111776 h 2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378" h="223551">
                <a:moveTo>
                  <a:pt x="1856378" y="111776"/>
                </a:moveTo>
                <a:cubicBezTo>
                  <a:pt x="1856378" y="173480"/>
                  <a:pt x="1440779" y="223551"/>
                  <a:pt x="928234" y="223551"/>
                </a:cubicBezTo>
                <a:cubicBezTo>
                  <a:pt x="415690" y="223551"/>
                  <a:pt x="0" y="173570"/>
                  <a:pt x="0" y="111776"/>
                </a:cubicBezTo>
                <a:cubicBezTo>
                  <a:pt x="0" y="49981"/>
                  <a:pt x="415599" y="0"/>
                  <a:pt x="928234" y="0"/>
                </a:cubicBezTo>
                <a:cubicBezTo>
                  <a:pt x="1440870" y="0"/>
                  <a:pt x="1856378" y="50072"/>
                  <a:pt x="1856378" y="111776"/>
                </a:cubicBezTo>
                <a:close/>
              </a:path>
            </a:pathLst>
          </a:custGeom>
          <a:solidFill>
            <a:srgbClr val="BA654F">
              <a:alpha val="20000"/>
            </a:srgbClr>
          </a:solidFill>
          <a:ln w="90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457" name="Group 4456">
            <a:extLst>
              <a:ext uri="{FF2B5EF4-FFF2-40B4-BE49-F238E27FC236}">
                <a16:creationId xmlns:a16="http://schemas.microsoft.com/office/drawing/2014/main" id="{A5BF5374-0989-A5E3-3F88-9BE7661FB03F}"/>
              </a:ext>
            </a:extLst>
          </p:cNvPr>
          <p:cNvGrpSpPr/>
          <p:nvPr/>
        </p:nvGrpSpPr>
        <p:grpSpPr>
          <a:xfrm>
            <a:off x="4466592" y="3137192"/>
            <a:ext cx="1762236" cy="4931183"/>
            <a:chOff x="4358689" y="3151335"/>
            <a:chExt cx="1762236" cy="4931183"/>
          </a:xfrm>
        </p:grpSpPr>
        <p:grpSp>
          <p:nvGrpSpPr>
            <p:cNvPr id="4458" name="Group 4457">
              <a:extLst>
                <a:ext uri="{FF2B5EF4-FFF2-40B4-BE49-F238E27FC236}">
                  <a16:creationId xmlns:a16="http://schemas.microsoft.com/office/drawing/2014/main" id="{CD4DF182-8F18-9D84-6D47-ED4D437E1FD6}"/>
                </a:ext>
              </a:extLst>
            </p:cNvPr>
            <p:cNvGrpSpPr/>
            <p:nvPr/>
          </p:nvGrpSpPr>
          <p:grpSpPr>
            <a:xfrm>
              <a:off x="4358689" y="3151335"/>
              <a:ext cx="1762236" cy="2457952"/>
              <a:chOff x="4358689" y="3151335"/>
              <a:chExt cx="1762236" cy="2457952"/>
            </a:xfrm>
          </p:grpSpPr>
          <p:grpSp>
            <p:nvGrpSpPr>
              <p:cNvPr id="4460" name="Group 4459">
                <a:extLst>
                  <a:ext uri="{FF2B5EF4-FFF2-40B4-BE49-F238E27FC236}">
                    <a16:creationId xmlns:a16="http://schemas.microsoft.com/office/drawing/2014/main" id="{6C3938E4-A6EF-AC0B-C868-DE34C90A2305}"/>
                  </a:ext>
                </a:extLst>
              </p:cNvPr>
              <p:cNvGrpSpPr/>
              <p:nvPr/>
            </p:nvGrpSpPr>
            <p:grpSpPr>
              <a:xfrm>
                <a:off x="4358689" y="3151335"/>
                <a:ext cx="1762236" cy="2457952"/>
                <a:chOff x="4358689" y="3151335"/>
                <a:chExt cx="1762236" cy="2457952"/>
              </a:xfrm>
            </p:grpSpPr>
            <p:sp>
              <p:nvSpPr>
                <p:cNvPr id="4462" name="Freeform: Shape 4461">
                  <a:extLst>
                    <a:ext uri="{FF2B5EF4-FFF2-40B4-BE49-F238E27FC236}">
                      <a16:creationId xmlns:a16="http://schemas.microsoft.com/office/drawing/2014/main" id="{8FCF698E-6615-F36A-6F16-D8DAED271DCF}"/>
                    </a:ext>
                  </a:extLst>
                </p:cNvPr>
                <p:cNvSpPr/>
                <p:nvPr/>
              </p:nvSpPr>
              <p:spPr>
                <a:xfrm>
                  <a:off x="4570343" y="3151335"/>
                  <a:ext cx="1108803" cy="908649"/>
                </a:xfrm>
                <a:custGeom>
                  <a:avLst/>
                  <a:gdLst>
                    <a:gd name="connsiteX0" fmla="*/ 35150 w 1108803"/>
                    <a:gd name="connsiteY0" fmla="*/ 908649 h 908649"/>
                    <a:gd name="connsiteX1" fmla="*/ 115968 w 1108803"/>
                    <a:gd name="connsiteY1" fmla="*/ 467090 h 908649"/>
                    <a:gd name="connsiteX2" fmla="*/ 754000 w 1108803"/>
                    <a:gd name="connsiteY2" fmla="*/ 1994 h 908649"/>
                    <a:gd name="connsiteX3" fmla="*/ 1108803 w 1108803"/>
                    <a:gd name="connsiteY3" fmla="*/ 317965 h 908649"/>
                    <a:gd name="connsiteX4" fmla="*/ 955049 w 1108803"/>
                    <a:gd name="connsiteY4" fmla="*/ 384576 h 908649"/>
                    <a:gd name="connsiteX5" fmla="*/ 1043025 w 1108803"/>
                    <a:gd name="connsiteY5" fmla="*/ 685916 h 908649"/>
                    <a:gd name="connsiteX6" fmla="*/ 493695 w 1108803"/>
                    <a:gd name="connsiteY6" fmla="*/ 673102 h 908649"/>
                    <a:gd name="connsiteX7" fmla="*/ 35150 w 1108803"/>
                    <a:gd name="connsiteY7" fmla="*/ 908649 h 908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8803" h="908649">
                      <a:moveTo>
                        <a:pt x="35150" y="908649"/>
                      </a:moveTo>
                      <a:cubicBezTo>
                        <a:pt x="35150" y="908649"/>
                        <a:pt x="-83813" y="714360"/>
                        <a:pt x="115968" y="467090"/>
                      </a:cubicBezTo>
                      <a:cubicBezTo>
                        <a:pt x="315750" y="219911"/>
                        <a:pt x="522054" y="-24632"/>
                        <a:pt x="754000" y="1994"/>
                      </a:cubicBezTo>
                      <a:cubicBezTo>
                        <a:pt x="985945" y="28620"/>
                        <a:pt x="1108803" y="317965"/>
                        <a:pt x="1108803" y="317965"/>
                      </a:cubicBezTo>
                      <a:cubicBezTo>
                        <a:pt x="1108803" y="317965"/>
                        <a:pt x="974619" y="280252"/>
                        <a:pt x="955049" y="384576"/>
                      </a:cubicBezTo>
                      <a:cubicBezTo>
                        <a:pt x="938197" y="474814"/>
                        <a:pt x="1039310" y="555329"/>
                        <a:pt x="1043025" y="685916"/>
                      </a:cubicBezTo>
                      <a:cubicBezTo>
                        <a:pt x="1043025" y="685916"/>
                        <a:pt x="797127" y="603038"/>
                        <a:pt x="493695" y="673102"/>
                      </a:cubicBezTo>
                      <a:cubicBezTo>
                        <a:pt x="190264" y="743167"/>
                        <a:pt x="35150" y="908649"/>
                        <a:pt x="35150" y="908649"/>
                      </a:cubicBez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3" name="Freeform: Shape 4462">
                  <a:extLst>
                    <a:ext uri="{FF2B5EF4-FFF2-40B4-BE49-F238E27FC236}">
                      <a16:creationId xmlns:a16="http://schemas.microsoft.com/office/drawing/2014/main" id="{420267F7-B8BB-93A0-0E34-31752F03D064}"/>
                    </a:ext>
                  </a:extLst>
                </p:cNvPr>
                <p:cNvSpPr/>
                <p:nvPr/>
              </p:nvSpPr>
              <p:spPr>
                <a:xfrm>
                  <a:off x="5640741" y="3383533"/>
                  <a:ext cx="263407" cy="267164"/>
                </a:xfrm>
                <a:custGeom>
                  <a:avLst/>
                  <a:gdLst>
                    <a:gd name="connsiteX0" fmla="*/ 258301 w 263407"/>
                    <a:gd name="connsiteY0" fmla="*/ 102306 h 267164"/>
                    <a:gd name="connsiteX1" fmla="*/ 184550 w 263407"/>
                    <a:gd name="connsiteY1" fmla="*/ 257429 h 267164"/>
                    <a:gd name="connsiteX2" fmla="*/ 8144 w 263407"/>
                    <a:gd name="connsiteY2" fmla="*/ 185183 h 267164"/>
                    <a:gd name="connsiteX3" fmla="*/ 189895 w 263407"/>
                    <a:gd name="connsiteY3" fmla="*/ 14430 h 267164"/>
                    <a:gd name="connsiteX4" fmla="*/ 258210 w 263407"/>
                    <a:gd name="connsiteY4" fmla="*/ 102306 h 26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3407" h="267164">
                      <a:moveTo>
                        <a:pt x="258301" y="102306"/>
                      </a:moveTo>
                      <a:cubicBezTo>
                        <a:pt x="274519" y="161374"/>
                        <a:pt x="252684" y="228167"/>
                        <a:pt x="184550" y="257429"/>
                      </a:cubicBezTo>
                      <a:cubicBezTo>
                        <a:pt x="119315" y="285418"/>
                        <a:pt x="34601" y="250522"/>
                        <a:pt x="8144" y="185183"/>
                      </a:cubicBezTo>
                      <a:cubicBezTo>
                        <a:pt x="-32718" y="84040"/>
                        <a:pt x="88329" y="-43275"/>
                        <a:pt x="189895" y="14430"/>
                      </a:cubicBezTo>
                      <a:cubicBezTo>
                        <a:pt x="225140" y="34513"/>
                        <a:pt x="248516" y="66956"/>
                        <a:pt x="258210" y="1023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464" name="Graphic 23">
                  <a:extLst>
                    <a:ext uri="{FF2B5EF4-FFF2-40B4-BE49-F238E27FC236}">
                      <a16:creationId xmlns:a16="http://schemas.microsoft.com/office/drawing/2014/main" id="{34A1D0A8-6054-0CE0-0090-DD51896E03B7}"/>
                    </a:ext>
                  </a:extLst>
                </p:cNvPr>
                <p:cNvGrpSpPr/>
                <p:nvPr/>
              </p:nvGrpSpPr>
              <p:grpSpPr>
                <a:xfrm>
                  <a:off x="4383663" y="4493785"/>
                  <a:ext cx="494682" cy="491533"/>
                  <a:chOff x="4383663" y="4493785"/>
                  <a:chExt cx="494682" cy="491533"/>
                </a:xfrm>
              </p:grpSpPr>
              <p:sp>
                <p:nvSpPr>
                  <p:cNvPr id="4497" name="Freeform: Shape 4496">
                    <a:extLst>
                      <a:ext uri="{FF2B5EF4-FFF2-40B4-BE49-F238E27FC236}">
                        <a16:creationId xmlns:a16="http://schemas.microsoft.com/office/drawing/2014/main" id="{A4FDEA99-8E0D-C116-7383-F188F15D47A0}"/>
                      </a:ext>
                    </a:extLst>
                  </p:cNvPr>
                  <p:cNvSpPr/>
                  <p:nvPr/>
                </p:nvSpPr>
                <p:spPr>
                  <a:xfrm>
                    <a:off x="4561188" y="4493967"/>
                    <a:ext cx="317117" cy="420420"/>
                  </a:xfrm>
                  <a:custGeom>
                    <a:avLst/>
                    <a:gdLst>
                      <a:gd name="connsiteX0" fmla="*/ 276069 w 317117"/>
                      <a:gd name="connsiteY0" fmla="*/ 249576 h 420420"/>
                      <a:gd name="connsiteX1" fmla="*/ 111352 w 317117"/>
                      <a:gd name="connsiteY1" fmla="*/ 420420 h 420420"/>
                      <a:gd name="connsiteX2" fmla="*/ 0 w 317117"/>
                      <a:gd name="connsiteY2" fmla="*/ 285290 h 420420"/>
                      <a:gd name="connsiteX3" fmla="*/ 257767 w 317117"/>
                      <a:gd name="connsiteY3" fmla="*/ 3124 h 420420"/>
                      <a:gd name="connsiteX4" fmla="*/ 276069 w 317117"/>
                      <a:gd name="connsiteY4" fmla="*/ 249667 h 420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7117" h="420420">
                        <a:moveTo>
                          <a:pt x="276069" y="249576"/>
                        </a:moveTo>
                        <a:cubicBezTo>
                          <a:pt x="276069" y="249576"/>
                          <a:pt x="175771" y="280655"/>
                          <a:pt x="111352" y="420420"/>
                        </a:cubicBezTo>
                        <a:lnTo>
                          <a:pt x="0" y="285290"/>
                        </a:lnTo>
                        <a:cubicBezTo>
                          <a:pt x="0" y="285290"/>
                          <a:pt x="135815" y="38747"/>
                          <a:pt x="257767" y="3124"/>
                        </a:cubicBezTo>
                        <a:cubicBezTo>
                          <a:pt x="379629" y="-32589"/>
                          <a:pt x="276069" y="249667"/>
                          <a:pt x="276069" y="249667"/>
                        </a:cubicBezTo>
                        <a:close/>
                      </a:path>
                    </a:pathLst>
                  </a:custGeom>
                  <a:solidFill>
                    <a:srgbClr val="568B00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98" name="Freeform: Shape 4497">
                    <a:extLst>
                      <a:ext uri="{FF2B5EF4-FFF2-40B4-BE49-F238E27FC236}">
                        <a16:creationId xmlns:a16="http://schemas.microsoft.com/office/drawing/2014/main" id="{760938A9-22EB-89A3-2733-AA2A10A3CF25}"/>
                      </a:ext>
                    </a:extLst>
                  </p:cNvPr>
                  <p:cNvSpPr/>
                  <p:nvPr/>
                </p:nvSpPr>
                <p:spPr>
                  <a:xfrm>
                    <a:off x="4607306" y="4493785"/>
                    <a:ext cx="271039" cy="420511"/>
                  </a:xfrm>
                  <a:custGeom>
                    <a:avLst/>
                    <a:gdLst>
                      <a:gd name="connsiteX0" fmla="*/ 211650 w 271039"/>
                      <a:gd name="connsiteY0" fmla="*/ 3215 h 420511"/>
                      <a:gd name="connsiteX1" fmla="*/ 119597 w 271039"/>
                      <a:gd name="connsiteY1" fmla="*/ 62647 h 420511"/>
                      <a:gd name="connsiteX2" fmla="*/ 0 w 271039"/>
                      <a:gd name="connsiteY2" fmla="*/ 341359 h 420511"/>
                      <a:gd name="connsiteX3" fmla="*/ 65235 w 271039"/>
                      <a:gd name="connsiteY3" fmla="*/ 420511 h 420511"/>
                      <a:gd name="connsiteX4" fmla="*/ 229952 w 271039"/>
                      <a:gd name="connsiteY4" fmla="*/ 249667 h 420511"/>
                      <a:gd name="connsiteX5" fmla="*/ 211650 w 271039"/>
                      <a:gd name="connsiteY5" fmla="*/ 3124 h 420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1039" h="420511">
                        <a:moveTo>
                          <a:pt x="211650" y="3215"/>
                        </a:moveTo>
                        <a:cubicBezTo>
                          <a:pt x="181026" y="12212"/>
                          <a:pt x="149587" y="34385"/>
                          <a:pt x="119597" y="62647"/>
                        </a:cubicBezTo>
                        <a:cubicBezTo>
                          <a:pt x="169338" y="78096"/>
                          <a:pt x="135543" y="224676"/>
                          <a:pt x="0" y="341359"/>
                        </a:cubicBezTo>
                        <a:lnTo>
                          <a:pt x="65235" y="420511"/>
                        </a:lnTo>
                        <a:cubicBezTo>
                          <a:pt x="129563" y="280746"/>
                          <a:pt x="229952" y="249667"/>
                          <a:pt x="229952" y="249667"/>
                        </a:cubicBezTo>
                        <a:cubicBezTo>
                          <a:pt x="229952" y="249667"/>
                          <a:pt x="333603" y="-32590"/>
                          <a:pt x="211650" y="3124"/>
                        </a:cubicBezTo>
                        <a:close/>
                      </a:path>
                    </a:pathLst>
                  </a:custGeom>
                  <a:solidFill>
                    <a:srgbClr val="426800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99" name="Freeform: Shape 4498">
                    <a:extLst>
                      <a:ext uri="{FF2B5EF4-FFF2-40B4-BE49-F238E27FC236}">
                        <a16:creationId xmlns:a16="http://schemas.microsoft.com/office/drawing/2014/main" id="{F3F2A7D7-B307-1D41-1C1E-5A9844CCE796}"/>
                      </a:ext>
                    </a:extLst>
                  </p:cNvPr>
                  <p:cNvSpPr/>
                  <p:nvPr/>
                </p:nvSpPr>
                <p:spPr>
                  <a:xfrm>
                    <a:off x="4383663" y="4811244"/>
                    <a:ext cx="220561" cy="174074"/>
                  </a:xfrm>
                  <a:custGeom>
                    <a:avLst/>
                    <a:gdLst>
                      <a:gd name="connsiteX0" fmla="*/ 176619 w 220561"/>
                      <a:gd name="connsiteY0" fmla="*/ 0 h 174074"/>
                      <a:gd name="connsiteX1" fmla="*/ 6103 w 220561"/>
                      <a:gd name="connsiteY1" fmla="*/ 133222 h 174074"/>
                      <a:gd name="connsiteX2" fmla="*/ 50227 w 220561"/>
                      <a:gd name="connsiteY2" fmla="*/ 172843 h 174074"/>
                      <a:gd name="connsiteX3" fmla="*/ 138384 w 220561"/>
                      <a:gd name="connsiteY3" fmla="*/ 131496 h 174074"/>
                      <a:gd name="connsiteX4" fmla="*/ 155689 w 220561"/>
                      <a:gd name="connsiteY4" fmla="*/ 170390 h 174074"/>
                      <a:gd name="connsiteX5" fmla="*/ 201172 w 220561"/>
                      <a:gd name="connsiteY5" fmla="*/ 118500 h 174074"/>
                      <a:gd name="connsiteX6" fmla="*/ 220562 w 220561"/>
                      <a:gd name="connsiteY6" fmla="*/ 58796 h 174074"/>
                      <a:gd name="connsiteX7" fmla="*/ 176709 w 220561"/>
                      <a:gd name="connsiteY7" fmla="*/ 0 h 174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0561" h="174074">
                        <a:moveTo>
                          <a:pt x="176619" y="0"/>
                        </a:moveTo>
                        <a:cubicBezTo>
                          <a:pt x="176619" y="0"/>
                          <a:pt x="-38565" y="21174"/>
                          <a:pt x="6103" y="133222"/>
                        </a:cubicBezTo>
                        <a:cubicBezTo>
                          <a:pt x="18334" y="164119"/>
                          <a:pt x="34099" y="169208"/>
                          <a:pt x="50227" y="172843"/>
                        </a:cubicBezTo>
                        <a:cubicBezTo>
                          <a:pt x="92539" y="182567"/>
                          <a:pt x="138384" y="131496"/>
                          <a:pt x="138384" y="131496"/>
                        </a:cubicBezTo>
                        <a:cubicBezTo>
                          <a:pt x="138384" y="131496"/>
                          <a:pt x="139471" y="169935"/>
                          <a:pt x="155689" y="170390"/>
                        </a:cubicBezTo>
                        <a:cubicBezTo>
                          <a:pt x="174807" y="170935"/>
                          <a:pt x="187401" y="145490"/>
                          <a:pt x="201172" y="118500"/>
                        </a:cubicBezTo>
                        <a:cubicBezTo>
                          <a:pt x="216031" y="89421"/>
                          <a:pt x="220562" y="58796"/>
                          <a:pt x="220562" y="58796"/>
                        </a:cubicBezTo>
                        <a:lnTo>
                          <a:pt x="176709" y="0"/>
                        </a:lnTo>
                        <a:close/>
                      </a:path>
                    </a:pathLst>
                  </a:custGeom>
                  <a:solidFill>
                    <a:srgbClr val="7A0B14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00" name="Freeform: Shape 4499">
                    <a:extLst>
                      <a:ext uri="{FF2B5EF4-FFF2-40B4-BE49-F238E27FC236}">
                        <a16:creationId xmlns:a16="http://schemas.microsoft.com/office/drawing/2014/main" id="{8EF1AD70-A755-5752-0356-18BC666DEDB5}"/>
                      </a:ext>
                    </a:extLst>
                  </p:cNvPr>
                  <p:cNvSpPr/>
                  <p:nvPr/>
                </p:nvSpPr>
                <p:spPr>
                  <a:xfrm>
                    <a:off x="4498473" y="4678385"/>
                    <a:ext cx="229838" cy="275421"/>
                  </a:xfrm>
                  <a:custGeom>
                    <a:avLst/>
                    <a:gdLst>
                      <a:gd name="connsiteX0" fmla="*/ 57189 w 229838"/>
                      <a:gd name="connsiteY0" fmla="*/ 197107 h 275421"/>
                      <a:gd name="connsiteX1" fmla="*/ 158393 w 229838"/>
                      <a:gd name="connsiteY1" fmla="*/ 274987 h 275421"/>
                      <a:gd name="connsiteX2" fmla="*/ 229607 w 229838"/>
                      <a:gd name="connsiteY2" fmla="*/ 169391 h 275421"/>
                      <a:gd name="connsiteX3" fmla="*/ 155584 w 229838"/>
                      <a:gd name="connsiteY3" fmla="*/ 65612 h 275421"/>
                      <a:gd name="connsiteX4" fmla="*/ 70417 w 229838"/>
                      <a:gd name="connsiteY4" fmla="*/ 0 h 275421"/>
                      <a:gd name="connsiteX5" fmla="*/ 18 w 229838"/>
                      <a:gd name="connsiteY5" fmla="*/ 98963 h 275421"/>
                      <a:gd name="connsiteX6" fmla="*/ 57098 w 229838"/>
                      <a:gd name="connsiteY6" fmla="*/ 197107 h 2754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9838" h="275421">
                        <a:moveTo>
                          <a:pt x="57189" y="197107"/>
                        </a:moveTo>
                        <a:cubicBezTo>
                          <a:pt x="100769" y="245362"/>
                          <a:pt x="117259" y="279712"/>
                          <a:pt x="158393" y="274987"/>
                        </a:cubicBezTo>
                        <a:cubicBezTo>
                          <a:pt x="199436" y="270261"/>
                          <a:pt x="232960" y="187111"/>
                          <a:pt x="229607" y="169391"/>
                        </a:cubicBezTo>
                        <a:cubicBezTo>
                          <a:pt x="226164" y="151670"/>
                          <a:pt x="185030" y="101598"/>
                          <a:pt x="155584" y="65612"/>
                        </a:cubicBezTo>
                        <a:cubicBezTo>
                          <a:pt x="126229" y="29626"/>
                          <a:pt x="99682" y="182"/>
                          <a:pt x="70417" y="0"/>
                        </a:cubicBezTo>
                        <a:cubicBezTo>
                          <a:pt x="41152" y="-181"/>
                          <a:pt x="833" y="71610"/>
                          <a:pt x="18" y="98963"/>
                        </a:cubicBezTo>
                        <a:cubicBezTo>
                          <a:pt x="-707" y="126316"/>
                          <a:pt x="20857" y="156941"/>
                          <a:pt x="57098" y="19710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465" name="Freeform: Shape 4464">
                  <a:extLst>
                    <a:ext uri="{FF2B5EF4-FFF2-40B4-BE49-F238E27FC236}">
                      <a16:creationId xmlns:a16="http://schemas.microsoft.com/office/drawing/2014/main" id="{04EEA999-47D2-358F-67BB-3A9FE1D9D742}"/>
                    </a:ext>
                  </a:extLst>
                </p:cNvPr>
                <p:cNvSpPr/>
                <p:nvPr/>
              </p:nvSpPr>
              <p:spPr>
                <a:xfrm>
                  <a:off x="5520306" y="4372952"/>
                  <a:ext cx="432011" cy="312158"/>
                </a:xfrm>
                <a:custGeom>
                  <a:avLst/>
                  <a:gdLst>
                    <a:gd name="connsiteX0" fmla="*/ 9345 w 432011"/>
                    <a:gd name="connsiteY0" fmla="*/ 198838 h 312158"/>
                    <a:gd name="connsiteX1" fmla="*/ 291122 w 432011"/>
                    <a:gd name="connsiteY1" fmla="*/ 312159 h 312158"/>
                    <a:gd name="connsiteX2" fmla="*/ 432011 w 432011"/>
                    <a:gd name="connsiteY2" fmla="*/ 179573 h 312158"/>
                    <a:gd name="connsiteX3" fmla="*/ 109643 w 432011"/>
                    <a:gd name="connsiteY3" fmla="*/ 459 h 312158"/>
                    <a:gd name="connsiteX4" fmla="*/ 9345 w 432011"/>
                    <a:gd name="connsiteY4" fmla="*/ 198929 h 312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2011" h="312158">
                      <a:moveTo>
                        <a:pt x="9345" y="198838"/>
                      </a:moveTo>
                      <a:cubicBezTo>
                        <a:pt x="9345" y="198838"/>
                        <a:pt x="217099" y="170031"/>
                        <a:pt x="291122" y="312159"/>
                      </a:cubicBezTo>
                      <a:lnTo>
                        <a:pt x="432011" y="179573"/>
                      </a:lnTo>
                      <a:cubicBezTo>
                        <a:pt x="432011" y="179573"/>
                        <a:pt x="295924" y="14272"/>
                        <a:pt x="109643" y="459"/>
                      </a:cubicBezTo>
                      <a:cubicBezTo>
                        <a:pt x="-45289" y="-11082"/>
                        <a:pt x="9345" y="198929"/>
                        <a:pt x="9345" y="198929"/>
                      </a:cubicBez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6" name="Freeform: Shape 4465">
                  <a:extLst>
                    <a:ext uri="{FF2B5EF4-FFF2-40B4-BE49-F238E27FC236}">
                      <a16:creationId xmlns:a16="http://schemas.microsoft.com/office/drawing/2014/main" id="{3D4A78B0-C453-9930-2ACF-A1D0DB53DB56}"/>
                    </a:ext>
                  </a:extLst>
                </p:cNvPr>
                <p:cNvSpPr/>
                <p:nvPr/>
              </p:nvSpPr>
              <p:spPr>
                <a:xfrm>
                  <a:off x="5747950" y="4463730"/>
                  <a:ext cx="232816" cy="274389"/>
                </a:xfrm>
                <a:custGeom>
                  <a:avLst/>
                  <a:gdLst>
                    <a:gd name="connsiteX0" fmla="*/ 172746 w 232816"/>
                    <a:gd name="connsiteY0" fmla="*/ 198299 h 274389"/>
                    <a:gd name="connsiteX1" fmla="*/ 68914 w 232816"/>
                    <a:gd name="connsiteY1" fmla="*/ 273724 h 274389"/>
                    <a:gd name="connsiteX2" fmla="*/ 327 w 232816"/>
                    <a:gd name="connsiteY2" fmla="*/ 165674 h 274389"/>
                    <a:gd name="connsiteX3" fmla="*/ 51609 w 232816"/>
                    <a:gd name="connsiteY3" fmla="*/ 63986 h 274389"/>
                    <a:gd name="connsiteX4" fmla="*/ 164864 w 232816"/>
                    <a:gd name="connsiteY4" fmla="*/ 10 h 274389"/>
                    <a:gd name="connsiteX5" fmla="*/ 232816 w 232816"/>
                    <a:gd name="connsiteY5" fmla="*/ 101426 h 274389"/>
                    <a:gd name="connsiteX6" fmla="*/ 172746 w 232816"/>
                    <a:gd name="connsiteY6" fmla="*/ 198389 h 274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2816" h="274389">
                      <a:moveTo>
                        <a:pt x="172746" y="198299"/>
                      </a:moveTo>
                      <a:cubicBezTo>
                        <a:pt x="127626" y="245553"/>
                        <a:pt x="110048" y="279631"/>
                        <a:pt x="68914" y="273724"/>
                      </a:cubicBezTo>
                      <a:cubicBezTo>
                        <a:pt x="27780" y="267818"/>
                        <a:pt x="-3568" y="183304"/>
                        <a:pt x="327" y="165674"/>
                      </a:cubicBezTo>
                      <a:cubicBezTo>
                        <a:pt x="4223" y="147954"/>
                        <a:pt x="21076" y="99336"/>
                        <a:pt x="51609" y="63986"/>
                      </a:cubicBezTo>
                      <a:cubicBezTo>
                        <a:pt x="82143" y="28636"/>
                        <a:pt x="135508" y="-626"/>
                        <a:pt x="164864" y="10"/>
                      </a:cubicBezTo>
                      <a:cubicBezTo>
                        <a:pt x="194219" y="646"/>
                        <a:pt x="232816" y="73891"/>
                        <a:pt x="232816" y="101426"/>
                      </a:cubicBezTo>
                      <a:cubicBezTo>
                        <a:pt x="232816" y="128961"/>
                        <a:pt x="210256" y="159041"/>
                        <a:pt x="172746" y="1983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7" name="Freeform: Shape 4466">
                  <a:extLst>
                    <a:ext uri="{FF2B5EF4-FFF2-40B4-BE49-F238E27FC236}">
                      <a16:creationId xmlns:a16="http://schemas.microsoft.com/office/drawing/2014/main" id="{EAE1EEA2-4E4F-4758-1347-C0A154E0C6BA}"/>
                    </a:ext>
                  </a:extLst>
                </p:cNvPr>
                <p:cNvSpPr/>
                <p:nvPr/>
              </p:nvSpPr>
              <p:spPr>
                <a:xfrm>
                  <a:off x="5874068" y="4582344"/>
                  <a:ext cx="246857" cy="225318"/>
                </a:xfrm>
                <a:custGeom>
                  <a:avLst/>
                  <a:gdLst>
                    <a:gd name="connsiteX0" fmla="*/ 63662 w 246857"/>
                    <a:gd name="connsiteY0" fmla="*/ 3258 h 225318"/>
                    <a:gd name="connsiteX1" fmla="*/ 1599 w 246857"/>
                    <a:gd name="connsiteY1" fmla="*/ 102039 h 225318"/>
                    <a:gd name="connsiteX2" fmla="*/ 54149 w 246857"/>
                    <a:gd name="connsiteY2" fmla="*/ 175556 h 225318"/>
                    <a:gd name="connsiteX3" fmla="*/ 94377 w 246857"/>
                    <a:gd name="connsiteY3" fmla="*/ 225174 h 225318"/>
                    <a:gd name="connsiteX4" fmla="*/ 116574 w 246857"/>
                    <a:gd name="connsiteY4" fmla="*/ 173830 h 225318"/>
                    <a:gd name="connsiteX5" fmla="*/ 115125 w 246857"/>
                    <a:gd name="connsiteY5" fmla="*/ 151202 h 225318"/>
                    <a:gd name="connsiteX6" fmla="*/ 165954 w 246857"/>
                    <a:gd name="connsiteY6" fmla="*/ 154019 h 225318"/>
                    <a:gd name="connsiteX7" fmla="*/ 246500 w 246857"/>
                    <a:gd name="connsiteY7" fmla="*/ 163288 h 225318"/>
                    <a:gd name="connsiteX8" fmla="*/ 214608 w 246857"/>
                    <a:gd name="connsiteY8" fmla="*/ 121032 h 225318"/>
                    <a:gd name="connsiteX9" fmla="*/ 163688 w 246857"/>
                    <a:gd name="connsiteY9" fmla="*/ 79229 h 225318"/>
                    <a:gd name="connsiteX10" fmla="*/ 145658 w 246857"/>
                    <a:gd name="connsiteY10" fmla="*/ 34882 h 225318"/>
                    <a:gd name="connsiteX11" fmla="*/ 121014 w 246857"/>
                    <a:gd name="connsiteY11" fmla="*/ 532 h 225318"/>
                    <a:gd name="connsiteX12" fmla="*/ 63662 w 246857"/>
                    <a:gd name="connsiteY12" fmla="*/ 3349 h 225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6857" h="225318">
                      <a:moveTo>
                        <a:pt x="63662" y="3258"/>
                      </a:moveTo>
                      <a:cubicBezTo>
                        <a:pt x="24521" y="9983"/>
                        <a:pt x="-7643" y="67688"/>
                        <a:pt x="1599" y="102039"/>
                      </a:cubicBezTo>
                      <a:cubicBezTo>
                        <a:pt x="8031" y="125939"/>
                        <a:pt x="34125" y="157291"/>
                        <a:pt x="54149" y="175556"/>
                      </a:cubicBezTo>
                      <a:cubicBezTo>
                        <a:pt x="81511" y="200456"/>
                        <a:pt x="78702" y="227537"/>
                        <a:pt x="94377" y="225174"/>
                      </a:cubicBezTo>
                      <a:cubicBezTo>
                        <a:pt x="122011" y="220994"/>
                        <a:pt x="132793" y="199002"/>
                        <a:pt x="116574" y="173830"/>
                      </a:cubicBezTo>
                      <a:cubicBezTo>
                        <a:pt x="111410" y="165833"/>
                        <a:pt x="111501" y="157291"/>
                        <a:pt x="115125" y="151202"/>
                      </a:cubicBezTo>
                      <a:cubicBezTo>
                        <a:pt x="127628" y="130119"/>
                        <a:pt x="148739" y="147658"/>
                        <a:pt x="165954" y="154019"/>
                      </a:cubicBezTo>
                      <a:cubicBezTo>
                        <a:pt x="183078" y="160380"/>
                        <a:pt x="238618" y="199002"/>
                        <a:pt x="246500" y="163288"/>
                      </a:cubicBezTo>
                      <a:cubicBezTo>
                        <a:pt x="250034" y="147113"/>
                        <a:pt x="226477" y="128574"/>
                        <a:pt x="214608" y="121032"/>
                      </a:cubicBezTo>
                      <a:cubicBezTo>
                        <a:pt x="199024" y="111035"/>
                        <a:pt x="177188" y="94315"/>
                        <a:pt x="163688" y="79229"/>
                      </a:cubicBezTo>
                      <a:cubicBezTo>
                        <a:pt x="153360" y="67597"/>
                        <a:pt x="151638" y="48786"/>
                        <a:pt x="145658" y="34882"/>
                      </a:cubicBezTo>
                      <a:cubicBezTo>
                        <a:pt x="137866" y="16799"/>
                        <a:pt x="140947" y="3076"/>
                        <a:pt x="121014" y="532"/>
                      </a:cubicBezTo>
                      <a:cubicBezTo>
                        <a:pt x="109326" y="-1013"/>
                        <a:pt x="76981" y="1077"/>
                        <a:pt x="63662" y="3349"/>
                      </a:cubicBezTo>
                      <a:close/>
                    </a:path>
                  </a:pathLst>
                </a:custGeom>
                <a:solidFill>
                  <a:srgbClr val="7A0B1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8" name="Freeform: Shape 4467">
                  <a:extLst>
                    <a:ext uri="{FF2B5EF4-FFF2-40B4-BE49-F238E27FC236}">
                      <a16:creationId xmlns:a16="http://schemas.microsoft.com/office/drawing/2014/main" id="{16707E87-5DFF-5782-A4D6-2E9B0588046E}"/>
                    </a:ext>
                  </a:extLst>
                </p:cNvPr>
                <p:cNvSpPr/>
                <p:nvPr/>
              </p:nvSpPr>
              <p:spPr>
                <a:xfrm>
                  <a:off x="4634076" y="4130784"/>
                  <a:ext cx="1036618" cy="411259"/>
                </a:xfrm>
                <a:custGeom>
                  <a:avLst/>
                  <a:gdLst>
                    <a:gd name="connsiteX0" fmla="*/ 974762 w 1036618"/>
                    <a:gd name="connsiteY0" fmla="*/ 83 h 411259"/>
                    <a:gd name="connsiteX1" fmla="*/ 1017527 w 1036618"/>
                    <a:gd name="connsiteY1" fmla="*/ 143119 h 411259"/>
                    <a:gd name="connsiteX2" fmla="*/ 540046 w 1036618"/>
                    <a:gd name="connsiteY2" fmla="*/ 411199 h 411259"/>
                    <a:gd name="connsiteX3" fmla="*/ 411 w 1036618"/>
                    <a:gd name="connsiteY3" fmla="*/ 136576 h 411259"/>
                    <a:gd name="connsiteX4" fmla="*/ 974853 w 1036618"/>
                    <a:gd name="connsiteY4" fmla="*/ 83 h 41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6618" h="411259">
                      <a:moveTo>
                        <a:pt x="974762" y="83"/>
                      </a:moveTo>
                      <a:cubicBezTo>
                        <a:pt x="974762" y="83"/>
                        <a:pt x="1078232" y="-8278"/>
                        <a:pt x="1017527" y="143119"/>
                      </a:cubicBezTo>
                      <a:cubicBezTo>
                        <a:pt x="956823" y="294516"/>
                        <a:pt x="749612" y="408746"/>
                        <a:pt x="540046" y="411199"/>
                      </a:cubicBezTo>
                      <a:cubicBezTo>
                        <a:pt x="255550" y="414562"/>
                        <a:pt x="23968" y="277704"/>
                        <a:pt x="411" y="136576"/>
                      </a:cubicBezTo>
                      <a:cubicBezTo>
                        <a:pt x="-23146" y="-4552"/>
                        <a:pt x="974853" y="83"/>
                        <a:pt x="974853" y="83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9" name="Freeform: Shape 4468">
                  <a:extLst>
                    <a:ext uri="{FF2B5EF4-FFF2-40B4-BE49-F238E27FC236}">
                      <a16:creationId xmlns:a16="http://schemas.microsoft.com/office/drawing/2014/main" id="{4A170A0C-4ACB-01A2-F4A9-0A27960A74F0}"/>
                    </a:ext>
                  </a:extLst>
                </p:cNvPr>
                <p:cNvSpPr/>
                <p:nvPr/>
              </p:nvSpPr>
              <p:spPr>
                <a:xfrm>
                  <a:off x="5369916" y="5015894"/>
                  <a:ext cx="254052" cy="441741"/>
                </a:xfrm>
                <a:custGeom>
                  <a:avLst/>
                  <a:gdLst>
                    <a:gd name="connsiteX0" fmla="*/ 162090 w 254052"/>
                    <a:gd name="connsiteY0" fmla="*/ 91 h 441741"/>
                    <a:gd name="connsiteX1" fmla="*/ 0 w 254052"/>
                    <a:gd name="connsiteY1" fmla="*/ 52344 h 441741"/>
                    <a:gd name="connsiteX2" fmla="*/ 200053 w 254052"/>
                    <a:gd name="connsiteY2" fmla="*/ 441741 h 441741"/>
                    <a:gd name="connsiteX3" fmla="*/ 254053 w 254052"/>
                    <a:gd name="connsiteY3" fmla="*/ 420568 h 441741"/>
                    <a:gd name="connsiteX4" fmla="*/ 162090 w 254052"/>
                    <a:gd name="connsiteY4" fmla="*/ 0 h 441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052" h="441741">
                      <a:moveTo>
                        <a:pt x="162090" y="91"/>
                      </a:moveTo>
                      <a:lnTo>
                        <a:pt x="0" y="52344"/>
                      </a:lnTo>
                      <a:cubicBezTo>
                        <a:pt x="82631" y="141037"/>
                        <a:pt x="88520" y="259901"/>
                        <a:pt x="200053" y="441741"/>
                      </a:cubicBezTo>
                      <a:lnTo>
                        <a:pt x="254053" y="420568"/>
                      </a:lnTo>
                      <a:cubicBezTo>
                        <a:pt x="254053" y="420568"/>
                        <a:pt x="226781" y="108323"/>
                        <a:pt x="162090" y="0"/>
                      </a:cubicBezTo>
                      <a:close/>
                    </a:path>
                  </a:pathLst>
                </a:custGeom>
                <a:solidFill>
                  <a:srgbClr val="9BC469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0" name="Freeform: Shape 4469">
                  <a:extLst>
                    <a:ext uri="{FF2B5EF4-FFF2-40B4-BE49-F238E27FC236}">
                      <a16:creationId xmlns:a16="http://schemas.microsoft.com/office/drawing/2014/main" id="{A0C6D190-2A4F-86D4-B571-3EC6F97B0504}"/>
                    </a:ext>
                  </a:extLst>
                </p:cNvPr>
                <p:cNvSpPr/>
                <p:nvPr/>
              </p:nvSpPr>
              <p:spPr>
                <a:xfrm>
                  <a:off x="5569969" y="5436461"/>
                  <a:ext cx="229920" cy="172826"/>
                </a:xfrm>
                <a:custGeom>
                  <a:avLst/>
                  <a:gdLst>
                    <a:gd name="connsiteX0" fmla="*/ 91 w 229920"/>
                    <a:gd name="connsiteY0" fmla="*/ 21174 h 172826"/>
                    <a:gd name="connsiteX1" fmla="*/ 88792 w 229920"/>
                    <a:gd name="connsiteY1" fmla="*/ 172116 h 172826"/>
                    <a:gd name="connsiteX2" fmla="*/ 207482 w 229920"/>
                    <a:gd name="connsiteY2" fmla="*/ 161393 h 172826"/>
                    <a:gd name="connsiteX3" fmla="*/ 229590 w 229920"/>
                    <a:gd name="connsiteY3" fmla="*/ 119227 h 172826"/>
                    <a:gd name="connsiteX4" fmla="*/ 190449 w 229920"/>
                    <a:gd name="connsiteY4" fmla="*/ 64703 h 172826"/>
                    <a:gd name="connsiteX5" fmla="*/ 158375 w 229920"/>
                    <a:gd name="connsiteY5" fmla="*/ 62976 h 172826"/>
                    <a:gd name="connsiteX6" fmla="*/ 134365 w 229920"/>
                    <a:gd name="connsiteY6" fmla="*/ 73699 h 172826"/>
                    <a:gd name="connsiteX7" fmla="*/ 166620 w 229920"/>
                    <a:gd name="connsiteY7" fmla="*/ 85604 h 172826"/>
                    <a:gd name="connsiteX8" fmla="*/ 156201 w 229920"/>
                    <a:gd name="connsiteY8" fmla="*/ 122408 h 172826"/>
                    <a:gd name="connsiteX9" fmla="*/ 107275 w 229920"/>
                    <a:gd name="connsiteY9" fmla="*/ 119227 h 172826"/>
                    <a:gd name="connsiteX10" fmla="*/ 54000 w 229920"/>
                    <a:gd name="connsiteY10" fmla="*/ 0 h 172826"/>
                    <a:gd name="connsiteX11" fmla="*/ 0 w 229920"/>
                    <a:gd name="connsiteY11" fmla="*/ 21174 h 172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9920" h="172826">
                      <a:moveTo>
                        <a:pt x="91" y="21174"/>
                      </a:moveTo>
                      <a:cubicBezTo>
                        <a:pt x="91" y="21174"/>
                        <a:pt x="34339" y="169572"/>
                        <a:pt x="88792" y="172116"/>
                      </a:cubicBezTo>
                      <a:cubicBezTo>
                        <a:pt x="143244" y="174661"/>
                        <a:pt x="187187" y="170208"/>
                        <a:pt x="207482" y="161393"/>
                      </a:cubicBezTo>
                      <a:cubicBezTo>
                        <a:pt x="224606" y="153941"/>
                        <a:pt x="231583" y="136948"/>
                        <a:pt x="229590" y="119227"/>
                      </a:cubicBezTo>
                      <a:cubicBezTo>
                        <a:pt x="227053" y="96600"/>
                        <a:pt x="212919" y="71064"/>
                        <a:pt x="190449" y="64703"/>
                      </a:cubicBezTo>
                      <a:cubicBezTo>
                        <a:pt x="180120" y="61795"/>
                        <a:pt x="168976" y="61159"/>
                        <a:pt x="158375" y="62976"/>
                      </a:cubicBezTo>
                      <a:cubicBezTo>
                        <a:pt x="152577" y="63976"/>
                        <a:pt x="138261" y="74063"/>
                        <a:pt x="134365" y="73699"/>
                      </a:cubicBezTo>
                      <a:cubicBezTo>
                        <a:pt x="148318" y="74971"/>
                        <a:pt x="157379" y="73608"/>
                        <a:pt x="166620" y="85604"/>
                      </a:cubicBezTo>
                      <a:cubicBezTo>
                        <a:pt x="178036" y="100416"/>
                        <a:pt x="175046" y="120045"/>
                        <a:pt x="156201" y="122408"/>
                      </a:cubicBezTo>
                      <a:cubicBezTo>
                        <a:pt x="135815" y="124952"/>
                        <a:pt x="127479" y="121590"/>
                        <a:pt x="107275" y="119227"/>
                      </a:cubicBezTo>
                      <a:cubicBezTo>
                        <a:pt x="82902" y="86331"/>
                        <a:pt x="54000" y="0"/>
                        <a:pt x="54000" y="0"/>
                      </a:cubicBezTo>
                      <a:lnTo>
                        <a:pt x="0" y="21174"/>
                      </a:lnTo>
                      <a:close/>
                    </a:path>
                  </a:pathLst>
                </a:custGeom>
                <a:solidFill>
                  <a:srgbClr val="ED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1" name="Freeform: Shape 4470">
                  <a:extLst>
                    <a:ext uri="{FF2B5EF4-FFF2-40B4-BE49-F238E27FC236}">
                      <a16:creationId xmlns:a16="http://schemas.microsoft.com/office/drawing/2014/main" id="{C4771DDE-AFAB-977B-533B-023DA30920B6}"/>
                    </a:ext>
                  </a:extLst>
                </p:cNvPr>
                <p:cNvSpPr/>
                <p:nvPr/>
              </p:nvSpPr>
              <p:spPr>
                <a:xfrm>
                  <a:off x="4739587" y="5015894"/>
                  <a:ext cx="254052" cy="441741"/>
                </a:xfrm>
                <a:custGeom>
                  <a:avLst/>
                  <a:gdLst>
                    <a:gd name="connsiteX0" fmla="*/ 91963 w 254052"/>
                    <a:gd name="connsiteY0" fmla="*/ 91 h 441741"/>
                    <a:gd name="connsiteX1" fmla="*/ 254053 w 254052"/>
                    <a:gd name="connsiteY1" fmla="*/ 52344 h 441741"/>
                    <a:gd name="connsiteX2" fmla="*/ 54000 w 254052"/>
                    <a:gd name="connsiteY2" fmla="*/ 441741 h 441741"/>
                    <a:gd name="connsiteX3" fmla="*/ 0 w 254052"/>
                    <a:gd name="connsiteY3" fmla="*/ 420568 h 441741"/>
                    <a:gd name="connsiteX4" fmla="*/ 91963 w 254052"/>
                    <a:gd name="connsiteY4" fmla="*/ 0 h 441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052" h="441741">
                      <a:moveTo>
                        <a:pt x="91963" y="91"/>
                      </a:moveTo>
                      <a:lnTo>
                        <a:pt x="254053" y="52344"/>
                      </a:lnTo>
                      <a:cubicBezTo>
                        <a:pt x="171422" y="141037"/>
                        <a:pt x="165533" y="259901"/>
                        <a:pt x="54000" y="441741"/>
                      </a:cubicBezTo>
                      <a:lnTo>
                        <a:pt x="0" y="420568"/>
                      </a:lnTo>
                      <a:cubicBezTo>
                        <a:pt x="0" y="420568"/>
                        <a:pt x="27272" y="108323"/>
                        <a:pt x="91963" y="0"/>
                      </a:cubicBezTo>
                      <a:close/>
                    </a:path>
                  </a:pathLst>
                </a:custGeom>
                <a:solidFill>
                  <a:srgbClr val="9BC469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2" name="Freeform: Shape 4471">
                  <a:extLst>
                    <a:ext uri="{FF2B5EF4-FFF2-40B4-BE49-F238E27FC236}">
                      <a16:creationId xmlns:a16="http://schemas.microsoft.com/office/drawing/2014/main" id="{D287CE86-FEF7-4211-8DBE-3263B0EF8B9A}"/>
                    </a:ext>
                  </a:extLst>
                </p:cNvPr>
                <p:cNvSpPr/>
                <p:nvPr/>
              </p:nvSpPr>
              <p:spPr>
                <a:xfrm>
                  <a:off x="4548413" y="4285807"/>
                  <a:ext cx="1215719" cy="902818"/>
                </a:xfrm>
                <a:custGeom>
                  <a:avLst/>
                  <a:gdLst>
                    <a:gd name="connsiteX0" fmla="*/ 913829 w 1215719"/>
                    <a:gd name="connsiteY0" fmla="*/ 28535 h 902818"/>
                    <a:gd name="connsiteX1" fmla="*/ 1073291 w 1215719"/>
                    <a:gd name="connsiteY1" fmla="*/ 533161 h 902818"/>
                    <a:gd name="connsiteX2" fmla="*/ 1215720 w 1215719"/>
                    <a:gd name="connsiteY2" fmla="*/ 815145 h 902818"/>
                    <a:gd name="connsiteX3" fmla="*/ 508196 w 1215719"/>
                    <a:gd name="connsiteY3" fmla="*/ 897477 h 902818"/>
                    <a:gd name="connsiteX4" fmla="*/ 0 w 1215719"/>
                    <a:gd name="connsiteY4" fmla="*/ 787973 h 902818"/>
                    <a:gd name="connsiteX5" fmla="*/ 157379 w 1215719"/>
                    <a:gd name="connsiteY5" fmla="*/ 535887 h 902818"/>
                    <a:gd name="connsiteX6" fmla="*/ 367307 w 1215719"/>
                    <a:gd name="connsiteY6" fmla="*/ 0 h 902818"/>
                    <a:gd name="connsiteX7" fmla="*/ 913829 w 1215719"/>
                    <a:gd name="connsiteY7" fmla="*/ 28535 h 902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15719" h="902818">
                      <a:moveTo>
                        <a:pt x="913829" y="28535"/>
                      </a:moveTo>
                      <a:cubicBezTo>
                        <a:pt x="913829" y="28535"/>
                        <a:pt x="1011046" y="216009"/>
                        <a:pt x="1073291" y="533161"/>
                      </a:cubicBezTo>
                      <a:cubicBezTo>
                        <a:pt x="1092680" y="632123"/>
                        <a:pt x="1155015" y="730177"/>
                        <a:pt x="1215720" y="815145"/>
                      </a:cubicBezTo>
                      <a:cubicBezTo>
                        <a:pt x="1215720" y="815145"/>
                        <a:pt x="995191" y="928375"/>
                        <a:pt x="508196" y="897477"/>
                      </a:cubicBezTo>
                      <a:cubicBezTo>
                        <a:pt x="88067" y="870851"/>
                        <a:pt x="0" y="787973"/>
                        <a:pt x="0" y="787973"/>
                      </a:cubicBezTo>
                      <a:cubicBezTo>
                        <a:pt x="0" y="787973"/>
                        <a:pt x="102835" y="676561"/>
                        <a:pt x="157379" y="535887"/>
                      </a:cubicBezTo>
                      <a:cubicBezTo>
                        <a:pt x="228865" y="351594"/>
                        <a:pt x="265831" y="115683"/>
                        <a:pt x="367307" y="0"/>
                      </a:cubicBezTo>
                      <a:lnTo>
                        <a:pt x="913829" y="28535"/>
                      </a:ln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473" name="Graphic 23">
                  <a:extLst>
                    <a:ext uri="{FF2B5EF4-FFF2-40B4-BE49-F238E27FC236}">
                      <a16:creationId xmlns:a16="http://schemas.microsoft.com/office/drawing/2014/main" id="{951A95CD-BF89-4A61-9A24-A7A2DDA19AE9}"/>
                    </a:ext>
                  </a:extLst>
                </p:cNvPr>
                <p:cNvGrpSpPr/>
                <p:nvPr/>
              </p:nvGrpSpPr>
              <p:grpSpPr>
                <a:xfrm>
                  <a:off x="5609110" y="3900954"/>
                  <a:ext cx="262297" cy="295251"/>
                  <a:chOff x="5609110" y="3900954"/>
                  <a:chExt cx="262297" cy="295251"/>
                </a:xfrm>
              </p:grpSpPr>
              <p:sp>
                <p:nvSpPr>
                  <p:cNvPr id="4495" name="Freeform: Shape 4494">
                    <a:extLst>
                      <a:ext uri="{FF2B5EF4-FFF2-40B4-BE49-F238E27FC236}">
                        <a16:creationId xmlns:a16="http://schemas.microsoft.com/office/drawing/2014/main" id="{EED5B4ED-97E6-E507-2761-6B86BEF9284E}"/>
                      </a:ext>
                    </a:extLst>
                  </p:cNvPr>
                  <p:cNvSpPr/>
                  <p:nvPr/>
                </p:nvSpPr>
                <p:spPr>
                  <a:xfrm>
                    <a:off x="5609110" y="3900954"/>
                    <a:ext cx="262297" cy="295251"/>
                  </a:xfrm>
                  <a:custGeom>
                    <a:avLst/>
                    <a:gdLst>
                      <a:gd name="connsiteX0" fmla="*/ 8607 w 262297"/>
                      <a:gd name="connsiteY0" fmla="*/ 184657 h 295251"/>
                      <a:gd name="connsiteX1" fmla="*/ 262298 w 262297"/>
                      <a:gd name="connsiteY1" fmla="*/ 0 h 295251"/>
                      <a:gd name="connsiteX2" fmla="*/ 0 w 262297"/>
                      <a:gd name="connsiteY2" fmla="*/ 295252 h 295251"/>
                      <a:gd name="connsiteX3" fmla="*/ 8607 w 262297"/>
                      <a:gd name="connsiteY3" fmla="*/ 184657 h 2952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297" h="295251">
                        <a:moveTo>
                          <a:pt x="8607" y="184657"/>
                        </a:moveTo>
                        <a:cubicBezTo>
                          <a:pt x="8607" y="184657"/>
                          <a:pt x="92959" y="62613"/>
                          <a:pt x="262298" y="0"/>
                        </a:cubicBezTo>
                        <a:cubicBezTo>
                          <a:pt x="262298" y="0"/>
                          <a:pt x="191083" y="278440"/>
                          <a:pt x="0" y="295252"/>
                        </a:cubicBezTo>
                        <a:lnTo>
                          <a:pt x="8607" y="184657"/>
                        </a:lnTo>
                        <a:close/>
                      </a:path>
                    </a:pathLst>
                  </a:custGeom>
                  <a:solidFill>
                    <a:srgbClr val="FFBD9C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96" name="Freeform: Shape 4495">
                    <a:extLst>
                      <a:ext uri="{FF2B5EF4-FFF2-40B4-BE49-F238E27FC236}">
                        <a16:creationId xmlns:a16="http://schemas.microsoft.com/office/drawing/2014/main" id="{ED5644C2-68AE-92C0-2AE6-23C4260EA93C}"/>
                      </a:ext>
                    </a:extLst>
                  </p:cNvPr>
                  <p:cNvSpPr/>
                  <p:nvPr/>
                </p:nvSpPr>
                <p:spPr>
                  <a:xfrm>
                    <a:off x="5640550" y="3980469"/>
                    <a:ext cx="139439" cy="173206"/>
                  </a:xfrm>
                  <a:custGeom>
                    <a:avLst/>
                    <a:gdLst>
                      <a:gd name="connsiteX0" fmla="*/ 0 w 139439"/>
                      <a:gd name="connsiteY0" fmla="*/ 173207 h 173206"/>
                      <a:gd name="connsiteX1" fmla="*/ 139439 w 139439"/>
                      <a:gd name="connsiteY1" fmla="*/ 0 h 173206"/>
                      <a:gd name="connsiteX2" fmla="*/ 0 w 139439"/>
                      <a:gd name="connsiteY2" fmla="*/ 173207 h 17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9439" h="173206">
                        <a:moveTo>
                          <a:pt x="0" y="173207"/>
                        </a:moveTo>
                        <a:cubicBezTo>
                          <a:pt x="0" y="173207"/>
                          <a:pt x="26819" y="51708"/>
                          <a:pt x="139439" y="0"/>
                        </a:cubicBezTo>
                        <a:cubicBezTo>
                          <a:pt x="139439" y="0"/>
                          <a:pt x="132734" y="133313"/>
                          <a:pt x="0" y="173207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474" name="Freeform: Shape 4473">
                  <a:extLst>
                    <a:ext uri="{FF2B5EF4-FFF2-40B4-BE49-F238E27FC236}">
                      <a16:creationId xmlns:a16="http://schemas.microsoft.com/office/drawing/2014/main" id="{885D465C-C234-40B0-A65E-A547FE509791}"/>
                    </a:ext>
                  </a:extLst>
                </p:cNvPr>
                <p:cNvSpPr/>
                <p:nvPr/>
              </p:nvSpPr>
              <p:spPr>
                <a:xfrm>
                  <a:off x="4563666" y="5436461"/>
                  <a:ext cx="229920" cy="172826"/>
                </a:xfrm>
                <a:custGeom>
                  <a:avLst/>
                  <a:gdLst>
                    <a:gd name="connsiteX0" fmla="*/ 229830 w 229920"/>
                    <a:gd name="connsiteY0" fmla="*/ 21174 h 172826"/>
                    <a:gd name="connsiteX1" fmla="*/ 141129 w 229920"/>
                    <a:gd name="connsiteY1" fmla="*/ 172116 h 172826"/>
                    <a:gd name="connsiteX2" fmla="*/ 22438 w 229920"/>
                    <a:gd name="connsiteY2" fmla="*/ 161393 h 172826"/>
                    <a:gd name="connsiteX3" fmla="*/ 331 w 229920"/>
                    <a:gd name="connsiteY3" fmla="*/ 119227 h 172826"/>
                    <a:gd name="connsiteX4" fmla="*/ 39471 w 229920"/>
                    <a:gd name="connsiteY4" fmla="*/ 64703 h 172826"/>
                    <a:gd name="connsiteX5" fmla="*/ 71545 w 229920"/>
                    <a:gd name="connsiteY5" fmla="*/ 62976 h 172826"/>
                    <a:gd name="connsiteX6" fmla="*/ 95555 w 229920"/>
                    <a:gd name="connsiteY6" fmla="*/ 73699 h 172826"/>
                    <a:gd name="connsiteX7" fmla="*/ 63300 w 229920"/>
                    <a:gd name="connsiteY7" fmla="*/ 85604 h 172826"/>
                    <a:gd name="connsiteX8" fmla="*/ 73720 w 229920"/>
                    <a:gd name="connsiteY8" fmla="*/ 122408 h 172826"/>
                    <a:gd name="connsiteX9" fmla="*/ 122646 w 229920"/>
                    <a:gd name="connsiteY9" fmla="*/ 119227 h 172826"/>
                    <a:gd name="connsiteX10" fmla="*/ 175921 w 229920"/>
                    <a:gd name="connsiteY10" fmla="*/ 0 h 172826"/>
                    <a:gd name="connsiteX11" fmla="*/ 229920 w 229920"/>
                    <a:gd name="connsiteY11" fmla="*/ 21174 h 172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9920" h="172826">
                      <a:moveTo>
                        <a:pt x="229830" y="21174"/>
                      </a:moveTo>
                      <a:cubicBezTo>
                        <a:pt x="229830" y="21174"/>
                        <a:pt x="195581" y="169572"/>
                        <a:pt x="141129" y="172116"/>
                      </a:cubicBezTo>
                      <a:cubicBezTo>
                        <a:pt x="86676" y="174661"/>
                        <a:pt x="42824" y="170208"/>
                        <a:pt x="22438" y="161393"/>
                      </a:cubicBezTo>
                      <a:cubicBezTo>
                        <a:pt x="5314" y="153941"/>
                        <a:pt x="-1663" y="136948"/>
                        <a:pt x="331" y="119227"/>
                      </a:cubicBezTo>
                      <a:cubicBezTo>
                        <a:pt x="2868" y="96600"/>
                        <a:pt x="16911" y="71064"/>
                        <a:pt x="39471" y="64703"/>
                      </a:cubicBezTo>
                      <a:cubicBezTo>
                        <a:pt x="49800" y="61795"/>
                        <a:pt x="60944" y="61159"/>
                        <a:pt x="71545" y="62976"/>
                      </a:cubicBezTo>
                      <a:cubicBezTo>
                        <a:pt x="77434" y="63976"/>
                        <a:pt x="91659" y="74063"/>
                        <a:pt x="95555" y="73699"/>
                      </a:cubicBezTo>
                      <a:cubicBezTo>
                        <a:pt x="81602" y="74971"/>
                        <a:pt x="72542" y="73608"/>
                        <a:pt x="63300" y="85604"/>
                      </a:cubicBezTo>
                      <a:cubicBezTo>
                        <a:pt x="51884" y="100416"/>
                        <a:pt x="54874" y="120045"/>
                        <a:pt x="73720" y="122408"/>
                      </a:cubicBezTo>
                      <a:cubicBezTo>
                        <a:pt x="94105" y="124952"/>
                        <a:pt x="102441" y="121590"/>
                        <a:pt x="122646" y="119227"/>
                      </a:cubicBezTo>
                      <a:cubicBezTo>
                        <a:pt x="147018" y="86331"/>
                        <a:pt x="175921" y="0"/>
                        <a:pt x="175921" y="0"/>
                      </a:cubicBezTo>
                      <a:lnTo>
                        <a:pt x="229920" y="21174"/>
                      </a:lnTo>
                      <a:close/>
                    </a:path>
                  </a:pathLst>
                </a:custGeom>
                <a:solidFill>
                  <a:srgbClr val="ED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5" name="Freeform: Shape 4474">
                  <a:extLst>
                    <a:ext uri="{FF2B5EF4-FFF2-40B4-BE49-F238E27FC236}">
                      <a16:creationId xmlns:a16="http://schemas.microsoft.com/office/drawing/2014/main" id="{5A3534A1-58CF-60E9-1FA8-3D8577829F60}"/>
                    </a:ext>
                  </a:extLst>
                </p:cNvPr>
                <p:cNvSpPr/>
                <p:nvPr/>
              </p:nvSpPr>
              <p:spPr>
                <a:xfrm>
                  <a:off x="4680151" y="4768806"/>
                  <a:ext cx="968462" cy="181535"/>
                </a:xfrm>
                <a:custGeom>
                  <a:avLst/>
                  <a:gdLst>
                    <a:gd name="connsiteX0" fmla="*/ 937657 w 968462"/>
                    <a:gd name="connsiteY0" fmla="*/ 30534 h 181535"/>
                    <a:gd name="connsiteX1" fmla="*/ 439790 w 968462"/>
                    <a:gd name="connsiteY1" fmla="*/ 59159 h 181535"/>
                    <a:gd name="connsiteX2" fmla="*/ 44939 w 968462"/>
                    <a:gd name="connsiteY2" fmla="*/ 0 h 181535"/>
                    <a:gd name="connsiteX3" fmla="*/ 0 w 968462"/>
                    <a:gd name="connsiteY3" fmla="*/ 110685 h 181535"/>
                    <a:gd name="connsiteX4" fmla="*/ 415780 w 968462"/>
                    <a:gd name="connsiteY4" fmla="*/ 180204 h 181535"/>
                    <a:gd name="connsiteX5" fmla="*/ 968462 w 968462"/>
                    <a:gd name="connsiteY5" fmla="*/ 136130 h 181535"/>
                    <a:gd name="connsiteX6" fmla="*/ 937657 w 968462"/>
                    <a:gd name="connsiteY6" fmla="*/ 30534 h 181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8462" h="181535">
                      <a:moveTo>
                        <a:pt x="937657" y="30534"/>
                      </a:moveTo>
                      <a:cubicBezTo>
                        <a:pt x="937657" y="30534"/>
                        <a:pt x="721930" y="73427"/>
                        <a:pt x="439790" y="59159"/>
                      </a:cubicBezTo>
                      <a:cubicBezTo>
                        <a:pt x="157650" y="44892"/>
                        <a:pt x="44939" y="0"/>
                        <a:pt x="44939" y="0"/>
                      </a:cubicBezTo>
                      <a:lnTo>
                        <a:pt x="0" y="110685"/>
                      </a:lnTo>
                      <a:cubicBezTo>
                        <a:pt x="0" y="110685"/>
                        <a:pt x="161999" y="169754"/>
                        <a:pt x="415780" y="180204"/>
                      </a:cubicBezTo>
                      <a:cubicBezTo>
                        <a:pt x="669652" y="190655"/>
                        <a:pt x="968462" y="136130"/>
                        <a:pt x="968462" y="136130"/>
                      </a:cubicBezTo>
                      <a:lnTo>
                        <a:pt x="937657" y="30534"/>
                      </a:lnTo>
                      <a:close/>
                    </a:path>
                  </a:pathLst>
                </a:custGeom>
                <a:solidFill>
                  <a:srgbClr val="7A0B1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6" name="Freeform: Shape 4475">
                  <a:extLst>
                    <a:ext uri="{FF2B5EF4-FFF2-40B4-BE49-F238E27FC236}">
                      <a16:creationId xmlns:a16="http://schemas.microsoft.com/office/drawing/2014/main" id="{1CC382F7-5921-B0EB-43B0-464FE8548BEF}"/>
                    </a:ext>
                  </a:extLst>
                </p:cNvPr>
                <p:cNvSpPr/>
                <p:nvPr/>
              </p:nvSpPr>
              <p:spPr>
                <a:xfrm>
                  <a:off x="5004828" y="4791387"/>
                  <a:ext cx="194445" cy="199290"/>
                </a:xfrm>
                <a:custGeom>
                  <a:avLst/>
                  <a:gdLst>
                    <a:gd name="connsiteX0" fmla="*/ 137 w 194445"/>
                    <a:gd name="connsiteY0" fmla="*/ 143083 h 199290"/>
                    <a:gd name="connsiteX1" fmla="*/ 4305 w 194445"/>
                    <a:gd name="connsiteY1" fmla="*/ 47756 h 199290"/>
                    <a:gd name="connsiteX2" fmla="*/ 56311 w 194445"/>
                    <a:gd name="connsiteY2" fmla="*/ 47 h 199290"/>
                    <a:gd name="connsiteX3" fmla="*/ 146825 w 194445"/>
                    <a:gd name="connsiteY3" fmla="*/ 4045 h 199290"/>
                    <a:gd name="connsiteX4" fmla="*/ 194391 w 194445"/>
                    <a:gd name="connsiteY4" fmla="*/ 56207 h 199290"/>
                    <a:gd name="connsiteX5" fmla="*/ 190133 w 194445"/>
                    <a:gd name="connsiteY5" fmla="*/ 151535 h 199290"/>
                    <a:gd name="connsiteX6" fmla="*/ 138127 w 194445"/>
                    <a:gd name="connsiteY6" fmla="*/ 199244 h 199290"/>
                    <a:gd name="connsiteX7" fmla="*/ 47614 w 194445"/>
                    <a:gd name="connsiteY7" fmla="*/ 195245 h 199290"/>
                    <a:gd name="connsiteX8" fmla="*/ 47 w 194445"/>
                    <a:gd name="connsiteY8" fmla="*/ 143083 h 199290"/>
                    <a:gd name="connsiteX9" fmla="*/ 54318 w 194445"/>
                    <a:gd name="connsiteY9" fmla="*/ 45484 h 199290"/>
                    <a:gd name="connsiteX10" fmla="*/ 49607 w 194445"/>
                    <a:gd name="connsiteY10" fmla="*/ 49846 h 199290"/>
                    <a:gd name="connsiteX11" fmla="*/ 45348 w 194445"/>
                    <a:gd name="connsiteY11" fmla="*/ 145173 h 199290"/>
                    <a:gd name="connsiteX12" fmla="*/ 49697 w 194445"/>
                    <a:gd name="connsiteY12" fmla="*/ 149899 h 199290"/>
                    <a:gd name="connsiteX13" fmla="*/ 140210 w 194445"/>
                    <a:gd name="connsiteY13" fmla="*/ 153988 h 199290"/>
                    <a:gd name="connsiteX14" fmla="*/ 144922 w 194445"/>
                    <a:gd name="connsiteY14" fmla="*/ 149626 h 199290"/>
                    <a:gd name="connsiteX15" fmla="*/ 149090 w 194445"/>
                    <a:gd name="connsiteY15" fmla="*/ 54299 h 199290"/>
                    <a:gd name="connsiteX16" fmla="*/ 144741 w 194445"/>
                    <a:gd name="connsiteY16" fmla="*/ 49573 h 199290"/>
                    <a:gd name="connsiteX17" fmla="*/ 54228 w 194445"/>
                    <a:gd name="connsiteY17" fmla="*/ 45484 h 199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4445" h="199290">
                      <a:moveTo>
                        <a:pt x="137" y="143083"/>
                      </a:moveTo>
                      <a:lnTo>
                        <a:pt x="4305" y="47756"/>
                      </a:lnTo>
                      <a:cubicBezTo>
                        <a:pt x="5573" y="20221"/>
                        <a:pt x="28859" y="-1135"/>
                        <a:pt x="56311" y="47"/>
                      </a:cubicBezTo>
                      <a:lnTo>
                        <a:pt x="146825" y="4045"/>
                      </a:lnTo>
                      <a:cubicBezTo>
                        <a:pt x="174277" y="5227"/>
                        <a:pt x="195660" y="28672"/>
                        <a:pt x="194391" y="56207"/>
                      </a:cubicBezTo>
                      <a:lnTo>
                        <a:pt x="190133" y="151535"/>
                      </a:lnTo>
                      <a:cubicBezTo>
                        <a:pt x="188955" y="179070"/>
                        <a:pt x="165580" y="200425"/>
                        <a:pt x="138127" y="199244"/>
                      </a:cubicBezTo>
                      <a:lnTo>
                        <a:pt x="47614" y="195245"/>
                      </a:lnTo>
                      <a:cubicBezTo>
                        <a:pt x="20161" y="194064"/>
                        <a:pt x="-1131" y="170618"/>
                        <a:pt x="47" y="143083"/>
                      </a:cubicBezTo>
                      <a:close/>
                      <a:moveTo>
                        <a:pt x="54318" y="45484"/>
                      </a:moveTo>
                      <a:cubicBezTo>
                        <a:pt x="51781" y="45393"/>
                        <a:pt x="49697" y="47301"/>
                        <a:pt x="49607" y="49846"/>
                      </a:cubicBezTo>
                      <a:lnTo>
                        <a:pt x="45348" y="145173"/>
                      </a:lnTo>
                      <a:cubicBezTo>
                        <a:pt x="45258" y="147718"/>
                        <a:pt x="47161" y="149808"/>
                        <a:pt x="49697" y="149899"/>
                      </a:cubicBezTo>
                      <a:lnTo>
                        <a:pt x="140210" y="153988"/>
                      </a:lnTo>
                      <a:cubicBezTo>
                        <a:pt x="142747" y="154079"/>
                        <a:pt x="144831" y="152171"/>
                        <a:pt x="144922" y="149626"/>
                      </a:cubicBezTo>
                      <a:lnTo>
                        <a:pt x="149090" y="54299"/>
                      </a:lnTo>
                      <a:cubicBezTo>
                        <a:pt x="149180" y="51754"/>
                        <a:pt x="147278" y="49664"/>
                        <a:pt x="144741" y="49573"/>
                      </a:cubicBezTo>
                      <a:lnTo>
                        <a:pt x="54228" y="45484"/>
                      </a:lnTo>
                      <a:close/>
                    </a:path>
                  </a:pathLst>
                </a:custGeom>
                <a:solidFill>
                  <a:srgbClr val="FFC7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7" name="Freeform: Shape 4476">
                  <a:extLst>
                    <a:ext uri="{FF2B5EF4-FFF2-40B4-BE49-F238E27FC236}">
                      <a16:creationId xmlns:a16="http://schemas.microsoft.com/office/drawing/2014/main" id="{AD8D952B-29F1-A29A-E62C-D28C89DD59FF}"/>
                    </a:ext>
                  </a:extLst>
                </p:cNvPr>
                <p:cNvSpPr/>
                <p:nvPr/>
              </p:nvSpPr>
              <p:spPr>
                <a:xfrm>
                  <a:off x="4725000" y="4249834"/>
                  <a:ext cx="923613" cy="427642"/>
                </a:xfrm>
                <a:custGeom>
                  <a:avLst/>
                  <a:gdLst>
                    <a:gd name="connsiteX0" fmla="*/ 661860 w 923613"/>
                    <a:gd name="connsiteY0" fmla="*/ 12982 h 427642"/>
                    <a:gd name="connsiteX1" fmla="*/ 349911 w 923613"/>
                    <a:gd name="connsiteY1" fmla="*/ 1077 h 427642"/>
                    <a:gd name="connsiteX2" fmla="*/ 157469 w 923613"/>
                    <a:gd name="connsiteY2" fmla="*/ 66325 h 427642"/>
                    <a:gd name="connsiteX3" fmla="*/ 0 w 923613"/>
                    <a:gd name="connsiteY3" fmla="*/ 231172 h 427642"/>
                    <a:gd name="connsiteX4" fmla="*/ 96855 w 923613"/>
                    <a:gd name="connsiteY4" fmla="*/ 345765 h 427642"/>
                    <a:gd name="connsiteX5" fmla="*/ 307690 w 923613"/>
                    <a:gd name="connsiteY5" fmla="*/ 410286 h 427642"/>
                    <a:gd name="connsiteX6" fmla="*/ 403549 w 923613"/>
                    <a:gd name="connsiteY6" fmla="*/ 362122 h 427642"/>
                    <a:gd name="connsiteX7" fmla="*/ 530394 w 923613"/>
                    <a:gd name="connsiteY7" fmla="*/ 427643 h 427642"/>
                    <a:gd name="connsiteX8" fmla="*/ 721024 w 923613"/>
                    <a:gd name="connsiteY8" fmla="*/ 370937 h 427642"/>
                    <a:gd name="connsiteX9" fmla="*/ 847869 w 923613"/>
                    <a:gd name="connsiteY9" fmla="*/ 267976 h 427642"/>
                    <a:gd name="connsiteX10" fmla="*/ 923614 w 923613"/>
                    <a:gd name="connsiteY10" fmla="*/ 183917 h 427642"/>
                    <a:gd name="connsiteX11" fmla="*/ 808366 w 923613"/>
                    <a:gd name="connsiteY11" fmla="*/ 60873 h 427642"/>
                    <a:gd name="connsiteX12" fmla="*/ 662041 w 923613"/>
                    <a:gd name="connsiteY12" fmla="*/ 13073 h 427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23613" h="427642">
                      <a:moveTo>
                        <a:pt x="661860" y="12982"/>
                      </a:moveTo>
                      <a:cubicBezTo>
                        <a:pt x="562921" y="-3375"/>
                        <a:pt x="450119" y="-104"/>
                        <a:pt x="349911" y="1077"/>
                      </a:cubicBezTo>
                      <a:cubicBezTo>
                        <a:pt x="281959" y="1895"/>
                        <a:pt x="214187" y="30339"/>
                        <a:pt x="157469" y="66325"/>
                      </a:cubicBezTo>
                      <a:cubicBezTo>
                        <a:pt x="96040" y="105311"/>
                        <a:pt x="8789" y="169104"/>
                        <a:pt x="0" y="231172"/>
                      </a:cubicBezTo>
                      <a:cubicBezTo>
                        <a:pt x="44486" y="223902"/>
                        <a:pt x="118781" y="272611"/>
                        <a:pt x="96855" y="345765"/>
                      </a:cubicBezTo>
                      <a:cubicBezTo>
                        <a:pt x="166077" y="320865"/>
                        <a:pt x="253237" y="313504"/>
                        <a:pt x="307690" y="410286"/>
                      </a:cubicBezTo>
                      <a:cubicBezTo>
                        <a:pt x="341757" y="392383"/>
                        <a:pt x="361599" y="365666"/>
                        <a:pt x="403549" y="362122"/>
                      </a:cubicBezTo>
                      <a:cubicBezTo>
                        <a:pt x="455827" y="357669"/>
                        <a:pt x="491797" y="387567"/>
                        <a:pt x="530394" y="427643"/>
                      </a:cubicBezTo>
                      <a:cubicBezTo>
                        <a:pt x="550870" y="344492"/>
                        <a:pt x="645189" y="313777"/>
                        <a:pt x="721024" y="370937"/>
                      </a:cubicBezTo>
                      <a:cubicBezTo>
                        <a:pt x="719484" y="305325"/>
                        <a:pt x="791332" y="244803"/>
                        <a:pt x="847869" y="267976"/>
                      </a:cubicBezTo>
                      <a:cubicBezTo>
                        <a:pt x="839171" y="207454"/>
                        <a:pt x="898064" y="179373"/>
                        <a:pt x="923614" y="183917"/>
                      </a:cubicBezTo>
                      <a:cubicBezTo>
                        <a:pt x="919627" y="145568"/>
                        <a:pt x="838809" y="77230"/>
                        <a:pt x="808366" y="60873"/>
                      </a:cubicBezTo>
                      <a:cubicBezTo>
                        <a:pt x="763245" y="36609"/>
                        <a:pt x="712326" y="21342"/>
                        <a:pt x="662041" y="130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8" name="Freeform: Shape 4477">
                  <a:extLst>
                    <a:ext uri="{FF2B5EF4-FFF2-40B4-BE49-F238E27FC236}">
                      <a16:creationId xmlns:a16="http://schemas.microsoft.com/office/drawing/2014/main" id="{800FB436-59B7-C354-FC5C-51C7D43923AD}"/>
                    </a:ext>
                  </a:extLst>
                </p:cNvPr>
                <p:cNvSpPr/>
                <p:nvPr/>
              </p:nvSpPr>
              <p:spPr>
                <a:xfrm>
                  <a:off x="4605479" y="3770692"/>
                  <a:ext cx="1046094" cy="725765"/>
                </a:xfrm>
                <a:custGeom>
                  <a:avLst/>
                  <a:gdLst>
                    <a:gd name="connsiteX0" fmla="*/ 523070 w 1046094"/>
                    <a:gd name="connsiteY0" fmla="*/ 10852 h 725765"/>
                    <a:gd name="connsiteX1" fmla="*/ 1042410 w 1046094"/>
                    <a:gd name="connsiteY1" fmla="*/ 237403 h 725765"/>
                    <a:gd name="connsiteX2" fmla="*/ 1042682 w 1046094"/>
                    <a:gd name="connsiteY2" fmla="*/ 342636 h 725765"/>
                    <a:gd name="connsiteX3" fmla="*/ 621284 w 1046094"/>
                    <a:gd name="connsiteY3" fmla="*/ 725763 h 725765"/>
                    <a:gd name="connsiteX4" fmla="*/ 2642 w 1046094"/>
                    <a:gd name="connsiteY4" fmla="*/ 432783 h 725765"/>
                    <a:gd name="connsiteX5" fmla="*/ 523070 w 1046094"/>
                    <a:gd name="connsiteY5" fmla="*/ 10762 h 72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6094" h="725765">
                      <a:moveTo>
                        <a:pt x="523070" y="10852"/>
                      </a:moveTo>
                      <a:cubicBezTo>
                        <a:pt x="692498" y="-16683"/>
                        <a:pt x="1006349" y="-8322"/>
                        <a:pt x="1042410" y="237403"/>
                      </a:cubicBezTo>
                      <a:cubicBezTo>
                        <a:pt x="1048027" y="275570"/>
                        <a:pt x="1046487" y="306831"/>
                        <a:pt x="1042682" y="342636"/>
                      </a:cubicBezTo>
                      <a:cubicBezTo>
                        <a:pt x="1019849" y="556918"/>
                        <a:pt x="840454" y="725036"/>
                        <a:pt x="621284" y="725763"/>
                      </a:cubicBezTo>
                      <a:cubicBezTo>
                        <a:pt x="365510" y="726581"/>
                        <a:pt x="34353" y="527838"/>
                        <a:pt x="2642" y="432783"/>
                      </a:cubicBezTo>
                      <a:cubicBezTo>
                        <a:pt x="-29069" y="337728"/>
                        <a:pt x="229423" y="58471"/>
                        <a:pt x="523070" y="10762"/>
                      </a:cubicBezTo>
                      <a:close/>
                    </a:path>
                  </a:pathLst>
                </a:custGeom>
                <a:solidFill>
                  <a:srgbClr val="FFBD9C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9" name="Freeform: Shape 4478">
                  <a:extLst>
                    <a:ext uri="{FF2B5EF4-FFF2-40B4-BE49-F238E27FC236}">
                      <a16:creationId xmlns:a16="http://schemas.microsoft.com/office/drawing/2014/main" id="{C6E6938C-4424-1544-5DC8-75A94B9DFAF7}"/>
                    </a:ext>
                  </a:extLst>
                </p:cNvPr>
                <p:cNvSpPr/>
                <p:nvPr/>
              </p:nvSpPr>
              <p:spPr>
                <a:xfrm>
                  <a:off x="4556038" y="3687831"/>
                  <a:ext cx="1129783" cy="574621"/>
                </a:xfrm>
                <a:custGeom>
                  <a:avLst/>
                  <a:gdLst>
                    <a:gd name="connsiteX0" fmla="*/ 95210 w 1129783"/>
                    <a:gd name="connsiteY0" fmla="*/ 574531 h 574621"/>
                    <a:gd name="connsiteX1" fmla="*/ 30610 w 1129783"/>
                    <a:gd name="connsiteY1" fmla="*/ 339165 h 574621"/>
                    <a:gd name="connsiteX2" fmla="*/ 728530 w 1129783"/>
                    <a:gd name="connsiteY2" fmla="*/ 112 h 574621"/>
                    <a:gd name="connsiteX3" fmla="*/ 1126008 w 1129783"/>
                    <a:gd name="connsiteY3" fmla="*/ 254470 h 574621"/>
                    <a:gd name="connsiteX4" fmla="*/ 1092123 w 1129783"/>
                    <a:gd name="connsiteY4" fmla="*/ 425678 h 574621"/>
                    <a:gd name="connsiteX5" fmla="*/ 994814 w 1129783"/>
                    <a:gd name="connsiteY5" fmla="*/ 242020 h 574621"/>
                    <a:gd name="connsiteX6" fmla="*/ 560913 w 1129783"/>
                    <a:gd name="connsiteY6" fmla="*/ 169503 h 574621"/>
                    <a:gd name="connsiteX7" fmla="*/ 160083 w 1129783"/>
                    <a:gd name="connsiteY7" fmla="*/ 470388 h 574621"/>
                    <a:gd name="connsiteX8" fmla="*/ 95210 w 1129783"/>
                    <a:gd name="connsiteY8" fmla="*/ 574621 h 574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29783" h="574621">
                      <a:moveTo>
                        <a:pt x="95210" y="574531"/>
                      </a:moveTo>
                      <a:cubicBezTo>
                        <a:pt x="95210" y="574531"/>
                        <a:pt x="-65430" y="462664"/>
                        <a:pt x="30610" y="339165"/>
                      </a:cubicBezTo>
                      <a:cubicBezTo>
                        <a:pt x="126650" y="215576"/>
                        <a:pt x="388494" y="3657"/>
                        <a:pt x="728530" y="112"/>
                      </a:cubicBezTo>
                      <a:cubicBezTo>
                        <a:pt x="1068566" y="-3432"/>
                        <a:pt x="1108069" y="76720"/>
                        <a:pt x="1126008" y="254470"/>
                      </a:cubicBezTo>
                      <a:cubicBezTo>
                        <a:pt x="1143948" y="432221"/>
                        <a:pt x="1092123" y="425678"/>
                        <a:pt x="1092123" y="425678"/>
                      </a:cubicBezTo>
                      <a:cubicBezTo>
                        <a:pt x="1093572" y="351979"/>
                        <a:pt x="1097106" y="336257"/>
                        <a:pt x="994814" y="242020"/>
                      </a:cubicBezTo>
                      <a:cubicBezTo>
                        <a:pt x="882828" y="138878"/>
                        <a:pt x="739765" y="133153"/>
                        <a:pt x="560913" y="169503"/>
                      </a:cubicBezTo>
                      <a:cubicBezTo>
                        <a:pt x="318911" y="218757"/>
                        <a:pt x="182099" y="448397"/>
                        <a:pt x="160083" y="470388"/>
                      </a:cubicBezTo>
                      <a:cubicBezTo>
                        <a:pt x="121848" y="508556"/>
                        <a:pt x="95210" y="574621"/>
                        <a:pt x="95210" y="5746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480" name="Graphic 23">
                  <a:extLst>
                    <a:ext uri="{FF2B5EF4-FFF2-40B4-BE49-F238E27FC236}">
                      <a16:creationId xmlns:a16="http://schemas.microsoft.com/office/drawing/2014/main" id="{FA024184-4E72-4CB7-95B8-373289CB94E3}"/>
                    </a:ext>
                  </a:extLst>
                </p:cNvPr>
                <p:cNvGrpSpPr/>
                <p:nvPr/>
              </p:nvGrpSpPr>
              <p:grpSpPr>
                <a:xfrm>
                  <a:off x="4358689" y="4196693"/>
                  <a:ext cx="380535" cy="142157"/>
                  <a:chOff x="4358689" y="4196693"/>
                  <a:chExt cx="380535" cy="142157"/>
                </a:xfrm>
              </p:grpSpPr>
              <p:sp>
                <p:nvSpPr>
                  <p:cNvPr id="4493" name="Freeform: Shape 4492">
                    <a:extLst>
                      <a:ext uri="{FF2B5EF4-FFF2-40B4-BE49-F238E27FC236}">
                        <a16:creationId xmlns:a16="http://schemas.microsoft.com/office/drawing/2014/main" id="{71771D9D-02D4-22D6-C693-3DCD2D23896D}"/>
                      </a:ext>
                    </a:extLst>
                  </p:cNvPr>
                  <p:cNvSpPr/>
                  <p:nvPr/>
                </p:nvSpPr>
                <p:spPr>
                  <a:xfrm>
                    <a:off x="4358689" y="4196693"/>
                    <a:ext cx="380535" cy="142157"/>
                  </a:xfrm>
                  <a:custGeom>
                    <a:avLst/>
                    <a:gdLst>
                      <a:gd name="connsiteX0" fmla="*/ 313036 w 380535"/>
                      <a:gd name="connsiteY0" fmla="*/ 30137 h 142157"/>
                      <a:gd name="connsiteX1" fmla="*/ 0 w 380535"/>
                      <a:gd name="connsiteY1" fmla="*/ 14688 h 142157"/>
                      <a:gd name="connsiteX2" fmla="*/ 380535 w 380535"/>
                      <a:gd name="connsiteY2" fmla="*/ 118013 h 142157"/>
                      <a:gd name="connsiteX3" fmla="*/ 313036 w 380535"/>
                      <a:gd name="connsiteY3" fmla="*/ 30137 h 142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535" h="142157">
                        <a:moveTo>
                          <a:pt x="313036" y="30137"/>
                        </a:moveTo>
                        <a:cubicBezTo>
                          <a:pt x="313036" y="30137"/>
                          <a:pt x="175862" y="-25751"/>
                          <a:pt x="0" y="14688"/>
                        </a:cubicBezTo>
                        <a:cubicBezTo>
                          <a:pt x="0" y="14688"/>
                          <a:pt x="211469" y="208705"/>
                          <a:pt x="380535" y="118013"/>
                        </a:cubicBezTo>
                        <a:lnTo>
                          <a:pt x="313036" y="30137"/>
                        </a:lnTo>
                        <a:close/>
                      </a:path>
                    </a:pathLst>
                  </a:custGeom>
                  <a:solidFill>
                    <a:srgbClr val="FFBD9C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94" name="Freeform: Shape 4493">
                    <a:extLst>
                      <a:ext uri="{FF2B5EF4-FFF2-40B4-BE49-F238E27FC236}">
                        <a16:creationId xmlns:a16="http://schemas.microsoft.com/office/drawing/2014/main" id="{A9C7924B-B526-A021-9D78-E96A07F5351A}"/>
                      </a:ext>
                    </a:extLst>
                  </p:cNvPr>
                  <p:cNvSpPr/>
                  <p:nvPr/>
                </p:nvSpPr>
                <p:spPr>
                  <a:xfrm>
                    <a:off x="4478558" y="4225170"/>
                    <a:ext cx="211197" cy="79724"/>
                  </a:xfrm>
                  <a:custGeom>
                    <a:avLst/>
                    <a:gdLst>
                      <a:gd name="connsiteX0" fmla="*/ 211197 w 211197"/>
                      <a:gd name="connsiteY0" fmla="*/ 71088 h 79724"/>
                      <a:gd name="connsiteX1" fmla="*/ 0 w 211197"/>
                      <a:gd name="connsiteY1" fmla="*/ 2569 h 79724"/>
                      <a:gd name="connsiteX2" fmla="*/ 211197 w 211197"/>
                      <a:gd name="connsiteY2" fmla="*/ 71088 h 79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1197" h="79724">
                        <a:moveTo>
                          <a:pt x="211197" y="71088"/>
                        </a:moveTo>
                        <a:cubicBezTo>
                          <a:pt x="211197" y="71088"/>
                          <a:pt x="122496" y="-15879"/>
                          <a:pt x="0" y="2569"/>
                        </a:cubicBezTo>
                        <a:cubicBezTo>
                          <a:pt x="0" y="2569"/>
                          <a:pt x="78282" y="110437"/>
                          <a:pt x="211197" y="71088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481" name="Freeform: Shape 4480">
                  <a:extLst>
                    <a:ext uri="{FF2B5EF4-FFF2-40B4-BE49-F238E27FC236}">
                      <a16:creationId xmlns:a16="http://schemas.microsoft.com/office/drawing/2014/main" id="{CDC4C483-28EA-8C66-1CC5-E2950ABAF96C}"/>
                    </a:ext>
                  </a:extLst>
                </p:cNvPr>
                <p:cNvSpPr/>
                <p:nvPr/>
              </p:nvSpPr>
              <p:spPr>
                <a:xfrm>
                  <a:off x="5214929" y="3953159"/>
                  <a:ext cx="108722" cy="179008"/>
                </a:xfrm>
                <a:custGeom>
                  <a:avLst/>
                  <a:gdLst>
                    <a:gd name="connsiteX0" fmla="*/ 102800 w 108722"/>
                    <a:gd name="connsiteY0" fmla="*/ 163713 h 179008"/>
                    <a:gd name="connsiteX1" fmla="*/ 55233 w 108722"/>
                    <a:gd name="connsiteY1" fmla="*/ 24220 h 179008"/>
                    <a:gd name="connsiteX2" fmla="*/ 8844 w 108722"/>
                    <a:gd name="connsiteY2" fmla="*/ 86742 h 179008"/>
                    <a:gd name="connsiteX3" fmla="*/ 102890 w 108722"/>
                    <a:gd name="connsiteY3" fmla="*/ 163622 h 179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722" h="179008">
                      <a:moveTo>
                        <a:pt x="102800" y="163713"/>
                      </a:moveTo>
                      <a:cubicBezTo>
                        <a:pt x="125360" y="128453"/>
                        <a:pt x="77793" y="50392"/>
                        <a:pt x="55233" y="24220"/>
                      </a:cubicBezTo>
                      <a:cubicBezTo>
                        <a:pt x="-1213" y="-40846"/>
                        <a:pt x="-9730" y="40759"/>
                        <a:pt x="8844" y="86742"/>
                      </a:cubicBezTo>
                      <a:cubicBezTo>
                        <a:pt x="18085" y="109642"/>
                        <a:pt x="67645" y="218783"/>
                        <a:pt x="102890" y="163622"/>
                      </a:cubicBezTo>
                      <a:close/>
                    </a:path>
                  </a:pathLst>
                </a:custGeom>
                <a:solidFill>
                  <a:srgbClr val="FF6D4A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2" name="Freeform: Shape 4481">
                  <a:extLst>
                    <a:ext uri="{FF2B5EF4-FFF2-40B4-BE49-F238E27FC236}">
                      <a16:creationId xmlns:a16="http://schemas.microsoft.com/office/drawing/2014/main" id="{01EC3663-210F-05A8-5102-1319BD1D0C07}"/>
                    </a:ext>
                  </a:extLst>
                </p:cNvPr>
                <p:cNvSpPr/>
                <p:nvPr/>
              </p:nvSpPr>
              <p:spPr>
                <a:xfrm>
                  <a:off x="4889553" y="4125144"/>
                  <a:ext cx="146924" cy="65760"/>
                </a:xfrm>
                <a:custGeom>
                  <a:avLst/>
                  <a:gdLst>
                    <a:gd name="connsiteX0" fmla="*/ 146579 w 146924"/>
                    <a:gd name="connsiteY0" fmla="*/ 13083 h 65760"/>
                    <a:gd name="connsiteX1" fmla="*/ 80529 w 146924"/>
                    <a:gd name="connsiteY1" fmla="*/ 59156 h 65760"/>
                    <a:gd name="connsiteX2" fmla="*/ 345 w 146924"/>
                    <a:gd name="connsiteY2" fmla="*/ 52704 h 65760"/>
                    <a:gd name="connsiteX3" fmla="*/ 66395 w 146924"/>
                    <a:gd name="connsiteY3" fmla="*/ 6631 h 65760"/>
                    <a:gd name="connsiteX4" fmla="*/ 146579 w 146924"/>
                    <a:gd name="connsiteY4" fmla="*/ 13083 h 6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924" h="65760">
                      <a:moveTo>
                        <a:pt x="146579" y="13083"/>
                      </a:moveTo>
                      <a:cubicBezTo>
                        <a:pt x="150475" y="27623"/>
                        <a:pt x="120939" y="48251"/>
                        <a:pt x="80529" y="59156"/>
                      </a:cubicBezTo>
                      <a:cubicBezTo>
                        <a:pt x="40211" y="70061"/>
                        <a:pt x="4241" y="67153"/>
                        <a:pt x="345" y="52704"/>
                      </a:cubicBezTo>
                      <a:cubicBezTo>
                        <a:pt x="-3551" y="38164"/>
                        <a:pt x="25986" y="17536"/>
                        <a:pt x="66395" y="6631"/>
                      </a:cubicBezTo>
                      <a:cubicBezTo>
                        <a:pt x="106714" y="-4274"/>
                        <a:pt x="142684" y="-1457"/>
                        <a:pt x="146579" y="13083"/>
                      </a:cubicBezTo>
                      <a:close/>
                    </a:path>
                  </a:pathLst>
                </a:custGeom>
                <a:solidFill>
                  <a:srgbClr val="FFA97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3" name="Freeform: Shape 4482">
                  <a:extLst>
                    <a:ext uri="{FF2B5EF4-FFF2-40B4-BE49-F238E27FC236}">
                      <a16:creationId xmlns:a16="http://schemas.microsoft.com/office/drawing/2014/main" id="{CEB08EAE-9DB5-AE96-8D11-44D876D366FE}"/>
                    </a:ext>
                  </a:extLst>
                </p:cNvPr>
                <p:cNvSpPr/>
                <p:nvPr/>
              </p:nvSpPr>
              <p:spPr>
                <a:xfrm>
                  <a:off x="5412803" y="4014407"/>
                  <a:ext cx="150611" cy="56712"/>
                </a:xfrm>
                <a:custGeom>
                  <a:avLst/>
                  <a:gdLst>
                    <a:gd name="connsiteX0" fmla="*/ 150552 w 150611"/>
                    <a:gd name="connsiteY0" fmla="*/ 19860 h 56712"/>
                    <a:gd name="connsiteX1" fmla="*/ 78341 w 150611"/>
                    <a:gd name="connsiteY1" fmla="*/ 55392 h 56712"/>
                    <a:gd name="connsiteX2" fmla="*/ 59 w 150611"/>
                    <a:gd name="connsiteY2" fmla="*/ 36853 h 56712"/>
                    <a:gd name="connsiteX3" fmla="*/ 72270 w 150611"/>
                    <a:gd name="connsiteY3" fmla="*/ 1321 h 56712"/>
                    <a:gd name="connsiteX4" fmla="*/ 150552 w 150611"/>
                    <a:gd name="connsiteY4" fmla="*/ 19860 h 56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611" h="56712">
                      <a:moveTo>
                        <a:pt x="150552" y="19860"/>
                      </a:moveTo>
                      <a:cubicBezTo>
                        <a:pt x="152183" y="34763"/>
                        <a:pt x="119928" y="50757"/>
                        <a:pt x="78341" y="55392"/>
                      </a:cubicBezTo>
                      <a:cubicBezTo>
                        <a:pt x="36754" y="60117"/>
                        <a:pt x="1781" y="51757"/>
                        <a:pt x="59" y="36853"/>
                      </a:cubicBezTo>
                      <a:cubicBezTo>
                        <a:pt x="-1572" y="21950"/>
                        <a:pt x="30683" y="6047"/>
                        <a:pt x="72270" y="1321"/>
                      </a:cubicBezTo>
                      <a:cubicBezTo>
                        <a:pt x="113857" y="-3404"/>
                        <a:pt x="148830" y="4956"/>
                        <a:pt x="150552" y="19860"/>
                      </a:cubicBezTo>
                      <a:close/>
                    </a:path>
                  </a:pathLst>
                </a:custGeom>
                <a:solidFill>
                  <a:srgbClr val="FFA97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4" name="Freeform: Shape 4483">
                  <a:extLst>
                    <a:ext uri="{FF2B5EF4-FFF2-40B4-BE49-F238E27FC236}">
                      <a16:creationId xmlns:a16="http://schemas.microsoft.com/office/drawing/2014/main" id="{49DBBAF3-20BE-BD7C-634A-0486CE8D239B}"/>
                    </a:ext>
                  </a:extLst>
                </p:cNvPr>
                <p:cNvSpPr/>
                <p:nvPr/>
              </p:nvSpPr>
              <p:spPr>
                <a:xfrm>
                  <a:off x="5575768" y="3944726"/>
                  <a:ext cx="138804" cy="87292"/>
                </a:xfrm>
                <a:custGeom>
                  <a:avLst/>
                  <a:gdLst>
                    <a:gd name="connsiteX0" fmla="*/ 0 w 138804"/>
                    <a:gd name="connsiteY0" fmla="*/ 8481 h 87292"/>
                    <a:gd name="connsiteX1" fmla="*/ 138805 w 138804"/>
                    <a:gd name="connsiteY1" fmla="*/ 80726 h 87292"/>
                    <a:gd name="connsiteX2" fmla="*/ 0 w 138804"/>
                    <a:gd name="connsiteY2" fmla="*/ 8481 h 87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8804" h="87292">
                      <a:moveTo>
                        <a:pt x="0" y="8481"/>
                      </a:moveTo>
                      <a:cubicBezTo>
                        <a:pt x="0" y="8481"/>
                        <a:pt x="102291" y="-36502"/>
                        <a:pt x="138805" y="80726"/>
                      </a:cubicBezTo>
                      <a:cubicBezTo>
                        <a:pt x="138805" y="80726"/>
                        <a:pt x="45483" y="119530"/>
                        <a:pt x="0" y="8481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5" name="Freeform: Shape 4484">
                  <a:extLst>
                    <a:ext uri="{FF2B5EF4-FFF2-40B4-BE49-F238E27FC236}">
                      <a16:creationId xmlns:a16="http://schemas.microsoft.com/office/drawing/2014/main" id="{28C6F3B5-44A0-1109-0C9E-4CF6EE455333}"/>
                    </a:ext>
                  </a:extLst>
                </p:cNvPr>
                <p:cNvSpPr/>
                <p:nvPr/>
              </p:nvSpPr>
              <p:spPr>
                <a:xfrm>
                  <a:off x="5608826" y="3987557"/>
                  <a:ext cx="105767" cy="170571"/>
                </a:xfrm>
                <a:custGeom>
                  <a:avLst/>
                  <a:gdLst>
                    <a:gd name="connsiteX0" fmla="*/ 284 w 105767"/>
                    <a:gd name="connsiteY0" fmla="*/ 0 h 170571"/>
                    <a:gd name="connsiteX1" fmla="*/ 93878 w 105767"/>
                    <a:gd name="connsiteY1" fmla="*/ 170572 h 170571"/>
                    <a:gd name="connsiteX2" fmla="*/ 284 w 105767"/>
                    <a:gd name="connsiteY2" fmla="*/ 0 h 17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5767" h="170571">
                      <a:moveTo>
                        <a:pt x="284" y="0"/>
                      </a:moveTo>
                      <a:cubicBezTo>
                        <a:pt x="284" y="0"/>
                        <a:pt x="-10045" y="129678"/>
                        <a:pt x="93878" y="170572"/>
                      </a:cubicBezTo>
                      <a:cubicBezTo>
                        <a:pt x="93878" y="170572"/>
                        <a:pt x="154945" y="52616"/>
                        <a:pt x="284" y="0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6" name="Freeform: Shape 4485">
                  <a:extLst>
                    <a:ext uri="{FF2B5EF4-FFF2-40B4-BE49-F238E27FC236}">
                      <a16:creationId xmlns:a16="http://schemas.microsoft.com/office/drawing/2014/main" id="{20C609E7-7CDB-536D-B983-0839C68377C7}"/>
                    </a:ext>
                  </a:extLst>
                </p:cNvPr>
                <p:cNvSpPr/>
                <p:nvPr/>
              </p:nvSpPr>
              <p:spPr>
                <a:xfrm>
                  <a:off x="4649164" y="4058591"/>
                  <a:ext cx="151761" cy="130671"/>
                </a:xfrm>
                <a:custGeom>
                  <a:avLst/>
                  <a:gdLst>
                    <a:gd name="connsiteX0" fmla="*/ 151761 w 151761"/>
                    <a:gd name="connsiteY0" fmla="*/ 1847 h 130671"/>
                    <a:gd name="connsiteX1" fmla="*/ 0 w 151761"/>
                    <a:gd name="connsiteY1" fmla="*/ 129526 h 130671"/>
                    <a:gd name="connsiteX2" fmla="*/ 151761 w 151761"/>
                    <a:gd name="connsiteY2" fmla="*/ 1847 h 130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761" h="130671">
                      <a:moveTo>
                        <a:pt x="151761" y="1847"/>
                      </a:moveTo>
                      <a:cubicBezTo>
                        <a:pt x="151761" y="1847"/>
                        <a:pt x="12866" y="-25415"/>
                        <a:pt x="0" y="129526"/>
                      </a:cubicBezTo>
                      <a:cubicBezTo>
                        <a:pt x="0" y="129526"/>
                        <a:pt x="126030" y="151608"/>
                        <a:pt x="151761" y="1847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7" name="Freeform: Shape 4486">
                  <a:extLst>
                    <a:ext uri="{FF2B5EF4-FFF2-40B4-BE49-F238E27FC236}">
                      <a16:creationId xmlns:a16="http://schemas.microsoft.com/office/drawing/2014/main" id="{9C193EE3-BFA4-A697-CBB1-4E855CFE8D85}"/>
                    </a:ext>
                  </a:extLst>
                </p:cNvPr>
                <p:cNvSpPr/>
                <p:nvPr/>
              </p:nvSpPr>
              <p:spPr>
                <a:xfrm>
                  <a:off x="4660841" y="4112055"/>
                  <a:ext cx="114116" cy="200651"/>
                </a:xfrm>
                <a:custGeom>
                  <a:avLst/>
                  <a:gdLst>
                    <a:gd name="connsiteX0" fmla="*/ 108282 w 114116"/>
                    <a:gd name="connsiteY0" fmla="*/ 0 h 200651"/>
                    <a:gd name="connsiteX1" fmla="*/ 28914 w 114116"/>
                    <a:gd name="connsiteY1" fmla="*/ 200651 h 200651"/>
                    <a:gd name="connsiteX2" fmla="*/ 108282 w 114116"/>
                    <a:gd name="connsiteY2" fmla="*/ 0 h 200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116" h="200651">
                      <a:moveTo>
                        <a:pt x="108282" y="0"/>
                      </a:moveTo>
                      <a:cubicBezTo>
                        <a:pt x="108282" y="0"/>
                        <a:pt x="146155" y="121408"/>
                        <a:pt x="28914" y="200651"/>
                      </a:cubicBezTo>
                      <a:cubicBezTo>
                        <a:pt x="28914" y="200651"/>
                        <a:pt x="-73922" y="99326"/>
                        <a:pt x="108282" y="0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8" name="Freeform: Shape 4487">
                  <a:extLst>
                    <a:ext uri="{FF2B5EF4-FFF2-40B4-BE49-F238E27FC236}">
                      <a16:creationId xmlns:a16="http://schemas.microsoft.com/office/drawing/2014/main" id="{9342306F-35DC-C0C9-5F15-0BBBC7269C29}"/>
                    </a:ext>
                  </a:extLst>
                </p:cNvPr>
                <p:cNvSpPr/>
                <p:nvPr/>
              </p:nvSpPr>
              <p:spPr>
                <a:xfrm>
                  <a:off x="4923451" y="4003671"/>
                  <a:ext cx="57475" cy="90816"/>
                </a:xfrm>
                <a:custGeom>
                  <a:avLst/>
                  <a:gdLst>
                    <a:gd name="connsiteX0" fmla="*/ 53065 w 57475"/>
                    <a:gd name="connsiteY0" fmla="*/ 37048 h 90816"/>
                    <a:gd name="connsiteX1" fmla="*/ 44004 w 57475"/>
                    <a:gd name="connsiteY1" fmla="*/ 90028 h 90816"/>
                    <a:gd name="connsiteX2" fmla="*/ 4411 w 57475"/>
                    <a:gd name="connsiteY2" fmla="*/ 53769 h 90816"/>
                    <a:gd name="connsiteX3" fmla="*/ 13471 w 57475"/>
                    <a:gd name="connsiteY3" fmla="*/ 789 h 90816"/>
                    <a:gd name="connsiteX4" fmla="*/ 53065 w 57475"/>
                    <a:gd name="connsiteY4" fmla="*/ 37048 h 90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475" h="90816">
                      <a:moveTo>
                        <a:pt x="53065" y="37048"/>
                      </a:moveTo>
                      <a:cubicBezTo>
                        <a:pt x="61491" y="61675"/>
                        <a:pt x="57504" y="85484"/>
                        <a:pt x="44004" y="90028"/>
                      </a:cubicBezTo>
                      <a:cubicBezTo>
                        <a:pt x="30595" y="94662"/>
                        <a:pt x="12837" y="78396"/>
                        <a:pt x="4411" y="53769"/>
                      </a:cubicBezTo>
                      <a:cubicBezTo>
                        <a:pt x="-4015" y="29142"/>
                        <a:pt x="-29" y="5423"/>
                        <a:pt x="13471" y="789"/>
                      </a:cubicBezTo>
                      <a:cubicBezTo>
                        <a:pt x="26880" y="-3846"/>
                        <a:pt x="44639" y="12421"/>
                        <a:pt x="53065" y="3704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9" name="Freeform: Shape 4488">
                  <a:extLst>
                    <a:ext uri="{FF2B5EF4-FFF2-40B4-BE49-F238E27FC236}">
                      <a16:creationId xmlns:a16="http://schemas.microsoft.com/office/drawing/2014/main" id="{DC289915-396B-34D5-FD24-200F92434F60}"/>
                    </a:ext>
                  </a:extLst>
                </p:cNvPr>
                <p:cNvSpPr/>
                <p:nvPr/>
              </p:nvSpPr>
              <p:spPr>
                <a:xfrm>
                  <a:off x="5381874" y="3911978"/>
                  <a:ext cx="56178" cy="91635"/>
                </a:xfrm>
                <a:custGeom>
                  <a:avLst/>
                  <a:gdLst>
                    <a:gd name="connsiteX0" fmla="*/ 52733 w 56178"/>
                    <a:gd name="connsiteY0" fmla="*/ 38411 h 91635"/>
                    <a:gd name="connsiteX1" fmla="*/ 41589 w 56178"/>
                    <a:gd name="connsiteY1" fmla="*/ 91028 h 91635"/>
                    <a:gd name="connsiteX2" fmla="*/ 3445 w 56178"/>
                    <a:gd name="connsiteY2" fmla="*/ 53224 h 91635"/>
                    <a:gd name="connsiteX3" fmla="*/ 14589 w 56178"/>
                    <a:gd name="connsiteY3" fmla="*/ 607 h 91635"/>
                    <a:gd name="connsiteX4" fmla="*/ 52733 w 56178"/>
                    <a:gd name="connsiteY4" fmla="*/ 38411 h 91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78" h="91635">
                      <a:moveTo>
                        <a:pt x="52733" y="38411"/>
                      </a:moveTo>
                      <a:cubicBezTo>
                        <a:pt x="60163" y="63402"/>
                        <a:pt x="55180" y="86938"/>
                        <a:pt x="41589" y="91028"/>
                      </a:cubicBezTo>
                      <a:cubicBezTo>
                        <a:pt x="27999" y="95117"/>
                        <a:pt x="10965" y="78124"/>
                        <a:pt x="3445" y="53224"/>
                      </a:cubicBezTo>
                      <a:cubicBezTo>
                        <a:pt x="-3985" y="28233"/>
                        <a:pt x="999" y="4697"/>
                        <a:pt x="14589" y="607"/>
                      </a:cubicBezTo>
                      <a:cubicBezTo>
                        <a:pt x="28180" y="-3482"/>
                        <a:pt x="45304" y="13512"/>
                        <a:pt x="52733" y="3841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90" name="Freeform: Shape 4489">
                  <a:extLst>
                    <a:ext uri="{FF2B5EF4-FFF2-40B4-BE49-F238E27FC236}">
                      <a16:creationId xmlns:a16="http://schemas.microsoft.com/office/drawing/2014/main" id="{25495DE8-9936-D132-4064-5324C309F05E}"/>
                    </a:ext>
                  </a:extLst>
                </p:cNvPr>
                <p:cNvSpPr/>
                <p:nvPr/>
              </p:nvSpPr>
              <p:spPr>
                <a:xfrm>
                  <a:off x="4905141" y="3868622"/>
                  <a:ext cx="107383" cy="65813"/>
                </a:xfrm>
                <a:custGeom>
                  <a:avLst/>
                  <a:gdLst>
                    <a:gd name="connsiteX0" fmla="*/ 12391 w 107383"/>
                    <a:gd name="connsiteY0" fmla="*/ 50143 h 65813"/>
                    <a:gd name="connsiteX1" fmla="*/ 613 w 107383"/>
                    <a:gd name="connsiteY1" fmla="*/ 21608 h 65813"/>
                    <a:gd name="connsiteX2" fmla="*/ 32777 w 107383"/>
                    <a:gd name="connsiteY2" fmla="*/ 616 h 65813"/>
                    <a:gd name="connsiteX3" fmla="*/ 85780 w 107383"/>
                    <a:gd name="connsiteY3" fmla="*/ 11794 h 65813"/>
                    <a:gd name="connsiteX4" fmla="*/ 106800 w 107383"/>
                    <a:gd name="connsiteY4" fmla="*/ 44145 h 65813"/>
                    <a:gd name="connsiteX5" fmla="*/ 74636 w 107383"/>
                    <a:gd name="connsiteY5" fmla="*/ 65228 h 65813"/>
                    <a:gd name="connsiteX6" fmla="*/ 21633 w 107383"/>
                    <a:gd name="connsiteY6" fmla="*/ 53960 h 65813"/>
                    <a:gd name="connsiteX7" fmla="*/ 12482 w 107383"/>
                    <a:gd name="connsiteY7" fmla="*/ 50143 h 65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7383" h="65813">
                      <a:moveTo>
                        <a:pt x="12391" y="50143"/>
                      </a:moveTo>
                      <a:cubicBezTo>
                        <a:pt x="3240" y="44145"/>
                        <a:pt x="-1834" y="32968"/>
                        <a:pt x="613" y="21608"/>
                      </a:cubicBezTo>
                      <a:cubicBezTo>
                        <a:pt x="3693" y="6887"/>
                        <a:pt x="18099" y="-2564"/>
                        <a:pt x="32777" y="616"/>
                      </a:cubicBezTo>
                      <a:lnTo>
                        <a:pt x="85780" y="11794"/>
                      </a:lnTo>
                      <a:cubicBezTo>
                        <a:pt x="100458" y="14974"/>
                        <a:pt x="109881" y="29423"/>
                        <a:pt x="106800" y="44145"/>
                      </a:cubicBezTo>
                      <a:cubicBezTo>
                        <a:pt x="103720" y="58867"/>
                        <a:pt x="89223" y="68318"/>
                        <a:pt x="74636" y="65228"/>
                      </a:cubicBezTo>
                      <a:lnTo>
                        <a:pt x="21633" y="53960"/>
                      </a:lnTo>
                      <a:cubicBezTo>
                        <a:pt x="18280" y="53233"/>
                        <a:pt x="15200" y="51960"/>
                        <a:pt x="12482" y="50143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91" name="Freeform: Shape 4490">
                  <a:extLst>
                    <a:ext uri="{FF2B5EF4-FFF2-40B4-BE49-F238E27FC236}">
                      <a16:creationId xmlns:a16="http://schemas.microsoft.com/office/drawing/2014/main" id="{9818E99D-1F46-2704-26C3-DED26DD0C948}"/>
                    </a:ext>
                  </a:extLst>
                </p:cNvPr>
                <p:cNvSpPr/>
                <p:nvPr/>
              </p:nvSpPr>
              <p:spPr>
                <a:xfrm>
                  <a:off x="5237164" y="4208420"/>
                  <a:ext cx="121339" cy="175377"/>
                </a:xfrm>
                <a:custGeom>
                  <a:avLst/>
                  <a:gdLst>
                    <a:gd name="connsiteX0" fmla="*/ 9803 w 121339"/>
                    <a:gd name="connsiteY0" fmla="*/ 41674 h 175377"/>
                    <a:gd name="connsiteX1" fmla="*/ 45773 w 121339"/>
                    <a:gd name="connsiteY1" fmla="*/ 4415 h 175377"/>
                    <a:gd name="connsiteX2" fmla="*/ 112910 w 121339"/>
                    <a:gd name="connsiteY2" fmla="*/ 33586 h 175377"/>
                    <a:gd name="connsiteX3" fmla="*/ 71595 w 121339"/>
                    <a:gd name="connsiteY3" fmla="*/ 175351 h 175377"/>
                    <a:gd name="connsiteX4" fmla="*/ 9713 w 121339"/>
                    <a:gd name="connsiteY4" fmla="*/ 41674 h 175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339" h="175377">
                      <a:moveTo>
                        <a:pt x="9803" y="41674"/>
                      </a:moveTo>
                      <a:cubicBezTo>
                        <a:pt x="17323" y="25226"/>
                        <a:pt x="29283" y="11685"/>
                        <a:pt x="45773" y="4415"/>
                      </a:cubicBezTo>
                      <a:cubicBezTo>
                        <a:pt x="73679" y="-7943"/>
                        <a:pt x="103034" y="6869"/>
                        <a:pt x="112910" y="33586"/>
                      </a:cubicBezTo>
                      <a:cubicBezTo>
                        <a:pt x="126682" y="71027"/>
                        <a:pt x="130034" y="173806"/>
                        <a:pt x="71595" y="175351"/>
                      </a:cubicBezTo>
                      <a:cubicBezTo>
                        <a:pt x="6904" y="177077"/>
                        <a:pt x="-14569" y="94563"/>
                        <a:pt x="9713" y="41674"/>
                      </a:cubicBezTo>
                      <a:close/>
                    </a:path>
                  </a:pathLst>
                </a:custGeom>
                <a:solidFill>
                  <a:srgbClr val="72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92" name="Freeform: Shape 4491">
                  <a:extLst>
                    <a:ext uri="{FF2B5EF4-FFF2-40B4-BE49-F238E27FC236}">
                      <a16:creationId xmlns:a16="http://schemas.microsoft.com/office/drawing/2014/main" id="{F7609BA4-50EE-1B95-A271-BCD03140B08C}"/>
                    </a:ext>
                  </a:extLst>
                </p:cNvPr>
                <p:cNvSpPr/>
                <p:nvPr/>
              </p:nvSpPr>
              <p:spPr>
                <a:xfrm>
                  <a:off x="5345995" y="3779816"/>
                  <a:ext cx="99997" cy="83699"/>
                </a:xfrm>
                <a:custGeom>
                  <a:avLst/>
                  <a:gdLst>
                    <a:gd name="connsiteX0" fmla="*/ 94230 w 99997"/>
                    <a:gd name="connsiteY0" fmla="*/ 44258 h 83699"/>
                    <a:gd name="connsiteX1" fmla="*/ 87525 w 99997"/>
                    <a:gd name="connsiteY1" fmla="*/ 50256 h 83699"/>
                    <a:gd name="connsiteX2" fmla="*/ 41771 w 99997"/>
                    <a:gd name="connsiteY2" fmla="*/ 79427 h 83699"/>
                    <a:gd name="connsiteX3" fmla="*/ 4261 w 99997"/>
                    <a:gd name="connsiteY3" fmla="*/ 71066 h 83699"/>
                    <a:gd name="connsiteX4" fmla="*/ 12596 w 99997"/>
                    <a:gd name="connsiteY4" fmla="*/ 33444 h 83699"/>
                    <a:gd name="connsiteX5" fmla="*/ 58260 w 99997"/>
                    <a:gd name="connsiteY5" fmla="*/ 4273 h 83699"/>
                    <a:gd name="connsiteX6" fmla="*/ 95770 w 99997"/>
                    <a:gd name="connsiteY6" fmla="*/ 12634 h 83699"/>
                    <a:gd name="connsiteX7" fmla="*/ 94139 w 99997"/>
                    <a:gd name="connsiteY7" fmla="*/ 44258 h 83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997" h="83699">
                      <a:moveTo>
                        <a:pt x="94230" y="44258"/>
                      </a:moveTo>
                      <a:cubicBezTo>
                        <a:pt x="92418" y="46530"/>
                        <a:pt x="90153" y="48620"/>
                        <a:pt x="87525" y="50256"/>
                      </a:cubicBezTo>
                      <a:lnTo>
                        <a:pt x="41771" y="79427"/>
                      </a:lnTo>
                      <a:cubicBezTo>
                        <a:pt x="29086" y="87514"/>
                        <a:pt x="12324" y="83789"/>
                        <a:pt x="4261" y="71066"/>
                      </a:cubicBezTo>
                      <a:cubicBezTo>
                        <a:pt x="-3803" y="58344"/>
                        <a:pt x="-88" y="41532"/>
                        <a:pt x="12596" y="33444"/>
                      </a:cubicBezTo>
                      <a:lnTo>
                        <a:pt x="58260" y="4273"/>
                      </a:lnTo>
                      <a:cubicBezTo>
                        <a:pt x="70945" y="-3815"/>
                        <a:pt x="87707" y="-89"/>
                        <a:pt x="95770" y="12634"/>
                      </a:cubicBezTo>
                      <a:cubicBezTo>
                        <a:pt x="102113" y="22721"/>
                        <a:pt x="101116" y="35352"/>
                        <a:pt x="94139" y="44258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pic>
            <p:nvPicPr>
              <p:cNvPr id="4461" name="Graphic 4460">
                <a:extLst>
                  <a:ext uri="{FF2B5EF4-FFF2-40B4-BE49-F238E27FC236}">
                    <a16:creationId xmlns:a16="http://schemas.microsoft.com/office/drawing/2014/main" id="{1A169C11-E91E-1AAF-1194-AF94D58B6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908026" y="3384432"/>
                <a:ext cx="477822" cy="423758"/>
              </a:xfrm>
              <a:prstGeom prst="rect">
                <a:avLst/>
              </a:prstGeom>
            </p:spPr>
          </p:pic>
        </p:grpSp>
        <p:sp>
          <p:nvSpPr>
            <p:cNvPr id="4459" name="Rectangle 4458">
              <a:extLst>
                <a:ext uri="{FF2B5EF4-FFF2-40B4-BE49-F238E27FC236}">
                  <a16:creationId xmlns:a16="http://schemas.microsoft.com/office/drawing/2014/main" id="{A30DF413-7D19-D0AA-5059-961BE0344EA7}"/>
                </a:ext>
              </a:extLst>
            </p:cNvPr>
            <p:cNvSpPr/>
            <p:nvPr/>
          </p:nvSpPr>
          <p:spPr>
            <a:xfrm>
              <a:off x="4459369" y="5628604"/>
              <a:ext cx="1512718" cy="24539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01" name="Group 4500">
            <a:extLst>
              <a:ext uri="{FF2B5EF4-FFF2-40B4-BE49-F238E27FC236}">
                <a16:creationId xmlns:a16="http://schemas.microsoft.com/office/drawing/2014/main" id="{583803FB-FDC2-299C-3631-343B0EBF3C91}"/>
              </a:ext>
            </a:extLst>
          </p:cNvPr>
          <p:cNvGrpSpPr/>
          <p:nvPr/>
        </p:nvGrpSpPr>
        <p:grpSpPr>
          <a:xfrm>
            <a:off x="6004678" y="3083961"/>
            <a:ext cx="1952625" cy="5060999"/>
            <a:chOff x="5972087" y="3090649"/>
            <a:chExt cx="1952625" cy="5060999"/>
          </a:xfrm>
        </p:grpSpPr>
        <p:grpSp>
          <p:nvGrpSpPr>
            <p:cNvPr id="4502" name="Group 4501">
              <a:extLst>
                <a:ext uri="{FF2B5EF4-FFF2-40B4-BE49-F238E27FC236}">
                  <a16:creationId xmlns:a16="http://schemas.microsoft.com/office/drawing/2014/main" id="{C2BE19FF-EFD1-724F-2EC0-41AC3CD85FFE}"/>
                </a:ext>
              </a:extLst>
            </p:cNvPr>
            <p:cNvGrpSpPr/>
            <p:nvPr/>
          </p:nvGrpSpPr>
          <p:grpSpPr>
            <a:xfrm>
              <a:off x="5972087" y="3090649"/>
              <a:ext cx="1952625" cy="2514600"/>
              <a:chOff x="5972087" y="3090649"/>
              <a:chExt cx="1952625" cy="2514600"/>
            </a:xfrm>
          </p:grpSpPr>
          <p:pic>
            <p:nvPicPr>
              <p:cNvPr id="4504" name="Graphic 4503">
                <a:extLst>
                  <a:ext uri="{FF2B5EF4-FFF2-40B4-BE49-F238E27FC236}">
                    <a16:creationId xmlns:a16="http://schemas.microsoft.com/office/drawing/2014/main" id="{EABC4DC1-8D27-C6B1-0B10-0F747D3FC7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flipH="1">
                <a:off x="5972087" y="3090649"/>
                <a:ext cx="1952625" cy="2514600"/>
              </a:xfrm>
              <a:prstGeom prst="rect">
                <a:avLst/>
              </a:prstGeom>
            </p:spPr>
          </p:pic>
          <p:pic>
            <p:nvPicPr>
              <p:cNvPr id="4505" name="Graphic 4504">
                <a:extLst>
                  <a:ext uri="{FF2B5EF4-FFF2-40B4-BE49-F238E27FC236}">
                    <a16:creationId xmlns:a16="http://schemas.microsoft.com/office/drawing/2014/main" id="{84377037-4135-5DD3-F77B-1D7A66C332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flipH="1">
                <a:off x="6640306" y="3180048"/>
                <a:ext cx="477822" cy="422495"/>
              </a:xfrm>
              <a:prstGeom prst="rect">
                <a:avLst/>
              </a:prstGeom>
            </p:spPr>
          </p:pic>
        </p:grpSp>
        <p:sp>
          <p:nvSpPr>
            <p:cNvPr id="4503" name="Rectangle 4502">
              <a:extLst>
                <a:ext uri="{FF2B5EF4-FFF2-40B4-BE49-F238E27FC236}">
                  <a16:creationId xmlns:a16="http://schemas.microsoft.com/office/drawing/2014/main" id="{812F7C22-1FBC-8D80-489D-847F24F69C56}"/>
                </a:ext>
              </a:extLst>
            </p:cNvPr>
            <p:cNvSpPr/>
            <p:nvPr/>
          </p:nvSpPr>
          <p:spPr>
            <a:xfrm>
              <a:off x="6041488" y="5605249"/>
              <a:ext cx="1675458" cy="25463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11" name="Group 4510">
            <a:extLst>
              <a:ext uri="{FF2B5EF4-FFF2-40B4-BE49-F238E27FC236}">
                <a16:creationId xmlns:a16="http://schemas.microsoft.com/office/drawing/2014/main" id="{BE468ECE-7A22-3F10-7E5C-831388342906}"/>
              </a:ext>
            </a:extLst>
          </p:cNvPr>
          <p:cNvGrpSpPr/>
          <p:nvPr/>
        </p:nvGrpSpPr>
        <p:grpSpPr>
          <a:xfrm>
            <a:off x="4295897" y="3128249"/>
            <a:ext cx="3865861" cy="4709101"/>
            <a:chOff x="4326979" y="3075578"/>
            <a:chExt cx="3865861" cy="4709101"/>
          </a:xfrm>
        </p:grpSpPr>
        <p:grpSp>
          <p:nvGrpSpPr>
            <p:cNvPr id="4506" name="Group 4505">
              <a:extLst>
                <a:ext uri="{FF2B5EF4-FFF2-40B4-BE49-F238E27FC236}">
                  <a16:creationId xmlns:a16="http://schemas.microsoft.com/office/drawing/2014/main" id="{0E3B342E-19F8-5DEE-7A6C-1EBEE5F69B47}"/>
                </a:ext>
              </a:extLst>
            </p:cNvPr>
            <p:cNvGrpSpPr/>
            <p:nvPr/>
          </p:nvGrpSpPr>
          <p:grpSpPr>
            <a:xfrm flipH="1">
              <a:off x="4326979" y="3075578"/>
              <a:ext cx="1905000" cy="2533650"/>
              <a:chOff x="5683146" y="3086336"/>
              <a:chExt cx="1905000" cy="2533650"/>
            </a:xfrm>
          </p:grpSpPr>
          <p:pic>
            <p:nvPicPr>
              <p:cNvPr id="4507" name="Graphic 4506">
                <a:extLst>
                  <a:ext uri="{FF2B5EF4-FFF2-40B4-BE49-F238E27FC236}">
                    <a16:creationId xmlns:a16="http://schemas.microsoft.com/office/drawing/2014/main" id="{A0DC8E44-3A8F-0FF6-0EEC-153FF29BEF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flipH="1">
                <a:off x="5683146" y="3086336"/>
                <a:ext cx="1905000" cy="2533650"/>
              </a:xfrm>
              <a:prstGeom prst="rect">
                <a:avLst/>
              </a:prstGeom>
            </p:spPr>
          </p:pic>
          <p:pic>
            <p:nvPicPr>
              <p:cNvPr id="4508" name="Graphic 4507">
                <a:extLst>
                  <a:ext uri="{FF2B5EF4-FFF2-40B4-BE49-F238E27FC236}">
                    <a16:creationId xmlns:a16="http://schemas.microsoft.com/office/drawing/2014/main" id="{475BB301-0ECA-B473-AFC1-9B1A137EF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flipH="1">
                <a:off x="6388021" y="3266120"/>
                <a:ext cx="510781" cy="451637"/>
              </a:xfrm>
              <a:prstGeom prst="rect">
                <a:avLst/>
              </a:prstGeom>
            </p:spPr>
          </p:pic>
        </p:grpSp>
        <p:sp>
          <p:nvSpPr>
            <p:cNvPr id="4510" name="Rectangle 4509">
              <a:extLst>
                <a:ext uri="{FF2B5EF4-FFF2-40B4-BE49-F238E27FC236}">
                  <a16:creationId xmlns:a16="http://schemas.microsoft.com/office/drawing/2014/main" id="{741128C7-0FC6-BC8B-2135-6474900C1908}"/>
                </a:ext>
              </a:extLst>
            </p:cNvPr>
            <p:cNvSpPr/>
            <p:nvPr/>
          </p:nvSpPr>
          <p:spPr>
            <a:xfrm>
              <a:off x="6060220" y="5652059"/>
              <a:ext cx="2132620" cy="21326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12" name="Group 4511">
            <a:extLst>
              <a:ext uri="{FF2B5EF4-FFF2-40B4-BE49-F238E27FC236}">
                <a16:creationId xmlns:a16="http://schemas.microsoft.com/office/drawing/2014/main" id="{94BE029D-FEE3-0AEE-7688-8314844BA4B2}"/>
              </a:ext>
            </a:extLst>
          </p:cNvPr>
          <p:cNvGrpSpPr/>
          <p:nvPr/>
        </p:nvGrpSpPr>
        <p:grpSpPr>
          <a:xfrm flipH="1">
            <a:off x="3754364" y="3087660"/>
            <a:ext cx="3865861" cy="4709101"/>
            <a:chOff x="4326979" y="3075578"/>
            <a:chExt cx="3865861" cy="4709101"/>
          </a:xfrm>
        </p:grpSpPr>
        <p:grpSp>
          <p:nvGrpSpPr>
            <p:cNvPr id="4513" name="Group 4512">
              <a:extLst>
                <a:ext uri="{FF2B5EF4-FFF2-40B4-BE49-F238E27FC236}">
                  <a16:creationId xmlns:a16="http://schemas.microsoft.com/office/drawing/2014/main" id="{81C7CA30-44A4-47E9-8080-682550607FBB}"/>
                </a:ext>
              </a:extLst>
            </p:cNvPr>
            <p:cNvGrpSpPr/>
            <p:nvPr/>
          </p:nvGrpSpPr>
          <p:grpSpPr>
            <a:xfrm flipH="1">
              <a:off x="4326979" y="3075578"/>
              <a:ext cx="1905000" cy="2533650"/>
              <a:chOff x="5683146" y="3086336"/>
              <a:chExt cx="1905000" cy="2533650"/>
            </a:xfrm>
          </p:grpSpPr>
          <p:pic>
            <p:nvPicPr>
              <p:cNvPr id="4515" name="Graphic 4514">
                <a:extLst>
                  <a:ext uri="{FF2B5EF4-FFF2-40B4-BE49-F238E27FC236}">
                    <a16:creationId xmlns:a16="http://schemas.microsoft.com/office/drawing/2014/main" id="{F6EBD999-3CE7-4960-916B-917AA2987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flipH="1">
                <a:off x="5683146" y="3086336"/>
                <a:ext cx="1905000" cy="2533650"/>
              </a:xfrm>
              <a:prstGeom prst="rect">
                <a:avLst/>
              </a:prstGeom>
            </p:spPr>
          </p:pic>
          <p:pic>
            <p:nvPicPr>
              <p:cNvPr id="4516" name="Graphic 4515">
                <a:extLst>
                  <a:ext uri="{FF2B5EF4-FFF2-40B4-BE49-F238E27FC236}">
                    <a16:creationId xmlns:a16="http://schemas.microsoft.com/office/drawing/2014/main" id="{7AB695CA-E3CD-58BA-2442-14539D5494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flipH="1">
                <a:off x="6388021" y="3266120"/>
                <a:ext cx="510781" cy="451637"/>
              </a:xfrm>
              <a:prstGeom prst="rect">
                <a:avLst/>
              </a:prstGeom>
            </p:spPr>
          </p:pic>
        </p:grpSp>
        <p:sp>
          <p:nvSpPr>
            <p:cNvPr id="4514" name="Rectangle 4513">
              <a:extLst>
                <a:ext uri="{FF2B5EF4-FFF2-40B4-BE49-F238E27FC236}">
                  <a16:creationId xmlns:a16="http://schemas.microsoft.com/office/drawing/2014/main" id="{55469C22-1C2F-227F-9E45-B7D8B0D84B0B}"/>
                </a:ext>
              </a:extLst>
            </p:cNvPr>
            <p:cNvSpPr/>
            <p:nvPr/>
          </p:nvSpPr>
          <p:spPr>
            <a:xfrm>
              <a:off x="6060220" y="5652059"/>
              <a:ext cx="2132620" cy="21326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86" name="Group 4585">
            <a:extLst>
              <a:ext uri="{FF2B5EF4-FFF2-40B4-BE49-F238E27FC236}">
                <a16:creationId xmlns:a16="http://schemas.microsoft.com/office/drawing/2014/main" id="{AB0DC00B-43CC-286A-D91E-E25C3688F7E5}"/>
              </a:ext>
            </a:extLst>
          </p:cNvPr>
          <p:cNvGrpSpPr/>
          <p:nvPr/>
        </p:nvGrpSpPr>
        <p:grpSpPr>
          <a:xfrm>
            <a:off x="204260" y="2796901"/>
            <a:ext cx="2162175" cy="2926179"/>
            <a:chOff x="1708593" y="2785201"/>
            <a:chExt cx="2162175" cy="2926179"/>
          </a:xfrm>
        </p:grpSpPr>
        <p:sp>
          <p:nvSpPr>
            <p:cNvPr id="4587" name="Freeform: Shape 4586">
              <a:extLst>
                <a:ext uri="{FF2B5EF4-FFF2-40B4-BE49-F238E27FC236}">
                  <a16:creationId xmlns:a16="http://schemas.microsoft.com/office/drawing/2014/main" id="{B901DA40-5478-2AAA-7C6E-8ED9A63C502A}"/>
                </a:ext>
              </a:extLst>
            </p:cNvPr>
            <p:cNvSpPr/>
            <p:nvPr/>
          </p:nvSpPr>
          <p:spPr>
            <a:xfrm>
              <a:off x="1919191" y="5477066"/>
              <a:ext cx="1951577" cy="234314"/>
            </a:xfrm>
            <a:custGeom>
              <a:avLst/>
              <a:gdLst>
                <a:gd name="connsiteX0" fmla="*/ 1951577 w 1951577"/>
                <a:gd name="connsiteY0" fmla="*/ 117157 h 234314"/>
                <a:gd name="connsiteX1" fmla="*/ 975836 w 1951577"/>
                <a:gd name="connsiteY1" fmla="*/ 234315 h 234314"/>
                <a:gd name="connsiteX2" fmla="*/ 0 w 1951577"/>
                <a:gd name="connsiteY2" fmla="*/ 117157 h 234314"/>
                <a:gd name="connsiteX3" fmla="*/ 975741 w 1951577"/>
                <a:gd name="connsiteY3" fmla="*/ 0 h 234314"/>
                <a:gd name="connsiteX4" fmla="*/ 1951482 w 1951577"/>
                <a:gd name="connsiteY4" fmla="*/ 117157 h 23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1577" h="234314">
                  <a:moveTo>
                    <a:pt x="1951577" y="117157"/>
                  </a:moveTo>
                  <a:cubicBezTo>
                    <a:pt x="1951577" y="181832"/>
                    <a:pt x="1514666" y="234315"/>
                    <a:pt x="975836" y="234315"/>
                  </a:cubicBezTo>
                  <a:cubicBezTo>
                    <a:pt x="437007" y="234315"/>
                    <a:pt x="0" y="181832"/>
                    <a:pt x="0" y="117157"/>
                  </a:cubicBezTo>
                  <a:cubicBezTo>
                    <a:pt x="0" y="52483"/>
                    <a:pt x="436912" y="0"/>
                    <a:pt x="975741" y="0"/>
                  </a:cubicBezTo>
                  <a:cubicBezTo>
                    <a:pt x="1514570" y="0"/>
                    <a:pt x="1951482" y="52483"/>
                    <a:pt x="1951482" y="117157"/>
                  </a:cubicBezTo>
                  <a:close/>
                </a:path>
              </a:pathLst>
            </a:custGeom>
            <a:solidFill>
              <a:srgbClr val="BA654F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588" name="Group 4587">
              <a:extLst>
                <a:ext uri="{FF2B5EF4-FFF2-40B4-BE49-F238E27FC236}">
                  <a16:creationId xmlns:a16="http://schemas.microsoft.com/office/drawing/2014/main" id="{CF5DA571-3112-ED1D-965B-FA6D80FFAD7E}"/>
                </a:ext>
              </a:extLst>
            </p:cNvPr>
            <p:cNvGrpSpPr/>
            <p:nvPr/>
          </p:nvGrpSpPr>
          <p:grpSpPr>
            <a:xfrm>
              <a:off x="1708593" y="2785201"/>
              <a:ext cx="2162175" cy="2520224"/>
              <a:chOff x="1708593" y="2785201"/>
              <a:chExt cx="2162175" cy="2520224"/>
            </a:xfrm>
          </p:grpSpPr>
          <p:pic>
            <p:nvPicPr>
              <p:cNvPr id="4589" name="Graphic 4588">
                <a:extLst>
                  <a:ext uri="{FF2B5EF4-FFF2-40B4-BE49-F238E27FC236}">
                    <a16:creationId xmlns:a16="http://schemas.microsoft.com/office/drawing/2014/main" id="{AE0071ED-4103-A92E-6BBE-F7792B8E41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708593" y="2847975"/>
                <a:ext cx="2162175" cy="2457450"/>
              </a:xfrm>
              <a:prstGeom prst="rect">
                <a:avLst/>
              </a:prstGeom>
            </p:spPr>
          </p:pic>
          <p:grpSp>
            <p:nvGrpSpPr>
              <p:cNvPr id="4590" name="Group 4589">
                <a:extLst>
                  <a:ext uri="{FF2B5EF4-FFF2-40B4-BE49-F238E27FC236}">
                    <a16:creationId xmlns:a16="http://schemas.microsoft.com/office/drawing/2014/main" id="{E53358B1-6383-CD5F-7D48-809D39EB7C27}"/>
                  </a:ext>
                </a:extLst>
              </p:cNvPr>
              <p:cNvGrpSpPr/>
              <p:nvPr/>
            </p:nvGrpSpPr>
            <p:grpSpPr>
              <a:xfrm>
                <a:off x="2894979" y="2785201"/>
                <a:ext cx="456903" cy="583800"/>
                <a:chOff x="6402794" y="1162111"/>
                <a:chExt cx="3411887" cy="4359478"/>
              </a:xfrm>
            </p:grpSpPr>
            <p:grpSp>
              <p:nvGrpSpPr>
                <p:cNvPr id="4591" name="Group 4590">
                  <a:extLst>
                    <a:ext uri="{FF2B5EF4-FFF2-40B4-BE49-F238E27FC236}">
                      <a16:creationId xmlns:a16="http://schemas.microsoft.com/office/drawing/2014/main" id="{8FA7B0A0-CBB6-833A-AD49-B66E3EA375C2}"/>
                    </a:ext>
                  </a:extLst>
                </p:cNvPr>
                <p:cNvGrpSpPr/>
                <p:nvPr/>
              </p:nvGrpSpPr>
              <p:grpSpPr>
                <a:xfrm rot="19351074">
                  <a:off x="8714948" y="3139403"/>
                  <a:ext cx="1099733" cy="1192596"/>
                  <a:chOff x="6238856" y="3561494"/>
                  <a:chExt cx="1099733" cy="1192596"/>
                </a:xfrm>
              </p:grpSpPr>
              <p:sp>
                <p:nvSpPr>
                  <p:cNvPr id="4615" name="Freeform: Shape 4614">
                    <a:extLst>
                      <a:ext uri="{FF2B5EF4-FFF2-40B4-BE49-F238E27FC236}">
                        <a16:creationId xmlns:a16="http://schemas.microsoft.com/office/drawing/2014/main" id="{6F9DC851-7D3A-5880-5F9F-0BBC056EC146}"/>
                      </a:ext>
                    </a:extLst>
                  </p:cNvPr>
                  <p:cNvSpPr/>
                  <p:nvPr/>
                </p:nvSpPr>
                <p:spPr>
                  <a:xfrm>
                    <a:off x="7178814" y="4569140"/>
                    <a:ext cx="144555" cy="184950"/>
                  </a:xfrm>
                  <a:custGeom>
                    <a:avLst/>
                    <a:gdLst>
                      <a:gd name="connsiteX0" fmla="*/ 30194 w 144555"/>
                      <a:gd name="connsiteY0" fmla="*/ 177321 h 184950"/>
                      <a:gd name="connsiteX1" fmla="*/ 49244 w 144555"/>
                      <a:gd name="connsiteY1" fmla="*/ 184560 h 184950"/>
                      <a:gd name="connsiteX2" fmla="*/ 64199 w 144555"/>
                      <a:gd name="connsiteY2" fmla="*/ 162176 h 184950"/>
                      <a:gd name="connsiteX3" fmla="*/ 44196 w 144555"/>
                      <a:gd name="connsiteY3" fmla="*/ 62354 h 184950"/>
                      <a:gd name="connsiteX4" fmla="*/ 130778 w 144555"/>
                      <a:gd name="connsiteY4" fmla="*/ 37304 h 184950"/>
                      <a:gd name="connsiteX5" fmla="*/ 143828 w 144555"/>
                      <a:gd name="connsiteY5" fmla="*/ 13777 h 184950"/>
                      <a:gd name="connsiteX6" fmla="*/ 120301 w 144555"/>
                      <a:gd name="connsiteY6" fmla="*/ 728 h 184950"/>
                      <a:gd name="connsiteX7" fmla="*/ 0 w 144555"/>
                      <a:gd name="connsiteY7" fmla="*/ 35398 h 184950"/>
                      <a:gd name="connsiteX8" fmla="*/ 26861 w 144555"/>
                      <a:gd name="connsiteY8" fmla="*/ 169606 h 184950"/>
                      <a:gd name="connsiteX9" fmla="*/ 30290 w 144555"/>
                      <a:gd name="connsiteY9" fmla="*/ 177321 h 18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4555" h="184950">
                        <a:moveTo>
                          <a:pt x="30194" y="177321"/>
                        </a:moveTo>
                        <a:cubicBezTo>
                          <a:pt x="34481" y="183036"/>
                          <a:pt x="41815" y="186084"/>
                          <a:pt x="49244" y="184560"/>
                        </a:cubicBezTo>
                        <a:cubicBezTo>
                          <a:pt x="59531" y="182464"/>
                          <a:pt x="66199" y="172463"/>
                          <a:pt x="64199" y="162176"/>
                        </a:cubicBezTo>
                        <a:lnTo>
                          <a:pt x="44196" y="62354"/>
                        </a:lnTo>
                        <a:lnTo>
                          <a:pt x="130778" y="37304"/>
                        </a:lnTo>
                        <a:cubicBezTo>
                          <a:pt x="140875" y="34446"/>
                          <a:pt x="146685" y="23778"/>
                          <a:pt x="143828" y="13777"/>
                        </a:cubicBezTo>
                        <a:cubicBezTo>
                          <a:pt x="140875" y="3680"/>
                          <a:pt x="130397" y="-2130"/>
                          <a:pt x="120301" y="728"/>
                        </a:cubicBezTo>
                        <a:lnTo>
                          <a:pt x="0" y="35398"/>
                        </a:lnTo>
                        <a:lnTo>
                          <a:pt x="26861" y="169606"/>
                        </a:lnTo>
                        <a:cubicBezTo>
                          <a:pt x="27432" y="172463"/>
                          <a:pt x="28670" y="175035"/>
                          <a:pt x="30290" y="177321"/>
                        </a:cubicBezTo>
                        <a:close/>
                      </a:path>
                    </a:pathLst>
                  </a:custGeom>
                  <a:solidFill>
                    <a:srgbClr val="2E30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4616" name="Group 4615">
                    <a:extLst>
                      <a:ext uri="{FF2B5EF4-FFF2-40B4-BE49-F238E27FC236}">
                        <a16:creationId xmlns:a16="http://schemas.microsoft.com/office/drawing/2014/main" id="{9079ABC7-D9EA-4378-FA6C-97BCE70713F3}"/>
                      </a:ext>
                    </a:extLst>
                  </p:cNvPr>
                  <p:cNvGrpSpPr/>
                  <p:nvPr/>
                </p:nvGrpSpPr>
                <p:grpSpPr>
                  <a:xfrm>
                    <a:off x="6238856" y="3561494"/>
                    <a:ext cx="1099733" cy="1161009"/>
                    <a:chOff x="6238856" y="3561494"/>
                    <a:chExt cx="1099733" cy="1161009"/>
                  </a:xfrm>
                </p:grpSpPr>
                <p:grpSp>
                  <p:nvGrpSpPr>
                    <p:cNvPr id="4617" name="Group 4616">
                      <a:extLst>
                        <a:ext uri="{FF2B5EF4-FFF2-40B4-BE49-F238E27FC236}">
                          <a16:creationId xmlns:a16="http://schemas.microsoft.com/office/drawing/2014/main" id="{ACD783E9-8DED-F351-9D41-A6C71B97EA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18384" y="4205523"/>
                      <a:ext cx="520205" cy="516980"/>
                      <a:chOff x="6818384" y="4205523"/>
                      <a:chExt cx="520205" cy="516980"/>
                    </a:xfrm>
                  </p:grpSpPr>
                  <p:sp>
                    <p:nvSpPr>
                      <p:cNvPr id="4619" name="Freeform: Shape 4618">
                        <a:extLst>
                          <a:ext uri="{FF2B5EF4-FFF2-40B4-BE49-F238E27FC236}">
                            <a16:creationId xmlns:a16="http://schemas.microsoft.com/office/drawing/2014/main" id="{B94A957C-7A23-20CF-4F5D-2D3BF35976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18384" y="4205523"/>
                        <a:ext cx="396848" cy="430089"/>
                      </a:xfrm>
                      <a:custGeom>
                        <a:avLst/>
                        <a:gdLst>
                          <a:gd name="connsiteX0" fmla="*/ 94397 w 396848"/>
                          <a:gd name="connsiteY0" fmla="*/ 156509 h 430089"/>
                          <a:gd name="connsiteX1" fmla="*/ 365859 w 396848"/>
                          <a:gd name="connsiteY1" fmla="*/ 425876 h 430089"/>
                          <a:gd name="connsiteX2" fmla="*/ 392625 w 396848"/>
                          <a:gd name="connsiteY2" fmla="*/ 423018 h 430089"/>
                          <a:gd name="connsiteX3" fmla="*/ 389767 w 396848"/>
                          <a:gd name="connsiteY3" fmla="*/ 396253 h 430089"/>
                          <a:gd name="connsiteX4" fmla="*/ 45724 w 396848"/>
                          <a:gd name="connsiteY4" fmla="*/ 23826 h 430089"/>
                          <a:gd name="connsiteX5" fmla="*/ 34580 w 396848"/>
                          <a:gd name="connsiteY5" fmla="*/ 8014 h 430089"/>
                          <a:gd name="connsiteX6" fmla="*/ 34294 w 396848"/>
                          <a:gd name="connsiteY6" fmla="*/ 7633 h 430089"/>
                          <a:gd name="connsiteX7" fmla="*/ 8005 w 396848"/>
                          <a:gd name="connsiteY7" fmla="*/ 3537 h 430089"/>
                          <a:gd name="connsiteX8" fmla="*/ 3528 w 396848"/>
                          <a:gd name="connsiteY8" fmla="*/ 30112 h 430089"/>
                          <a:gd name="connsiteX9" fmla="*/ 14673 w 396848"/>
                          <a:gd name="connsiteY9" fmla="*/ 45923 h 430089"/>
                          <a:gd name="connsiteX10" fmla="*/ 94397 w 396848"/>
                          <a:gd name="connsiteY10" fmla="*/ 156509 h 430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96848" h="430089">
                            <a:moveTo>
                              <a:pt x="94397" y="156509"/>
                            </a:moveTo>
                            <a:cubicBezTo>
                              <a:pt x="167454" y="254235"/>
                              <a:pt x="221937" y="309956"/>
                              <a:pt x="365859" y="425876"/>
                            </a:cubicBezTo>
                            <a:cubicBezTo>
                              <a:pt x="374051" y="432448"/>
                              <a:pt x="386052" y="431210"/>
                              <a:pt x="392625" y="423018"/>
                            </a:cubicBezTo>
                            <a:cubicBezTo>
                              <a:pt x="399292" y="414827"/>
                              <a:pt x="397864" y="402825"/>
                              <a:pt x="389767" y="396253"/>
                            </a:cubicBezTo>
                            <a:cubicBezTo>
                              <a:pt x="203649" y="246425"/>
                              <a:pt x="173359" y="203657"/>
                              <a:pt x="45724" y="23826"/>
                            </a:cubicBezTo>
                            <a:lnTo>
                              <a:pt x="34580" y="8014"/>
                            </a:lnTo>
                            <a:cubicBezTo>
                              <a:pt x="34580" y="8014"/>
                              <a:pt x="34390" y="7823"/>
                              <a:pt x="34294" y="7633"/>
                            </a:cubicBezTo>
                            <a:cubicBezTo>
                              <a:pt x="28103" y="-654"/>
                              <a:pt x="16482" y="-2463"/>
                              <a:pt x="8005" y="3537"/>
                            </a:cubicBezTo>
                            <a:cubicBezTo>
                              <a:pt x="-567" y="9633"/>
                              <a:pt x="-2568" y="21539"/>
                              <a:pt x="3528" y="30112"/>
                            </a:cubicBezTo>
                            <a:lnTo>
                              <a:pt x="14673" y="45923"/>
                            </a:lnTo>
                            <a:cubicBezTo>
                              <a:pt x="45629" y="89357"/>
                              <a:pt x="70966" y="125172"/>
                              <a:pt x="94397" y="156509"/>
                            </a:cubicBezTo>
                            <a:close/>
                          </a:path>
                        </a:pathLst>
                      </a:custGeom>
                      <a:solidFill>
                        <a:srgbClr val="2E303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620" name="Freeform: Shape 4619">
                        <a:extLst>
                          <a:ext uri="{FF2B5EF4-FFF2-40B4-BE49-F238E27FC236}">
                            <a16:creationId xmlns:a16="http://schemas.microsoft.com/office/drawing/2014/main" id="{B618B667-33FC-DF1A-8BC9-4611CEDFA3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00012" y="4621311"/>
                        <a:ext cx="138577" cy="101192"/>
                      </a:xfrm>
                      <a:custGeom>
                        <a:avLst/>
                        <a:gdLst>
                          <a:gd name="connsiteX0" fmla="*/ 3811 w 138577"/>
                          <a:gd name="connsiteY0" fmla="*/ 30404 h 101192"/>
                          <a:gd name="connsiteX1" fmla="*/ 8954 w 138577"/>
                          <a:gd name="connsiteY1" fmla="*/ 35166 h 101192"/>
                          <a:gd name="connsiteX2" fmla="*/ 109347 w 138577"/>
                          <a:gd name="connsiteY2" fmla="*/ 98317 h 101192"/>
                          <a:gd name="connsiteX3" fmla="*/ 135636 w 138577"/>
                          <a:gd name="connsiteY3" fmla="*/ 92316 h 101192"/>
                          <a:gd name="connsiteX4" fmla="*/ 129636 w 138577"/>
                          <a:gd name="connsiteY4" fmla="*/ 66027 h 101192"/>
                          <a:gd name="connsiteX5" fmla="*/ 29242 w 138577"/>
                          <a:gd name="connsiteY5" fmla="*/ 2876 h 101192"/>
                          <a:gd name="connsiteX6" fmla="*/ 2953 w 138577"/>
                          <a:gd name="connsiteY6" fmla="*/ 8877 h 101192"/>
                          <a:gd name="connsiteX7" fmla="*/ 3811 w 138577"/>
                          <a:gd name="connsiteY7" fmla="*/ 30404 h 1011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38577" h="101192">
                            <a:moveTo>
                              <a:pt x="3811" y="30404"/>
                            </a:moveTo>
                            <a:cubicBezTo>
                              <a:pt x="5144" y="32213"/>
                              <a:pt x="6858" y="33928"/>
                              <a:pt x="8954" y="35166"/>
                            </a:cubicBezTo>
                            <a:lnTo>
                              <a:pt x="109347" y="98317"/>
                            </a:lnTo>
                            <a:cubicBezTo>
                              <a:pt x="118206" y="103841"/>
                              <a:pt x="130017" y="101174"/>
                              <a:pt x="135636" y="92316"/>
                            </a:cubicBezTo>
                            <a:cubicBezTo>
                              <a:pt x="141256" y="83363"/>
                              <a:pt x="138589" y="71647"/>
                              <a:pt x="129636" y="66027"/>
                            </a:cubicBezTo>
                            <a:lnTo>
                              <a:pt x="29242" y="2876"/>
                            </a:lnTo>
                            <a:cubicBezTo>
                              <a:pt x="20289" y="-2648"/>
                              <a:pt x="8573" y="19"/>
                              <a:pt x="2953" y="8877"/>
                            </a:cubicBezTo>
                            <a:cubicBezTo>
                              <a:pt x="-1428" y="15735"/>
                              <a:pt x="-762" y="24307"/>
                              <a:pt x="3811" y="30404"/>
                            </a:cubicBezTo>
                            <a:close/>
                          </a:path>
                        </a:pathLst>
                      </a:custGeom>
                      <a:solidFill>
                        <a:srgbClr val="2E303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4618" name="Rectangle 4617">
                      <a:extLst>
                        <a:ext uri="{FF2B5EF4-FFF2-40B4-BE49-F238E27FC236}">
                          <a16:creationId xmlns:a16="http://schemas.microsoft.com/office/drawing/2014/main" id="{4374A7F6-193B-C4A8-F3ED-5FCE89A266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8856" y="3561494"/>
                      <a:ext cx="593370" cy="62214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grpSp>
              <p:nvGrpSpPr>
                <p:cNvPr id="4592" name="Group 4591">
                  <a:extLst>
                    <a:ext uri="{FF2B5EF4-FFF2-40B4-BE49-F238E27FC236}">
                      <a16:creationId xmlns:a16="http://schemas.microsoft.com/office/drawing/2014/main" id="{AFC87042-35FA-C7BB-2A4E-97D608D7615E}"/>
                    </a:ext>
                  </a:extLst>
                </p:cNvPr>
                <p:cNvGrpSpPr/>
                <p:nvPr/>
              </p:nvGrpSpPr>
              <p:grpSpPr>
                <a:xfrm>
                  <a:off x="6402794" y="1162111"/>
                  <a:ext cx="3043499" cy="4359478"/>
                  <a:chOff x="1697288" y="1286820"/>
                  <a:chExt cx="3043499" cy="4359478"/>
                </a:xfrm>
              </p:grpSpPr>
              <p:sp>
                <p:nvSpPr>
                  <p:cNvPr id="4593" name="Freeform: Shape 4592">
                    <a:extLst>
                      <a:ext uri="{FF2B5EF4-FFF2-40B4-BE49-F238E27FC236}">
                        <a16:creationId xmlns:a16="http://schemas.microsoft.com/office/drawing/2014/main" id="{A5130A1F-03B3-764C-1C24-FE70DB80CC1C}"/>
                      </a:ext>
                    </a:extLst>
                  </p:cNvPr>
                  <p:cNvSpPr/>
                  <p:nvPr/>
                </p:nvSpPr>
                <p:spPr>
                  <a:xfrm>
                    <a:off x="3566327" y="5016460"/>
                    <a:ext cx="286535" cy="600303"/>
                  </a:xfrm>
                  <a:custGeom>
                    <a:avLst/>
                    <a:gdLst>
                      <a:gd name="connsiteX0" fmla="*/ 142584 w 286535"/>
                      <a:gd name="connsiteY0" fmla="*/ 600304 h 600303"/>
                      <a:gd name="connsiteX1" fmla="*/ 277934 w 286535"/>
                      <a:gd name="connsiteY1" fmla="*/ 548488 h 600303"/>
                      <a:gd name="connsiteX2" fmla="*/ 283459 w 286535"/>
                      <a:gd name="connsiteY2" fmla="*/ 522104 h 600303"/>
                      <a:gd name="connsiteX3" fmla="*/ 257075 w 286535"/>
                      <a:gd name="connsiteY3" fmla="*/ 516579 h 600303"/>
                      <a:gd name="connsiteX4" fmla="*/ 108104 w 286535"/>
                      <a:gd name="connsiteY4" fmla="*/ 553346 h 600303"/>
                      <a:gd name="connsiteX5" fmla="*/ 47239 w 286535"/>
                      <a:gd name="connsiteY5" fmla="*/ 20136 h 600303"/>
                      <a:gd name="connsiteX6" fmla="*/ 29332 w 286535"/>
                      <a:gd name="connsiteY6" fmla="*/ 38 h 600303"/>
                      <a:gd name="connsiteX7" fmla="*/ 9234 w 286535"/>
                      <a:gd name="connsiteY7" fmla="*/ 17945 h 600303"/>
                      <a:gd name="connsiteX8" fmla="*/ 89149 w 286535"/>
                      <a:gd name="connsiteY8" fmla="*/ 586302 h 600303"/>
                      <a:gd name="connsiteX9" fmla="*/ 142679 w 286535"/>
                      <a:gd name="connsiteY9" fmla="*/ 600209 h 600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86535" h="600303">
                        <a:moveTo>
                          <a:pt x="142584" y="600304"/>
                        </a:moveTo>
                        <a:cubicBezTo>
                          <a:pt x="180494" y="600304"/>
                          <a:pt x="225261" y="583064"/>
                          <a:pt x="277934" y="548488"/>
                        </a:cubicBezTo>
                        <a:cubicBezTo>
                          <a:pt x="286697" y="542678"/>
                          <a:pt x="289174" y="530867"/>
                          <a:pt x="283459" y="522104"/>
                        </a:cubicBezTo>
                        <a:cubicBezTo>
                          <a:pt x="277649" y="513341"/>
                          <a:pt x="265838" y="510864"/>
                          <a:pt x="257075" y="516579"/>
                        </a:cubicBezTo>
                        <a:cubicBezTo>
                          <a:pt x="191162" y="559918"/>
                          <a:pt x="141060" y="572301"/>
                          <a:pt x="108104" y="553346"/>
                        </a:cubicBezTo>
                        <a:cubicBezTo>
                          <a:pt x="20759" y="503149"/>
                          <a:pt x="35428" y="235401"/>
                          <a:pt x="47239" y="20136"/>
                        </a:cubicBezTo>
                        <a:cubicBezTo>
                          <a:pt x="47810" y="9659"/>
                          <a:pt x="39809" y="705"/>
                          <a:pt x="29332" y="38"/>
                        </a:cubicBezTo>
                        <a:cubicBezTo>
                          <a:pt x="18759" y="-628"/>
                          <a:pt x="9901" y="7468"/>
                          <a:pt x="9234" y="17945"/>
                        </a:cubicBezTo>
                        <a:cubicBezTo>
                          <a:pt x="-4387" y="266929"/>
                          <a:pt x="-18388" y="524295"/>
                          <a:pt x="89149" y="586302"/>
                        </a:cubicBezTo>
                        <a:cubicBezTo>
                          <a:pt x="105246" y="595541"/>
                          <a:pt x="122963" y="600209"/>
                          <a:pt x="142679" y="600209"/>
                        </a:cubicBezTo>
                        <a:close/>
                      </a:path>
                    </a:pathLst>
                  </a:custGeom>
                  <a:solidFill>
                    <a:srgbClr val="2E30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94" name="Freeform: Shape 4593">
                    <a:extLst>
                      <a:ext uri="{FF2B5EF4-FFF2-40B4-BE49-F238E27FC236}">
                        <a16:creationId xmlns:a16="http://schemas.microsoft.com/office/drawing/2014/main" id="{99AC2F78-5D7C-B37B-D46F-F1593F1499A6}"/>
                      </a:ext>
                    </a:extLst>
                  </p:cNvPr>
                  <p:cNvSpPr/>
                  <p:nvPr/>
                </p:nvSpPr>
                <p:spPr>
                  <a:xfrm>
                    <a:off x="2957621" y="5039795"/>
                    <a:ext cx="272525" cy="606503"/>
                  </a:xfrm>
                  <a:custGeom>
                    <a:avLst/>
                    <a:gdLst>
                      <a:gd name="connsiteX0" fmla="*/ 138547 w 272525"/>
                      <a:gd name="connsiteY0" fmla="*/ 606496 h 606503"/>
                      <a:gd name="connsiteX1" fmla="*/ 262944 w 272525"/>
                      <a:gd name="connsiteY1" fmla="*/ 563158 h 606503"/>
                      <a:gd name="connsiteX2" fmla="*/ 269992 w 272525"/>
                      <a:gd name="connsiteY2" fmla="*/ 537154 h 606503"/>
                      <a:gd name="connsiteX3" fmla="*/ 243989 w 272525"/>
                      <a:gd name="connsiteY3" fmla="*/ 530011 h 606503"/>
                      <a:gd name="connsiteX4" fmla="*/ 93018 w 272525"/>
                      <a:gd name="connsiteY4" fmla="*/ 557252 h 606503"/>
                      <a:gd name="connsiteX5" fmla="*/ 65776 w 272525"/>
                      <a:gd name="connsiteY5" fmla="*/ 21280 h 606503"/>
                      <a:gd name="connsiteX6" fmla="*/ 49107 w 272525"/>
                      <a:gd name="connsiteY6" fmla="*/ 135 h 606503"/>
                      <a:gd name="connsiteX7" fmla="*/ 27962 w 272525"/>
                      <a:gd name="connsiteY7" fmla="*/ 16803 h 606503"/>
                      <a:gd name="connsiteX8" fmla="*/ 71968 w 272525"/>
                      <a:gd name="connsiteY8" fmla="*/ 588970 h 606503"/>
                      <a:gd name="connsiteX9" fmla="*/ 138452 w 272525"/>
                      <a:gd name="connsiteY9" fmla="*/ 606401 h 606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72525" h="606503">
                        <a:moveTo>
                          <a:pt x="138547" y="606496"/>
                        </a:moveTo>
                        <a:cubicBezTo>
                          <a:pt x="173504" y="605068"/>
                          <a:pt x="214747" y="590685"/>
                          <a:pt x="262944" y="563158"/>
                        </a:cubicBezTo>
                        <a:cubicBezTo>
                          <a:pt x="272088" y="557919"/>
                          <a:pt x="275231" y="546298"/>
                          <a:pt x="269992" y="537154"/>
                        </a:cubicBezTo>
                        <a:cubicBezTo>
                          <a:pt x="264849" y="528010"/>
                          <a:pt x="253133" y="524867"/>
                          <a:pt x="243989" y="530011"/>
                        </a:cubicBezTo>
                        <a:cubicBezTo>
                          <a:pt x="175504" y="569063"/>
                          <a:pt x="124641" y="578207"/>
                          <a:pt x="93018" y="557252"/>
                        </a:cubicBezTo>
                        <a:cubicBezTo>
                          <a:pt x="9007" y="501626"/>
                          <a:pt x="40535" y="235307"/>
                          <a:pt x="65776" y="21280"/>
                        </a:cubicBezTo>
                        <a:cubicBezTo>
                          <a:pt x="67015" y="10803"/>
                          <a:pt x="59585" y="1373"/>
                          <a:pt x="49107" y="135"/>
                        </a:cubicBezTo>
                        <a:cubicBezTo>
                          <a:pt x="38725" y="-1103"/>
                          <a:pt x="29200" y="6326"/>
                          <a:pt x="27962" y="16803"/>
                        </a:cubicBezTo>
                        <a:cubicBezTo>
                          <a:pt x="-1375" y="264358"/>
                          <a:pt x="-31569" y="520391"/>
                          <a:pt x="71968" y="588970"/>
                        </a:cubicBezTo>
                        <a:cubicBezTo>
                          <a:pt x="91018" y="601639"/>
                          <a:pt x="113115" y="607354"/>
                          <a:pt x="138452" y="606401"/>
                        </a:cubicBezTo>
                        <a:close/>
                      </a:path>
                    </a:pathLst>
                  </a:custGeom>
                  <a:solidFill>
                    <a:srgbClr val="2E30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4595" name="Graphic 5">
                    <a:extLst>
                      <a:ext uri="{FF2B5EF4-FFF2-40B4-BE49-F238E27FC236}">
                        <a16:creationId xmlns:a16="http://schemas.microsoft.com/office/drawing/2014/main" id="{F9B2297A-02D9-EF24-A34C-B26BD524FF64}"/>
                      </a:ext>
                    </a:extLst>
                  </p:cNvPr>
                  <p:cNvGrpSpPr/>
                  <p:nvPr/>
                </p:nvGrpSpPr>
                <p:grpSpPr>
                  <a:xfrm>
                    <a:off x="1714713" y="1286820"/>
                    <a:ext cx="3026074" cy="3784915"/>
                    <a:chOff x="1718504" y="1215483"/>
                    <a:chExt cx="3026074" cy="3784915"/>
                  </a:xfrm>
                  <a:solidFill>
                    <a:srgbClr val="FFBD9C"/>
                  </a:solidFill>
                </p:grpSpPr>
                <p:sp>
                  <p:nvSpPr>
                    <p:cNvPr id="4613" name="Freeform: Shape 4612">
                      <a:extLst>
                        <a:ext uri="{FF2B5EF4-FFF2-40B4-BE49-F238E27FC236}">
                          <a16:creationId xmlns:a16="http://schemas.microsoft.com/office/drawing/2014/main" id="{C1F6CC67-6B26-E42E-007D-81462AF7AA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20539" y="1215909"/>
                      <a:ext cx="3024039" cy="3784489"/>
                    </a:xfrm>
                    <a:custGeom>
                      <a:avLst/>
                      <a:gdLst>
                        <a:gd name="connsiteX0" fmla="*/ 1538583 w 3024039"/>
                        <a:gd name="connsiteY0" fmla="*/ 3783736 h 3784489"/>
                        <a:gd name="connsiteX1" fmla="*/ 2591572 w 3024039"/>
                        <a:gd name="connsiteY1" fmla="*/ 3325012 h 3784489"/>
                        <a:gd name="connsiteX2" fmla="*/ 2926662 w 3024039"/>
                        <a:gd name="connsiteY2" fmla="*/ 2744558 h 3784489"/>
                        <a:gd name="connsiteX3" fmla="*/ 3021912 w 3024039"/>
                        <a:gd name="connsiteY3" fmla="*/ 1994941 h 3784489"/>
                        <a:gd name="connsiteX4" fmla="*/ 2506990 w 3024039"/>
                        <a:gd name="connsiteY4" fmla="*/ 614864 h 3784489"/>
                        <a:gd name="connsiteX5" fmla="*/ 1453715 w 3024039"/>
                        <a:gd name="connsiteY5" fmla="*/ 501 h 3784489"/>
                        <a:gd name="connsiteX6" fmla="*/ 427492 w 3024039"/>
                        <a:gd name="connsiteY6" fmla="*/ 675252 h 3784489"/>
                        <a:gd name="connsiteX7" fmla="*/ 677 w 3024039"/>
                        <a:gd name="connsiteY7" fmla="*/ 2158009 h 3784489"/>
                        <a:gd name="connsiteX8" fmla="*/ 553793 w 3024039"/>
                        <a:gd name="connsiteY8" fmla="*/ 3403689 h 3784489"/>
                        <a:gd name="connsiteX9" fmla="*/ 1538583 w 3024039"/>
                        <a:gd name="connsiteY9" fmla="*/ 3783641 h 37844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024039" h="3784489">
                          <a:moveTo>
                            <a:pt x="1538583" y="3783736"/>
                          </a:moveTo>
                          <a:cubicBezTo>
                            <a:pt x="1962541" y="3768877"/>
                            <a:pt x="2326587" y="3610286"/>
                            <a:pt x="2591572" y="3325012"/>
                          </a:cubicBezTo>
                          <a:cubicBezTo>
                            <a:pt x="2740543" y="3164611"/>
                            <a:pt x="2853224" y="2969349"/>
                            <a:pt x="2926662" y="2744558"/>
                          </a:cubicBezTo>
                          <a:cubicBezTo>
                            <a:pt x="3000956" y="2517197"/>
                            <a:pt x="3032961" y="2264975"/>
                            <a:pt x="3021912" y="1994941"/>
                          </a:cubicBezTo>
                          <a:cubicBezTo>
                            <a:pt x="3002290" y="1512023"/>
                            <a:pt x="2814552" y="1009008"/>
                            <a:pt x="2506990" y="614864"/>
                          </a:cubicBezTo>
                          <a:cubicBezTo>
                            <a:pt x="2198380" y="219481"/>
                            <a:pt x="1818714" y="-12262"/>
                            <a:pt x="1453715" y="501"/>
                          </a:cubicBezTo>
                          <a:cubicBezTo>
                            <a:pt x="1084812" y="13360"/>
                            <a:pt x="710861" y="259295"/>
                            <a:pt x="427492" y="675252"/>
                          </a:cubicBezTo>
                          <a:cubicBezTo>
                            <a:pt x="143933" y="1091685"/>
                            <a:pt x="-11611" y="1632134"/>
                            <a:pt x="677" y="2158009"/>
                          </a:cubicBezTo>
                          <a:cubicBezTo>
                            <a:pt x="11249" y="2615018"/>
                            <a:pt x="223181" y="3092316"/>
                            <a:pt x="553793" y="3403689"/>
                          </a:cubicBezTo>
                          <a:cubicBezTo>
                            <a:pt x="831257" y="3665055"/>
                            <a:pt x="1171871" y="3796404"/>
                            <a:pt x="1538583" y="3783641"/>
                          </a:cubicBezTo>
                          <a:close/>
                        </a:path>
                      </a:pathLst>
                    </a:custGeom>
                    <a:solidFill>
                      <a:srgbClr val="FFA97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4" name="Freeform: Shape 4613">
                      <a:extLst>
                        <a:ext uri="{FF2B5EF4-FFF2-40B4-BE49-F238E27FC236}">
                          <a16:creationId xmlns:a16="http://schemas.microsoft.com/office/drawing/2014/main" id="{3FB98E0F-170F-08D6-9C5B-471396F98E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8504" y="1215483"/>
                      <a:ext cx="2944287" cy="3601485"/>
                    </a:xfrm>
                    <a:custGeom>
                      <a:avLst/>
                      <a:gdLst>
                        <a:gd name="connsiteX0" fmla="*/ 1587481 w 2944287"/>
                        <a:gd name="connsiteY0" fmla="*/ 3596519 h 3601485"/>
                        <a:gd name="connsiteX1" fmla="*/ 2538457 w 2944287"/>
                        <a:gd name="connsiteY1" fmla="*/ 3153130 h 3601485"/>
                        <a:gd name="connsiteX2" fmla="*/ 2849067 w 2944287"/>
                        <a:gd name="connsiteY2" fmla="*/ 2645829 h 3601485"/>
                        <a:gd name="connsiteX3" fmla="*/ 2942317 w 2944287"/>
                        <a:gd name="connsiteY3" fmla="*/ 1953361 h 3601485"/>
                        <a:gd name="connsiteX4" fmla="*/ 2471306 w 2944287"/>
                        <a:gd name="connsiteY4" fmla="*/ 573093 h 3601485"/>
                        <a:gd name="connsiteX5" fmla="*/ 1476991 w 2944287"/>
                        <a:gd name="connsiteY5" fmla="*/ 69 h 3601485"/>
                        <a:gd name="connsiteX6" fmla="*/ 1461941 w 2944287"/>
                        <a:gd name="connsiteY6" fmla="*/ 546 h 3601485"/>
                        <a:gd name="connsiteX7" fmla="*/ 434194 w 2944287"/>
                        <a:gd name="connsiteY7" fmla="*/ 668820 h 3601485"/>
                        <a:gd name="connsiteX8" fmla="*/ 711 w 2944287"/>
                        <a:gd name="connsiteY8" fmla="*/ 2105190 h 3601485"/>
                        <a:gd name="connsiteX9" fmla="*/ 492011 w 2944287"/>
                        <a:gd name="connsiteY9" fmla="*/ 3229711 h 3601485"/>
                        <a:gd name="connsiteX10" fmla="*/ 1587481 w 2944287"/>
                        <a:gd name="connsiteY10" fmla="*/ 3596519 h 36014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944287" h="3601485">
                          <a:moveTo>
                            <a:pt x="1587481" y="3596519"/>
                          </a:moveTo>
                          <a:cubicBezTo>
                            <a:pt x="1964385" y="3583375"/>
                            <a:pt x="2284711" y="3429355"/>
                            <a:pt x="2538457" y="3153130"/>
                          </a:cubicBezTo>
                          <a:cubicBezTo>
                            <a:pt x="2681141" y="2997873"/>
                            <a:pt x="2778868" y="2863475"/>
                            <a:pt x="2849067" y="2645829"/>
                          </a:cubicBezTo>
                          <a:cubicBezTo>
                            <a:pt x="2920124" y="2425611"/>
                            <a:pt x="2952985" y="2214823"/>
                            <a:pt x="2942317" y="1953361"/>
                          </a:cubicBezTo>
                          <a:cubicBezTo>
                            <a:pt x="2923362" y="1485684"/>
                            <a:pt x="2766295" y="955046"/>
                            <a:pt x="2471306" y="573093"/>
                          </a:cubicBezTo>
                          <a:cubicBezTo>
                            <a:pt x="2175459" y="190093"/>
                            <a:pt x="1810937" y="-4217"/>
                            <a:pt x="1476991" y="69"/>
                          </a:cubicBezTo>
                          <a:cubicBezTo>
                            <a:pt x="1470895" y="69"/>
                            <a:pt x="1468133" y="355"/>
                            <a:pt x="1461941" y="546"/>
                          </a:cubicBezTo>
                          <a:cubicBezTo>
                            <a:pt x="1101801" y="13214"/>
                            <a:pt x="716039" y="244386"/>
                            <a:pt x="434194" y="668820"/>
                          </a:cubicBezTo>
                          <a:cubicBezTo>
                            <a:pt x="165303" y="1073918"/>
                            <a:pt x="-12719" y="1595888"/>
                            <a:pt x="711" y="2105190"/>
                          </a:cubicBezTo>
                          <a:cubicBezTo>
                            <a:pt x="15094" y="2647829"/>
                            <a:pt x="165970" y="2926054"/>
                            <a:pt x="492011" y="3229711"/>
                          </a:cubicBezTo>
                          <a:cubicBezTo>
                            <a:pt x="765473" y="3484410"/>
                            <a:pt x="1184859" y="3630904"/>
                            <a:pt x="1587481" y="3596519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596" name="Graphic 5">
                    <a:extLst>
                      <a:ext uri="{FF2B5EF4-FFF2-40B4-BE49-F238E27FC236}">
                        <a16:creationId xmlns:a16="http://schemas.microsoft.com/office/drawing/2014/main" id="{37DAE8F4-F1EF-9BE8-8D21-5ACE12BCCA06}"/>
                      </a:ext>
                    </a:extLst>
                  </p:cNvPr>
                  <p:cNvGrpSpPr/>
                  <p:nvPr/>
                </p:nvGrpSpPr>
                <p:grpSpPr>
                  <a:xfrm>
                    <a:off x="1697288" y="4224978"/>
                    <a:ext cx="416083" cy="619593"/>
                    <a:chOff x="1701079" y="4153641"/>
                    <a:chExt cx="416083" cy="619593"/>
                  </a:xfrm>
                  <a:solidFill>
                    <a:srgbClr val="2E3030"/>
                  </a:solidFill>
                </p:grpSpPr>
                <p:sp>
                  <p:nvSpPr>
                    <p:cNvPr id="4609" name="Freeform: Shape 4608">
                      <a:extLst>
                        <a:ext uri="{FF2B5EF4-FFF2-40B4-BE49-F238E27FC236}">
                          <a16:creationId xmlns:a16="http://schemas.microsoft.com/office/drawing/2014/main" id="{B3FE0227-40C0-6C25-DD4A-1F9ED82264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12640" y="4153641"/>
                      <a:ext cx="304522" cy="497864"/>
                    </a:xfrm>
                    <a:custGeom>
                      <a:avLst/>
                      <a:gdLst>
                        <a:gd name="connsiteX0" fmla="*/ 19065 w 304522"/>
                        <a:gd name="connsiteY0" fmla="*/ 497864 h 497864"/>
                        <a:gd name="connsiteX1" fmla="*/ 33924 w 304522"/>
                        <a:gd name="connsiteY1" fmla="*/ 490721 h 497864"/>
                        <a:gd name="connsiteX2" fmla="*/ 295481 w 304522"/>
                        <a:gd name="connsiteY2" fmla="*/ 44189 h 497864"/>
                        <a:gd name="connsiteX3" fmla="*/ 303006 w 304522"/>
                        <a:gd name="connsiteY3" fmla="*/ 26472 h 497864"/>
                        <a:gd name="connsiteX4" fmla="*/ 292909 w 304522"/>
                        <a:gd name="connsiteY4" fmla="*/ 1517 h 497864"/>
                        <a:gd name="connsiteX5" fmla="*/ 267954 w 304522"/>
                        <a:gd name="connsiteY5" fmla="*/ 11613 h 497864"/>
                        <a:gd name="connsiteX6" fmla="*/ 260429 w 304522"/>
                        <a:gd name="connsiteY6" fmla="*/ 29425 h 497864"/>
                        <a:gd name="connsiteX7" fmla="*/ 4206 w 304522"/>
                        <a:gd name="connsiteY7" fmla="*/ 466908 h 497864"/>
                        <a:gd name="connsiteX8" fmla="*/ 7159 w 304522"/>
                        <a:gd name="connsiteY8" fmla="*/ 493673 h 497864"/>
                        <a:gd name="connsiteX9" fmla="*/ 19065 w 304522"/>
                        <a:gd name="connsiteY9" fmla="*/ 497864 h 4978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04522" h="497864">
                          <a:moveTo>
                            <a:pt x="19065" y="497864"/>
                          </a:moveTo>
                          <a:cubicBezTo>
                            <a:pt x="24590" y="497864"/>
                            <a:pt x="30114" y="495388"/>
                            <a:pt x="33924" y="490721"/>
                          </a:cubicBezTo>
                          <a:cubicBezTo>
                            <a:pt x="186896" y="300411"/>
                            <a:pt x="209946" y="246118"/>
                            <a:pt x="295481" y="44189"/>
                          </a:cubicBezTo>
                          <a:lnTo>
                            <a:pt x="303006" y="26472"/>
                          </a:lnTo>
                          <a:cubicBezTo>
                            <a:pt x="307101" y="16757"/>
                            <a:pt x="302625" y="5612"/>
                            <a:pt x="292909" y="1517"/>
                          </a:cubicBezTo>
                          <a:cubicBezTo>
                            <a:pt x="283289" y="-2579"/>
                            <a:pt x="272049" y="1898"/>
                            <a:pt x="267954" y="11613"/>
                          </a:cubicBezTo>
                          <a:lnTo>
                            <a:pt x="260429" y="29425"/>
                          </a:lnTo>
                          <a:cubicBezTo>
                            <a:pt x="174228" y="232498"/>
                            <a:pt x="153844" y="280790"/>
                            <a:pt x="4206" y="466908"/>
                          </a:cubicBezTo>
                          <a:cubicBezTo>
                            <a:pt x="-2366" y="475100"/>
                            <a:pt x="-1128" y="487101"/>
                            <a:pt x="7159" y="493673"/>
                          </a:cubicBezTo>
                          <a:cubicBezTo>
                            <a:pt x="10683" y="496435"/>
                            <a:pt x="14874" y="497864"/>
                            <a:pt x="19065" y="497864"/>
                          </a:cubicBezTo>
                          <a:close/>
                        </a:path>
                      </a:pathLst>
                    </a:custGeom>
                    <a:solidFill>
                      <a:srgbClr val="2E30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4610" name="Graphic 5">
                      <a:extLst>
                        <a:ext uri="{FF2B5EF4-FFF2-40B4-BE49-F238E27FC236}">
                          <a16:creationId xmlns:a16="http://schemas.microsoft.com/office/drawing/2014/main" id="{04F5A844-B95D-D7D4-9713-C02BA4DADDA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01079" y="4608795"/>
                      <a:ext cx="147775" cy="164440"/>
                      <a:chOff x="1701079" y="4608795"/>
                      <a:chExt cx="147775" cy="164440"/>
                    </a:xfrm>
                    <a:solidFill>
                      <a:srgbClr val="2E3030"/>
                    </a:solidFill>
                  </p:grpSpPr>
                  <p:sp>
                    <p:nvSpPr>
                      <p:cNvPr id="4611" name="Freeform: Shape 4610">
                        <a:extLst>
                          <a:ext uri="{FF2B5EF4-FFF2-40B4-BE49-F238E27FC236}">
                            <a16:creationId xmlns:a16="http://schemas.microsoft.com/office/drawing/2014/main" id="{F064EB02-8938-4217-95EE-EE295C639F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19989" y="4620025"/>
                        <a:ext cx="122659" cy="121301"/>
                      </a:xfrm>
                      <a:custGeom>
                        <a:avLst/>
                        <a:gdLst>
                          <a:gd name="connsiteX0" fmla="*/ 19134 w 122659"/>
                          <a:gd name="connsiteY0" fmla="*/ 121301 h 121301"/>
                          <a:gd name="connsiteX1" fmla="*/ 32469 w 122659"/>
                          <a:gd name="connsiteY1" fmla="*/ 115776 h 121301"/>
                          <a:gd name="connsiteX2" fmla="*/ 116956 w 122659"/>
                          <a:gd name="connsiteY2" fmla="*/ 32623 h 121301"/>
                          <a:gd name="connsiteX3" fmla="*/ 117146 w 122659"/>
                          <a:gd name="connsiteY3" fmla="*/ 5667 h 121301"/>
                          <a:gd name="connsiteX4" fmla="*/ 90190 w 122659"/>
                          <a:gd name="connsiteY4" fmla="*/ 5477 h 121301"/>
                          <a:gd name="connsiteX5" fmla="*/ 5704 w 122659"/>
                          <a:gd name="connsiteY5" fmla="*/ 88725 h 121301"/>
                          <a:gd name="connsiteX6" fmla="*/ 5513 w 122659"/>
                          <a:gd name="connsiteY6" fmla="*/ 115681 h 121301"/>
                          <a:gd name="connsiteX7" fmla="*/ 19039 w 122659"/>
                          <a:gd name="connsiteY7" fmla="*/ 121301 h 1213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22659" h="121301">
                            <a:moveTo>
                              <a:pt x="19134" y="121301"/>
                            </a:moveTo>
                            <a:cubicBezTo>
                              <a:pt x="23992" y="121301"/>
                              <a:pt x="28754" y="119491"/>
                              <a:pt x="32469" y="115776"/>
                            </a:cubicBezTo>
                            <a:lnTo>
                              <a:pt x="116956" y="32623"/>
                            </a:lnTo>
                            <a:cubicBezTo>
                              <a:pt x="124480" y="25289"/>
                              <a:pt x="124576" y="13192"/>
                              <a:pt x="117146" y="5667"/>
                            </a:cubicBezTo>
                            <a:cubicBezTo>
                              <a:pt x="109812" y="-1857"/>
                              <a:pt x="97715" y="-1857"/>
                              <a:pt x="90190" y="5477"/>
                            </a:cubicBezTo>
                            <a:lnTo>
                              <a:pt x="5704" y="88725"/>
                            </a:lnTo>
                            <a:cubicBezTo>
                              <a:pt x="-1821" y="96060"/>
                              <a:pt x="-1916" y="108157"/>
                              <a:pt x="5513" y="115681"/>
                            </a:cubicBezTo>
                            <a:cubicBezTo>
                              <a:pt x="9228" y="119491"/>
                              <a:pt x="14181" y="121301"/>
                              <a:pt x="19039" y="121301"/>
                            </a:cubicBezTo>
                            <a:close/>
                          </a:path>
                        </a:pathLst>
                      </a:custGeom>
                      <a:solidFill>
                        <a:srgbClr val="2E303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612" name="Freeform: Shape 4611">
                        <a:extLst>
                          <a:ext uri="{FF2B5EF4-FFF2-40B4-BE49-F238E27FC236}">
                            <a16:creationId xmlns:a16="http://schemas.microsoft.com/office/drawing/2014/main" id="{3CCCB1CA-3A48-ED7B-0B53-E11500405A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01079" y="4608795"/>
                        <a:ext cx="147775" cy="164440"/>
                      </a:xfrm>
                      <a:custGeom>
                        <a:avLst/>
                        <a:gdLst>
                          <a:gd name="connsiteX0" fmla="*/ 128722 w 147775"/>
                          <a:gd name="connsiteY0" fmla="*/ 164440 h 164440"/>
                          <a:gd name="connsiteX1" fmla="*/ 129103 w 147775"/>
                          <a:gd name="connsiteY1" fmla="*/ 164440 h 164440"/>
                          <a:gd name="connsiteX2" fmla="*/ 147772 w 147775"/>
                          <a:gd name="connsiteY2" fmla="*/ 145009 h 164440"/>
                          <a:gd name="connsiteX3" fmla="*/ 145200 w 147775"/>
                          <a:gd name="connsiteY3" fmla="*/ 8135 h 164440"/>
                          <a:gd name="connsiteX4" fmla="*/ 20232 w 147775"/>
                          <a:gd name="connsiteY4" fmla="*/ 39 h 164440"/>
                          <a:gd name="connsiteX5" fmla="*/ 39 w 147775"/>
                          <a:gd name="connsiteY5" fmla="*/ 17851 h 164440"/>
                          <a:gd name="connsiteX6" fmla="*/ 17851 w 147775"/>
                          <a:gd name="connsiteY6" fmla="*/ 38139 h 164440"/>
                          <a:gd name="connsiteX7" fmla="*/ 107862 w 147775"/>
                          <a:gd name="connsiteY7" fmla="*/ 43949 h 164440"/>
                          <a:gd name="connsiteX8" fmla="*/ 109767 w 147775"/>
                          <a:gd name="connsiteY8" fmla="*/ 145771 h 164440"/>
                          <a:gd name="connsiteX9" fmla="*/ 128817 w 147775"/>
                          <a:gd name="connsiteY9" fmla="*/ 164440 h 1644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47775" h="164440">
                            <a:moveTo>
                              <a:pt x="128722" y="164440"/>
                            </a:moveTo>
                            <a:lnTo>
                              <a:pt x="129103" y="164440"/>
                            </a:lnTo>
                            <a:cubicBezTo>
                              <a:pt x="139581" y="164250"/>
                              <a:pt x="147963" y="155582"/>
                              <a:pt x="147772" y="145009"/>
                            </a:cubicBezTo>
                            <a:lnTo>
                              <a:pt x="145200" y="8135"/>
                            </a:lnTo>
                            <a:lnTo>
                              <a:pt x="20232" y="39"/>
                            </a:lnTo>
                            <a:cubicBezTo>
                              <a:pt x="9755" y="-628"/>
                              <a:pt x="706" y="7373"/>
                              <a:pt x="39" y="17851"/>
                            </a:cubicBezTo>
                            <a:cubicBezTo>
                              <a:pt x="-628" y="28328"/>
                              <a:pt x="7278" y="37377"/>
                              <a:pt x="17851" y="38139"/>
                            </a:cubicBezTo>
                            <a:lnTo>
                              <a:pt x="107862" y="43949"/>
                            </a:lnTo>
                            <a:lnTo>
                              <a:pt x="109767" y="145771"/>
                            </a:lnTo>
                            <a:cubicBezTo>
                              <a:pt x="109958" y="156154"/>
                              <a:pt x="118435" y="164440"/>
                              <a:pt x="128817" y="164440"/>
                            </a:cubicBezTo>
                            <a:close/>
                          </a:path>
                        </a:pathLst>
                      </a:custGeom>
                      <a:solidFill>
                        <a:srgbClr val="2E303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597" name="Graphic 5">
                    <a:extLst>
                      <a:ext uri="{FF2B5EF4-FFF2-40B4-BE49-F238E27FC236}">
                        <a16:creationId xmlns:a16="http://schemas.microsoft.com/office/drawing/2014/main" id="{B0B14304-29D4-5A2B-44BD-A06635233B6E}"/>
                      </a:ext>
                    </a:extLst>
                  </p:cNvPr>
                  <p:cNvGrpSpPr/>
                  <p:nvPr/>
                </p:nvGrpSpPr>
                <p:grpSpPr>
                  <a:xfrm>
                    <a:off x="2546615" y="3694700"/>
                    <a:ext cx="1770913" cy="755918"/>
                    <a:chOff x="2550406" y="3623363"/>
                    <a:chExt cx="1770913" cy="755918"/>
                  </a:xfrm>
                </p:grpSpPr>
                <p:grpSp>
                  <p:nvGrpSpPr>
                    <p:cNvPr id="4598" name="Graphic 5">
                      <a:extLst>
                        <a:ext uri="{FF2B5EF4-FFF2-40B4-BE49-F238E27FC236}">
                          <a16:creationId xmlns:a16="http://schemas.microsoft.com/office/drawing/2014/main" id="{DE12F64A-04C4-49F5-3544-EB4C0D67A3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58199" y="3675749"/>
                      <a:ext cx="371220" cy="371220"/>
                      <a:chOff x="2858199" y="3675749"/>
                      <a:chExt cx="371220" cy="371220"/>
                    </a:xfrm>
                  </p:grpSpPr>
                  <p:sp>
                    <p:nvSpPr>
                      <p:cNvPr id="4606" name="Freeform: Shape 4605">
                        <a:extLst>
                          <a:ext uri="{FF2B5EF4-FFF2-40B4-BE49-F238E27FC236}">
                            <a16:creationId xmlns:a16="http://schemas.microsoft.com/office/drawing/2014/main" id="{CFF99B94-A82F-73EE-A8CC-64D06812C7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58199" y="3675749"/>
                        <a:ext cx="371220" cy="371220"/>
                      </a:xfrm>
                      <a:custGeom>
                        <a:avLst/>
                        <a:gdLst>
                          <a:gd name="connsiteX0" fmla="*/ 370253 w 371220"/>
                          <a:gd name="connsiteY0" fmla="*/ 166894 h 371220"/>
                          <a:gd name="connsiteX1" fmla="*/ 204327 w 371220"/>
                          <a:gd name="connsiteY1" fmla="*/ 370252 h 371220"/>
                          <a:gd name="connsiteX2" fmla="*/ 968 w 371220"/>
                          <a:gd name="connsiteY2" fmla="*/ 204327 h 371220"/>
                          <a:gd name="connsiteX3" fmla="*/ 166799 w 371220"/>
                          <a:gd name="connsiteY3" fmla="*/ 968 h 371220"/>
                          <a:gd name="connsiteX4" fmla="*/ 370253 w 371220"/>
                          <a:gd name="connsiteY4" fmla="*/ 166894 h 3712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1220" h="371220">
                            <a:moveTo>
                              <a:pt x="370253" y="166894"/>
                            </a:moveTo>
                            <a:cubicBezTo>
                              <a:pt x="380635" y="268811"/>
                              <a:pt x="306340" y="359870"/>
                              <a:pt x="204327" y="370252"/>
                            </a:cubicBezTo>
                            <a:cubicBezTo>
                              <a:pt x="102410" y="380635"/>
                              <a:pt x="11351" y="306340"/>
                              <a:pt x="968" y="204327"/>
                            </a:cubicBezTo>
                            <a:cubicBezTo>
                              <a:pt x="-9414" y="102314"/>
                              <a:pt x="64881" y="11255"/>
                              <a:pt x="166799" y="968"/>
                            </a:cubicBezTo>
                            <a:cubicBezTo>
                              <a:pt x="268811" y="-9414"/>
                              <a:pt x="359870" y="64881"/>
                              <a:pt x="370253" y="166894"/>
                            </a:cubicBezTo>
                            <a:close/>
                          </a:path>
                        </a:pathLst>
                      </a:custGeom>
                      <a:solidFill>
                        <a:srgbClr val="F2F4F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607" name="Freeform: Shape 4606">
                        <a:extLst>
                          <a:ext uri="{FF2B5EF4-FFF2-40B4-BE49-F238E27FC236}">
                            <a16:creationId xmlns:a16="http://schemas.microsoft.com/office/drawing/2014/main" id="{010C67AC-E79F-9F67-44E3-CCB0AA1EC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42171" y="3731606"/>
                        <a:ext cx="282715" cy="282747"/>
                      </a:xfrm>
                      <a:custGeom>
                        <a:avLst/>
                        <a:gdLst>
                          <a:gd name="connsiteX0" fmla="*/ 281994 w 282715"/>
                          <a:gd name="connsiteY0" fmla="*/ 127134 h 282747"/>
                          <a:gd name="connsiteX1" fmla="*/ 155597 w 282715"/>
                          <a:gd name="connsiteY1" fmla="*/ 282011 h 282747"/>
                          <a:gd name="connsiteX2" fmla="*/ 721 w 282715"/>
                          <a:gd name="connsiteY2" fmla="*/ 155614 h 282747"/>
                          <a:gd name="connsiteX3" fmla="*/ 127117 w 282715"/>
                          <a:gd name="connsiteY3" fmla="*/ 737 h 282747"/>
                          <a:gd name="connsiteX4" fmla="*/ 281994 w 282715"/>
                          <a:gd name="connsiteY4" fmla="*/ 127134 h 282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2715" h="282747">
                            <a:moveTo>
                              <a:pt x="281994" y="127134"/>
                            </a:moveTo>
                            <a:cubicBezTo>
                              <a:pt x="289804" y="204763"/>
                              <a:pt x="233321" y="274105"/>
                              <a:pt x="155597" y="282011"/>
                            </a:cubicBezTo>
                            <a:cubicBezTo>
                              <a:pt x="77968" y="289916"/>
                              <a:pt x="8626" y="233338"/>
                              <a:pt x="721" y="155614"/>
                            </a:cubicBezTo>
                            <a:cubicBezTo>
                              <a:pt x="-7090" y="77985"/>
                              <a:pt x="49489" y="8643"/>
                              <a:pt x="127117" y="737"/>
                            </a:cubicBezTo>
                            <a:cubicBezTo>
                              <a:pt x="204746" y="-7169"/>
                              <a:pt x="274183" y="49410"/>
                              <a:pt x="281994" y="127134"/>
                            </a:cubicBezTo>
                            <a:close/>
                          </a:path>
                        </a:pathLst>
                      </a:custGeom>
                      <a:solidFill>
                        <a:srgbClr val="181919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608" name="Freeform: Shape 4607">
                        <a:extLst>
                          <a:ext uri="{FF2B5EF4-FFF2-40B4-BE49-F238E27FC236}">
                            <a16:creationId xmlns:a16="http://schemas.microsoft.com/office/drawing/2014/main" id="{503329FE-7A48-1A10-AABD-F0CF032DCA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47041" y="3754876"/>
                        <a:ext cx="87808" cy="87888"/>
                      </a:xfrm>
                      <a:custGeom>
                        <a:avLst/>
                        <a:gdLst>
                          <a:gd name="connsiteX0" fmla="*/ 87576 w 87808"/>
                          <a:gd name="connsiteY0" fmla="*/ 39570 h 87888"/>
                          <a:gd name="connsiteX1" fmla="*/ 48333 w 87808"/>
                          <a:gd name="connsiteY1" fmla="*/ 87672 h 87888"/>
                          <a:gd name="connsiteX2" fmla="*/ 232 w 87808"/>
                          <a:gd name="connsiteY2" fmla="*/ 48334 h 87888"/>
                          <a:gd name="connsiteX3" fmla="*/ 39475 w 87808"/>
                          <a:gd name="connsiteY3" fmla="*/ 232 h 87888"/>
                          <a:gd name="connsiteX4" fmla="*/ 87672 w 87808"/>
                          <a:gd name="connsiteY4" fmla="*/ 39475 h 878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7808" h="87888">
                            <a:moveTo>
                              <a:pt x="87576" y="39570"/>
                            </a:moveTo>
                            <a:cubicBezTo>
                              <a:pt x="90053" y="63764"/>
                              <a:pt x="72432" y="85195"/>
                              <a:pt x="48333" y="87672"/>
                            </a:cubicBezTo>
                            <a:cubicBezTo>
                              <a:pt x="24235" y="90053"/>
                              <a:pt x="2709" y="72527"/>
                              <a:pt x="232" y="48334"/>
                            </a:cubicBezTo>
                            <a:cubicBezTo>
                              <a:pt x="-2244" y="24140"/>
                              <a:pt x="15377" y="2709"/>
                              <a:pt x="39475" y="232"/>
                            </a:cubicBezTo>
                            <a:cubicBezTo>
                              <a:pt x="63669" y="-2244"/>
                              <a:pt x="85100" y="15377"/>
                              <a:pt x="87672" y="39475"/>
                            </a:cubicBezTo>
                            <a:close/>
                          </a:path>
                        </a:pathLst>
                      </a:custGeom>
                      <a:solidFill>
                        <a:srgbClr val="F2F4F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4599" name="Graphic 5">
                      <a:extLst>
                        <a:ext uri="{FF2B5EF4-FFF2-40B4-BE49-F238E27FC236}">
                          <a16:creationId xmlns:a16="http://schemas.microsoft.com/office/drawing/2014/main" id="{265B1175-5617-A630-E367-25FDCB3938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55918" y="3623363"/>
                      <a:ext cx="371219" cy="371219"/>
                      <a:chOff x="3655918" y="3623363"/>
                      <a:chExt cx="371219" cy="371219"/>
                    </a:xfrm>
                  </p:grpSpPr>
                  <p:sp>
                    <p:nvSpPr>
                      <p:cNvPr id="4603" name="Freeform: Shape 4602">
                        <a:extLst>
                          <a:ext uri="{FF2B5EF4-FFF2-40B4-BE49-F238E27FC236}">
                            <a16:creationId xmlns:a16="http://schemas.microsoft.com/office/drawing/2014/main" id="{BBEB3F99-CC04-559E-6525-8C252A90C4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5918" y="3623363"/>
                        <a:ext cx="371219" cy="371219"/>
                      </a:xfrm>
                      <a:custGeom>
                        <a:avLst/>
                        <a:gdLst>
                          <a:gd name="connsiteX0" fmla="*/ 370253 w 371219"/>
                          <a:gd name="connsiteY0" fmla="*/ 166893 h 371219"/>
                          <a:gd name="connsiteX1" fmla="*/ 204327 w 371219"/>
                          <a:gd name="connsiteY1" fmla="*/ 370252 h 371219"/>
                          <a:gd name="connsiteX2" fmla="*/ 968 w 371219"/>
                          <a:gd name="connsiteY2" fmla="*/ 204326 h 371219"/>
                          <a:gd name="connsiteX3" fmla="*/ 166894 w 371219"/>
                          <a:gd name="connsiteY3" fmla="*/ 967 h 371219"/>
                          <a:gd name="connsiteX4" fmla="*/ 370253 w 371219"/>
                          <a:gd name="connsiteY4" fmla="*/ 166893 h 371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1219" h="371219">
                            <a:moveTo>
                              <a:pt x="370253" y="166893"/>
                            </a:moveTo>
                            <a:cubicBezTo>
                              <a:pt x="380635" y="268905"/>
                              <a:pt x="306245" y="359964"/>
                              <a:pt x="204327" y="370252"/>
                            </a:cubicBezTo>
                            <a:cubicBezTo>
                              <a:pt x="102410" y="380634"/>
                              <a:pt x="11255" y="306339"/>
                              <a:pt x="968" y="204326"/>
                            </a:cubicBezTo>
                            <a:cubicBezTo>
                              <a:pt x="-9414" y="102313"/>
                              <a:pt x="64881" y="11254"/>
                              <a:pt x="166894" y="967"/>
                            </a:cubicBezTo>
                            <a:cubicBezTo>
                              <a:pt x="268907" y="-9415"/>
                              <a:pt x="359870" y="64975"/>
                              <a:pt x="370253" y="166893"/>
                            </a:cubicBezTo>
                            <a:close/>
                          </a:path>
                        </a:pathLst>
                      </a:custGeom>
                      <a:solidFill>
                        <a:srgbClr val="F2F4F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604" name="Freeform: Shape 4603">
                        <a:extLst>
                          <a:ext uri="{FF2B5EF4-FFF2-40B4-BE49-F238E27FC236}">
                            <a16:creationId xmlns:a16="http://schemas.microsoft.com/office/drawing/2014/main" id="{3CCCB34E-5542-F316-0FF5-7D97BE7034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39890" y="3679328"/>
                        <a:ext cx="282729" cy="282717"/>
                      </a:xfrm>
                      <a:custGeom>
                        <a:avLst/>
                        <a:gdLst>
                          <a:gd name="connsiteX0" fmla="*/ 281994 w 282729"/>
                          <a:gd name="connsiteY0" fmla="*/ 127120 h 282717"/>
                          <a:gd name="connsiteX1" fmla="*/ 155597 w 282729"/>
                          <a:gd name="connsiteY1" fmla="*/ 281996 h 282717"/>
                          <a:gd name="connsiteX2" fmla="*/ 721 w 282729"/>
                          <a:gd name="connsiteY2" fmla="*/ 155599 h 282717"/>
                          <a:gd name="connsiteX3" fmla="*/ 127117 w 282729"/>
                          <a:gd name="connsiteY3" fmla="*/ 723 h 282717"/>
                          <a:gd name="connsiteX4" fmla="*/ 281994 w 282729"/>
                          <a:gd name="connsiteY4" fmla="*/ 127024 h 2827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2729" h="282717">
                            <a:moveTo>
                              <a:pt x="281994" y="127120"/>
                            </a:moveTo>
                            <a:cubicBezTo>
                              <a:pt x="289900" y="204748"/>
                              <a:pt x="233226" y="274090"/>
                              <a:pt x="155597" y="281996"/>
                            </a:cubicBezTo>
                            <a:cubicBezTo>
                              <a:pt x="77968" y="289806"/>
                              <a:pt x="8626" y="233323"/>
                              <a:pt x="721" y="155599"/>
                            </a:cubicBezTo>
                            <a:cubicBezTo>
                              <a:pt x="-7090" y="77971"/>
                              <a:pt x="49489" y="8629"/>
                              <a:pt x="127117" y="723"/>
                            </a:cubicBezTo>
                            <a:cubicBezTo>
                              <a:pt x="204746" y="-7088"/>
                              <a:pt x="274183" y="49300"/>
                              <a:pt x="281994" y="127024"/>
                            </a:cubicBezTo>
                            <a:close/>
                          </a:path>
                        </a:pathLst>
                      </a:custGeom>
                      <a:solidFill>
                        <a:srgbClr val="181919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605" name="Freeform: Shape 4604">
                        <a:extLst>
                          <a:ext uri="{FF2B5EF4-FFF2-40B4-BE49-F238E27FC236}">
                            <a16:creationId xmlns:a16="http://schemas.microsoft.com/office/drawing/2014/main" id="{45941116-9C45-A1A5-ED1D-7DE893356C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44759" y="3702599"/>
                        <a:ext cx="87809" cy="87777"/>
                      </a:xfrm>
                      <a:custGeom>
                        <a:avLst/>
                        <a:gdLst>
                          <a:gd name="connsiteX0" fmla="*/ 87577 w 87809"/>
                          <a:gd name="connsiteY0" fmla="*/ 39460 h 87777"/>
                          <a:gd name="connsiteX1" fmla="*/ 48335 w 87809"/>
                          <a:gd name="connsiteY1" fmla="*/ 87561 h 87777"/>
                          <a:gd name="connsiteX2" fmla="*/ 233 w 87809"/>
                          <a:gd name="connsiteY2" fmla="*/ 48318 h 87777"/>
                          <a:gd name="connsiteX3" fmla="*/ 39381 w 87809"/>
                          <a:gd name="connsiteY3" fmla="*/ 217 h 87777"/>
                          <a:gd name="connsiteX4" fmla="*/ 87577 w 87809"/>
                          <a:gd name="connsiteY4" fmla="*/ 39460 h 877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7809" h="87777">
                            <a:moveTo>
                              <a:pt x="87577" y="39460"/>
                            </a:moveTo>
                            <a:cubicBezTo>
                              <a:pt x="90054" y="63558"/>
                              <a:pt x="72433" y="85179"/>
                              <a:pt x="48335" y="87561"/>
                            </a:cubicBezTo>
                            <a:cubicBezTo>
                              <a:pt x="24141" y="89942"/>
                              <a:pt x="2614" y="72416"/>
                              <a:pt x="233" y="48318"/>
                            </a:cubicBezTo>
                            <a:cubicBezTo>
                              <a:pt x="-2243" y="24219"/>
                              <a:pt x="15283" y="2598"/>
                              <a:pt x="39381" y="217"/>
                            </a:cubicBezTo>
                            <a:cubicBezTo>
                              <a:pt x="63575" y="-2165"/>
                              <a:pt x="85101" y="15361"/>
                              <a:pt x="87577" y="39460"/>
                            </a:cubicBezTo>
                            <a:close/>
                          </a:path>
                        </a:pathLst>
                      </a:custGeom>
                      <a:solidFill>
                        <a:srgbClr val="F2F4F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4600" name="Freeform: Shape 4599">
                      <a:extLst>
                        <a:ext uri="{FF2B5EF4-FFF2-40B4-BE49-F238E27FC236}">
                          <a16:creationId xmlns:a16="http://schemas.microsoft.com/office/drawing/2014/main" id="{95A60360-4421-28C7-C261-48D7DE0EF2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0406" y="4056710"/>
                      <a:ext cx="363872" cy="197180"/>
                    </a:xfrm>
                    <a:custGeom>
                      <a:avLst/>
                      <a:gdLst>
                        <a:gd name="connsiteX0" fmla="*/ 363816 w 363872"/>
                        <a:gd name="connsiteY0" fmla="*/ 86066 h 197180"/>
                        <a:gd name="connsiteX1" fmla="*/ 186365 w 363872"/>
                        <a:gd name="connsiteY1" fmla="*/ 196365 h 197180"/>
                        <a:gd name="connsiteX2" fmla="*/ 56 w 363872"/>
                        <a:gd name="connsiteY2" fmla="*/ 111117 h 197180"/>
                        <a:gd name="connsiteX3" fmla="*/ 177412 w 363872"/>
                        <a:gd name="connsiteY3" fmla="*/ 817 h 197180"/>
                        <a:gd name="connsiteX4" fmla="*/ 363721 w 363872"/>
                        <a:gd name="connsiteY4" fmla="*/ 85971 h 1971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3872" h="197180">
                          <a:moveTo>
                            <a:pt x="363816" y="86066"/>
                          </a:moveTo>
                          <a:cubicBezTo>
                            <a:pt x="366293" y="140168"/>
                            <a:pt x="286949" y="189507"/>
                            <a:pt x="186365" y="196365"/>
                          </a:cubicBezTo>
                          <a:cubicBezTo>
                            <a:pt x="85972" y="203319"/>
                            <a:pt x="2533" y="165028"/>
                            <a:pt x="56" y="111117"/>
                          </a:cubicBezTo>
                          <a:cubicBezTo>
                            <a:pt x="-2420" y="57110"/>
                            <a:pt x="77018" y="7770"/>
                            <a:pt x="177412" y="817"/>
                          </a:cubicBezTo>
                          <a:cubicBezTo>
                            <a:pt x="277805" y="-6136"/>
                            <a:pt x="361244" y="32059"/>
                            <a:pt x="363721" y="85971"/>
                          </a:cubicBezTo>
                          <a:close/>
                        </a:path>
                      </a:pathLst>
                    </a:custGeom>
                    <a:solidFill>
                      <a:srgbClr val="FFA97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1" name="Freeform: Shape 4600">
                      <a:extLst>
                        <a:ext uri="{FF2B5EF4-FFF2-40B4-BE49-F238E27FC236}">
                          <a16:creationId xmlns:a16="http://schemas.microsoft.com/office/drawing/2014/main" id="{FCF38626-3A70-63CD-F9E2-3DD933D04A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7438" y="3916673"/>
                      <a:ext cx="303880" cy="204041"/>
                    </a:xfrm>
                    <a:custGeom>
                      <a:avLst/>
                      <a:gdLst>
                        <a:gd name="connsiteX0" fmla="*/ 302864 w 303880"/>
                        <a:gd name="connsiteY0" fmla="*/ 67512 h 204041"/>
                        <a:gd name="connsiteX1" fmla="*/ 169419 w 303880"/>
                        <a:gd name="connsiteY1" fmla="*/ 198004 h 204041"/>
                        <a:gd name="connsiteX2" fmla="*/ 1017 w 303880"/>
                        <a:gd name="connsiteY2" fmla="*/ 136473 h 204041"/>
                        <a:gd name="connsiteX3" fmla="*/ 134462 w 303880"/>
                        <a:gd name="connsiteY3" fmla="*/ 6075 h 204041"/>
                        <a:gd name="connsiteX4" fmla="*/ 302864 w 303880"/>
                        <a:gd name="connsiteY4" fmla="*/ 67607 h 204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3880" h="204041">
                          <a:moveTo>
                            <a:pt x="302864" y="67512"/>
                          </a:moveTo>
                          <a:cubicBezTo>
                            <a:pt x="312484" y="120566"/>
                            <a:pt x="252763" y="178954"/>
                            <a:pt x="169419" y="198004"/>
                          </a:cubicBezTo>
                          <a:cubicBezTo>
                            <a:pt x="86075" y="217054"/>
                            <a:pt x="10637" y="189527"/>
                            <a:pt x="1017" y="136473"/>
                          </a:cubicBezTo>
                          <a:cubicBezTo>
                            <a:pt x="-8604" y="83514"/>
                            <a:pt x="51118" y="25125"/>
                            <a:pt x="134462" y="6075"/>
                          </a:cubicBezTo>
                          <a:cubicBezTo>
                            <a:pt x="217806" y="-13070"/>
                            <a:pt x="293244" y="14552"/>
                            <a:pt x="302864" y="67607"/>
                          </a:cubicBezTo>
                          <a:close/>
                        </a:path>
                      </a:pathLst>
                    </a:custGeom>
                    <a:solidFill>
                      <a:srgbClr val="FFA97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2" name="Freeform: Shape 4601">
                      <a:extLst>
                        <a:ext uri="{FF2B5EF4-FFF2-40B4-BE49-F238E27FC236}">
                          <a16:creationId xmlns:a16="http://schemas.microsoft.com/office/drawing/2014/main" id="{42B7E871-B406-2669-9E6F-DB18086E40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5370" y="4199023"/>
                      <a:ext cx="450041" cy="180258"/>
                    </a:xfrm>
                    <a:custGeom>
                      <a:avLst/>
                      <a:gdLst>
                        <a:gd name="connsiteX0" fmla="*/ 213777 w 450041"/>
                        <a:gd name="connsiteY0" fmla="*/ 180068 h 180258"/>
                        <a:gd name="connsiteX1" fmla="*/ 238161 w 450041"/>
                        <a:gd name="connsiteY1" fmla="*/ 178639 h 180258"/>
                        <a:gd name="connsiteX2" fmla="*/ 447520 w 450041"/>
                        <a:gd name="connsiteY2" fmla="*/ 26144 h 180258"/>
                        <a:gd name="connsiteX3" fmla="*/ 441805 w 450041"/>
                        <a:gd name="connsiteY3" fmla="*/ 2522 h 180258"/>
                        <a:gd name="connsiteX4" fmla="*/ 418183 w 450041"/>
                        <a:gd name="connsiteY4" fmla="*/ 8237 h 180258"/>
                        <a:gd name="connsiteX5" fmla="*/ 234160 w 450041"/>
                        <a:gd name="connsiteY5" fmla="*/ 144539 h 180258"/>
                        <a:gd name="connsiteX6" fmla="*/ 29373 w 450041"/>
                        <a:gd name="connsiteY6" fmla="*/ 51385 h 180258"/>
                        <a:gd name="connsiteX7" fmla="*/ 5084 w 450041"/>
                        <a:gd name="connsiteY7" fmla="*/ 51385 h 180258"/>
                        <a:gd name="connsiteX8" fmla="*/ 4989 w 450041"/>
                        <a:gd name="connsiteY8" fmla="*/ 75674 h 180258"/>
                        <a:gd name="connsiteX9" fmla="*/ 213872 w 450041"/>
                        <a:gd name="connsiteY9" fmla="*/ 180258 h 1802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50041" h="180258">
                          <a:moveTo>
                            <a:pt x="213777" y="180068"/>
                          </a:moveTo>
                          <a:cubicBezTo>
                            <a:pt x="221873" y="180068"/>
                            <a:pt x="230064" y="179591"/>
                            <a:pt x="238161" y="178639"/>
                          </a:cubicBezTo>
                          <a:cubicBezTo>
                            <a:pt x="354556" y="165018"/>
                            <a:pt x="427804" y="58433"/>
                            <a:pt x="447520" y="26144"/>
                          </a:cubicBezTo>
                          <a:cubicBezTo>
                            <a:pt x="452473" y="18047"/>
                            <a:pt x="449901" y="7475"/>
                            <a:pt x="441805" y="2522"/>
                          </a:cubicBezTo>
                          <a:cubicBezTo>
                            <a:pt x="433709" y="-2431"/>
                            <a:pt x="423136" y="140"/>
                            <a:pt x="418183" y="8237"/>
                          </a:cubicBezTo>
                          <a:cubicBezTo>
                            <a:pt x="400562" y="37193"/>
                            <a:pt x="335030" y="132728"/>
                            <a:pt x="234160" y="144539"/>
                          </a:cubicBezTo>
                          <a:cubicBezTo>
                            <a:pt x="167200" y="152350"/>
                            <a:pt x="98334" y="121013"/>
                            <a:pt x="29373" y="51385"/>
                          </a:cubicBezTo>
                          <a:cubicBezTo>
                            <a:pt x="22705" y="44622"/>
                            <a:pt x="11751" y="44622"/>
                            <a:pt x="5084" y="51385"/>
                          </a:cubicBezTo>
                          <a:cubicBezTo>
                            <a:pt x="-1679" y="58052"/>
                            <a:pt x="-1679" y="68911"/>
                            <a:pt x="4989" y="75674"/>
                          </a:cubicBezTo>
                          <a:cubicBezTo>
                            <a:pt x="73759" y="145111"/>
                            <a:pt x="143958" y="180258"/>
                            <a:pt x="213872" y="180258"/>
                          </a:cubicBezTo>
                          <a:close/>
                        </a:path>
                      </a:pathLst>
                    </a:custGeom>
                    <a:solidFill>
                      <a:srgbClr val="2E30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</p:grpSp>
      </p:grpSp>
      <p:grpSp>
        <p:nvGrpSpPr>
          <p:cNvPr id="4621" name="Group 4620">
            <a:extLst>
              <a:ext uri="{FF2B5EF4-FFF2-40B4-BE49-F238E27FC236}">
                <a16:creationId xmlns:a16="http://schemas.microsoft.com/office/drawing/2014/main" id="{5ADB1ACC-CC66-6C0B-5965-AF70313A2307}"/>
              </a:ext>
            </a:extLst>
          </p:cNvPr>
          <p:cNvGrpSpPr/>
          <p:nvPr/>
        </p:nvGrpSpPr>
        <p:grpSpPr>
          <a:xfrm>
            <a:off x="24954932" y="3173360"/>
            <a:ext cx="2247900" cy="2560501"/>
            <a:chOff x="21685609" y="3150879"/>
            <a:chExt cx="2247900" cy="2560501"/>
          </a:xfrm>
        </p:grpSpPr>
        <p:pic>
          <p:nvPicPr>
            <p:cNvPr id="4622" name="!!Elf2">
              <a:extLst>
                <a:ext uri="{FF2B5EF4-FFF2-40B4-BE49-F238E27FC236}">
                  <a16:creationId xmlns:a16="http://schemas.microsoft.com/office/drawing/2014/main" id="{BAC12184-1EE2-63B5-0073-204C8AC2C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685609" y="3206305"/>
              <a:ext cx="2247900" cy="2505075"/>
            </a:xfrm>
            <a:prstGeom prst="rect">
              <a:avLst/>
            </a:prstGeom>
          </p:spPr>
        </p:pic>
        <p:grpSp>
          <p:nvGrpSpPr>
            <p:cNvPr id="4623" name="Group 4622">
              <a:extLst>
                <a:ext uri="{FF2B5EF4-FFF2-40B4-BE49-F238E27FC236}">
                  <a16:creationId xmlns:a16="http://schemas.microsoft.com/office/drawing/2014/main" id="{4246C671-6838-A78C-6ED2-F6A1336C4832}"/>
                </a:ext>
              </a:extLst>
            </p:cNvPr>
            <p:cNvGrpSpPr/>
            <p:nvPr/>
          </p:nvGrpSpPr>
          <p:grpSpPr>
            <a:xfrm flipH="1">
              <a:off x="22473868" y="3150879"/>
              <a:ext cx="456903" cy="583800"/>
              <a:chOff x="6402794" y="1162111"/>
              <a:chExt cx="3411887" cy="4359478"/>
            </a:xfrm>
          </p:grpSpPr>
          <p:grpSp>
            <p:nvGrpSpPr>
              <p:cNvPr id="4624" name="Group 4623">
                <a:extLst>
                  <a:ext uri="{FF2B5EF4-FFF2-40B4-BE49-F238E27FC236}">
                    <a16:creationId xmlns:a16="http://schemas.microsoft.com/office/drawing/2014/main" id="{AEEBE09F-135F-F92E-02A0-6EC21DB53D1A}"/>
                  </a:ext>
                </a:extLst>
              </p:cNvPr>
              <p:cNvGrpSpPr/>
              <p:nvPr/>
            </p:nvGrpSpPr>
            <p:grpSpPr>
              <a:xfrm rot="19351074">
                <a:off x="8714948" y="3139403"/>
                <a:ext cx="1099733" cy="1192596"/>
                <a:chOff x="6238856" y="3561494"/>
                <a:chExt cx="1099733" cy="1192596"/>
              </a:xfrm>
            </p:grpSpPr>
            <p:sp>
              <p:nvSpPr>
                <p:cNvPr id="4648" name="Freeform: Shape 4647">
                  <a:extLst>
                    <a:ext uri="{FF2B5EF4-FFF2-40B4-BE49-F238E27FC236}">
                      <a16:creationId xmlns:a16="http://schemas.microsoft.com/office/drawing/2014/main" id="{3BFD3EDE-B5F9-1B1B-BF7E-A7905BDD188B}"/>
                    </a:ext>
                  </a:extLst>
                </p:cNvPr>
                <p:cNvSpPr/>
                <p:nvPr/>
              </p:nvSpPr>
              <p:spPr>
                <a:xfrm>
                  <a:off x="7178814" y="4569140"/>
                  <a:ext cx="144555" cy="184950"/>
                </a:xfrm>
                <a:custGeom>
                  <a:avLst/>
                  <a:gdLst>
                    <a:gd name="connsiteX0" fmla="*/ 30194 w 144555"/>
                    <a:gd name="connsiteY0" fmla="*/ 177321 h 184950"/>
                    <a:gd name="connsiteX1" fmla="*/ 49244 w 144555"/>
                    <a:gd name="connsiteY1" fmla="*/ 184560 h 184950"/>
                    <a:gd name="connsiteX2" fmla="*/ 64199 w 144555"/>
                    <a:gd name="connsiteY2" fmla="*/ 162176 h 184950"/>
                    <a:gd name="connsiteX3" fmla="*/ 44196 w 144555"/>
                    <a:gd name="connsiteY3" fmla="*/ 62354 h 184950"/>
                    <a:gd name="connsiteX4" fmla="*/ 130778 w 144555"/>
                    <a:gd name="connsiteY4" fmla="*/ 37304 h 184950"/>
                    <a:gd name="connsiteX5" fmla="*/ 143828 w 144555"/>
                    <a:gd name="connsiteY5" fmla="*/ 13777 h 184950"/>
                    <a:gd name="connsiteX6" fmla="*/ 120301 w 144555"/>
                    <a:gd name="connsiteY6" fmla="*/ 728 h 184950"/>
                    <a:gd name="connsiteX7" fmla="*/ 0 w 144555"/>
                    <a:gd name="connsiteY7" fmla="*/ 35398 h 184950"/>
                    <a:gd name="connsiteX8" fmla="*/ 26861 w 144555"/>
                    <a:gd name="connsiteY8" fmla="*/ 169606 h 184950"/>
                    <a:gd name="connsiteX9" fmla="*/ 30290 w 144555"/>
                    <a:gd name="connsiteY9" fmla="*/ 177321 h 184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555" h="184950">
                      <a:moveTo>
                        <a:pt x="30194" y="177321"/>
                      </a:moveTo>
                      <a:cubicBezTo>
                        <a:pt x="34481" y="183036"/>
                        <a:pt x="41815" y="186084"/>
                        <a:pt x="49244" y="184560"/>
                      </a:cubicBezTo>
                      <a:cubicBezTo>
                        <a:pt x="59531" y="182464"/>
                        <a:pt x="66199" y="172463"/>
                        <a:pt x="64199" y="162176"/>
                      </a:cubicBezTo>
                      <a:lnTo>
                        <a:pt x="44196" y="62354"/>
                      </a:lnTo>
                      <a:lnTo>
                        <a:pt x="130778" y="37304"/>
                      </a:lnTo>
                      <a:cubicBezTo>
                        <a:pt x="140875" y="34446"/>
                        <a:pt x="146685" y="23778"/>
                        <a:pt x="143828" y="13777"/>
                      </a:cubicBezTo>
                      <a:cubicBezTo>
                        <a:pt x="140875" y="3680"/>
                        <a:pt x="130397" y="-2130"/>
                        <a:pt x="120301" y="728"/>
                      </a:cubicBezTo>
                      <a:lnTo>
                        <a:pt x="0" y="35398"/>
                      </a:lnTo>
                      <a:lnTo>
                        <a:pt x="26861" y="169606"/>
                      </a:lnTo>
                      <a:cubicBezTo>
                        <a:pt x="27432" y="172463"/>
                        <a:pt x="28670" y="175035"/>
                        <a:pt x="30290" y="17732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649" name="Group 4648">
                  <a:extLst>
                    <a:ext uri="{FF2B5EF4-FFF2-40B4-BE49-F238E27FC236}">
                      <a16:creationId xmlns:a16="http://schemas.microsoft.com/office/drawing/2014/main" id="{1EAF0AE4-2E1C-75C2-B1BC-B0E9490B5F7E}"/>
                    </a:ext>
                  </a:extLst>
                </p:cNvPr>
                <p:cNvGrpSpPr/>
                <p:nvPr/>
              </p:nvGrpSpPr>
              <p:grpSpPr>
                <a:xfrm>
                  <a:off x="6238856" y="3561494"/>
                  <a:ext cx="1099733" cy="1161009"/>
                  <a:chOff x="6238856" y="3561494"/>
                  <a:chExt cx="1099733" cy="1161009"/>
                </a:xfrm>
              </p:grpSpPr>
              <p:grpSp>
                <p:nvGrpSpPr>
                  <p:cNvPr id="4650" name="Group 4649">
                    <a:extLst>
                      <a:ext uri="{FF2B5EF4-FFF2-40B4-BE49-F238E27FC236}">
                        <a16:creationId xmlns:a16="http://schemas.microsoft.com/office/drawing/2014/main" id="{0D602D38-90B5-4FE1-99E2-D6CFC8BF117D}"/>
                      </a:ext>
                    </a:extLst>
                  </p:cNvPr>
                  <p:cNvGrpSpPr/>
                  <p:nvPr/>
                </p:nvGrpSpPr>
                <p:grpSpPr>
                  <a:xfrm>
                    <a:off x="6818384" y="4205523"/>
                    <a:ext cx="520205" cy="516980"/>
                    <a:chOff x="6818384" y="4205523"/>
                    <a:chExt cx="520205" cy="516980"/>
                  </a:xfrm>
                </p:grpSpPr>
                <p:sp>
                  <p:nvSpPr>
                    <p:cNvPr id="4652" name="Freeform: Shape 4651">
                      <a:extLst>
                        <a:ext uri="{FF2B5EF4-FFF2-40B4-BE49-F238E27FC236}">
                          <a16:creationId xmlns:a16="http://schemas.microsoft.com/office/drawing/2014/main" id="{A49169D1-52B6-D52D-E1C4-E4BA4BED1D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18384" y="4205523"/>
                      <a:ext cx="396848" cy="430089"/>
                    </a:xfrm>
                    <a:custGeom>
                      <a:avLst/>
                      <a:gdLst>
                        <a:gd name="connsiteX0" fmla="*/ 94397 w 396848"/>
                        <a:gd name="connsiteY0" fmla="*/ 156509 h 430089"/>
                        <a:gd name="connsiteX1" fmla="*/ 365859 w 396848"/>
                        <a:gd name="connsiteY1" fmla="*/ 425876 h 430089"/>
                        <a:gd name="connsiteX2" fmla="*/ 392625 w 396848"/>
                        <a:gd name="connsiteY2" fmla="*/ 423018 h 430089"/>
                        <a:gd name="connsiteX3" fmla="*/ 389767 w 396848"/>
                        <a:gd name="connsiteY3" fmla="*/ 396253 h 430089"/>
                        <a:gd name="connsiteX4" fmla="*/ 45724 w 396848"/>
                        <a:gd name="connsiteY4" fmla="*/ 23826 h 430089"/>
                        <a:gd name="connsiteX5" fmla="*/ 34580 w 396848"/>
                        <a:gd name="connsiteY5" fmla="*/ 8014 h 430089"/>
                        <a:gd name="connsiteX6" fmla="*/ 34294 w 396848"/>
                        <a:gd name="connsiteY6" fmla="*/ 7633 h 430089"/>
                        <a:gd name="connsiteX7" fmla="*/ 8005 w 396848"/>
                        <a:gd name="connsiteY7" fmla="*/ 3537 h 430089"/>
                        <a:gd name="connsiteX8" fmla="*/ 3528 w 396848"/>
                        <a:gd name="connsiteY8" fmla="*/ 30112 h 430089"/>
                        <a:gd name="connsiteX9" fmla="*/ 14673 w 396848"/>
                        <a:gd name="connsiteY9" fmla="*/ 45923 h 430089"/>
                        <a:gd name="connsiteX10" fmla="*/ 94397 w 396848"/>
                        <a:gd name="connsiteY10" fmla="*/ 156509 h 4300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96848" h="430089">
                          <a:moveTo>
                            <a:pt x="94397" y="156509"/>
                          </a:moveTo>
                          <a:cubicBezTo>
                            <a:pt x="167454" y="254235"/>
                            <a:pt x="221937" y="309956"/>
                            <a:pt x="365859" y="425876"/>
                          </a:cubicBezTo>
                          <a:cubicBezTo>
                            <a:pt x="374051" y="432448"/>
                            <a:pt x="386052" y="431210"/>
                            <a:pt x="392625" y="423018"/>
                          </a:cubicBezTo>
                          <a:cubicBezTo>
                            <a:pt x="399292" y="414827"/>
                            <a:pt x="397864" y="402825"/>
                            <a:pt x="389767" y="396253"/>
                          </a:cubicBezTo>
                          <a:cubicBezTo>
                            <a:pt x="203649" y="246425"/>
                            <a:pt x="173359" y="203657"/>
                            <a:pt x="45724" y="23826"/>
                          </a:cubicBezTo>
                          <a:lnTo>
                            <a:pt x="34580" y="8014"/>
                          </a:lnTo>
                          <a:cubicBezTo>
                            <a:pt x="34580" y="8014"/>
                            <a:pt x="34390" y="7823"/>
                            <a:pt x="34294" y="7633"/>
                          </a:cubicBezTo>
                          <a:cubicBezTo>
                            <a:pt x="28103" y="-654"/>
                            <a:pt x="16482" y="-2463"/>
                            <a:pt x="8005" y="3537"/>
                          </a:cubicBezTo>
                          <a:cubicBezTo>
                            <a:pt x="-567" y="9633"/>
                            <a:pt x="-2568" y="21539"/>
                            <a:pt x="3528" y="30112"/>
                          </a:cubicBezTo>
                          <a:lnTo>
                            <a:pt x="14673" y="45923"/>
                          </a:lnTo>
                          <a:cubicBezTo>
                            <a:pt x="45629" y="89357"/>
                            <a:pt x="70966" y="125172"/>
                            <a:pt x="94397" y="156509"/>
                          </a:cubicBezTo>
                          <a:close/>
                        </a:path>
                      </a:pathLst>
                    </a:custGeom>
                    <a:solidFill>
                      <a:srgbClr val="2E30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3" name="Freeform: Shape 4652">
                      <a:extLst>
                        <a:ext uri="{FF2B5EF4-FFF2-40B4-BE49-F238E27FC236}">
                          <a16:creationId xmlns:a16="http://schemas.microsoft.com/office/drawing/2014/main" id="{A94A961E-B11C-CB4A-9B49-DF78A09011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00012" y="4621311"/>
                      <a:ext cx="138577" cy="101192"/>
                    </a:xfrm>
                    <a:custGeom>
                      <a:avLst/>
                      <a:gdLst>
                        <a:gd name="connsiteX0" fmla="*/ 3811 w 138577"/>
                        <a:gd name="connsiteY0" fmla="*/ 30404 h 101192"/>
                        <a:gd name="connsiteX1" fmla="*/ 8954 w 138577"/>
                        <a:gd name="connsiteY1" fmla="*/ 35166 h 101192"/>
                        <a:gd name="connsiteX2" fmla="*/ 109347 w 138577"/>
                        <a:gd name="connsiteY2" fmla="*/ 98317 h 101192"/>
                        <a:gd name="connsiteX3" fmla="*/ 135636 w 138577"/>
                        <a:gd name="connsiteY3" fmla="*/ 92316 h 101192"/>
                        <a:gd name="connsiteX4" fmla="*/ 129636 w 138577"/>
                        <a:gd name="connsiteY4" fmla="*/ 66027 h 101192"/>
                        <a:gd name="connsiteX5" fmla="*/ 29242 w 138577"/>
                        <a:gd name="connsiteY5" fmla="*/ 2876 h 101192"/>
                        <a:gd name="connsiteX6" fmla="*/ 2953 w 138577"/>
                        <a:gd name="connsiteY6" fmla="*/ 8877 h 101192"/>
                        <a:gd name="connsiteX7" fmla="*/ 3811 w 138577"/>
                        <a:gd name="connsiteY7" fmla="*/ 30404 h 1011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8577" h="101192">
                          <a:moveTo>
                            <a:pt x="3811" y="30404"/>
                          </a:moveTo>
                          <a:cubicBezTo>
                            <a:pt x="5144" y="32213"/>
                            <a:pt x="6858" y="33928"/>
                            <a:pt x="8954" y="35166"/>
                          </a:cubicBezTo>
                          <a:lnTo>
                            <a:pt x="109347" y="98317"/>
                          </a:lnTo>
                          <a:cubicBezTo>
                            <a:pt x="118206" y="103841"/>
                            <a:pt x="130017" y="101174"/>
                            <a:pt x="135636" y="92316"/>
                          </a:cubicBezTo>
                          <a:cubicBezTo>
                            <a:pt x="141256" y="83363"/>
                            <a:pt x="138589" y="71647"/>
                            <a:pt x="129636" y="66027"/>
                          </a:cubicBezTo>
                          <a:lnTo>
                            <a:pt x="29242" y="2876"/>
                          </a:lnTo>
                          <a:cubicBezTo>
                            <a:pt x="20289" y="-2648"/>
                            <a:pt x="8573" y="19"/>
                            <a:pt x="2953" y="8877"/>
                          </a:cubicBezTo>
                          <a:cubicBezTo>
                            <a:pt x="-1428" y="15735"/>
                            <a:pt x="-762" y="24307"/>
                            <a:pt x="3811" y="30404"/>
                          </a:cubicBezTo>
                          <a:close/>
                        </a:path>
                      </a:pathLst>
                    </a:custGeom>
                    <a:solidFill>
                      <a:srgbClr val="2E30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4651" name="Rectangle 4650">
                    <a:extLst>
                      <a:ext uri="{FF2B5EF4-FFF2-40B4-BE49-F238E27FC236}">
                        <a16:creationId xmlns:a16="http://schemas.microsoft.com/office/drawing/2014/main" id="{6984F743-FFEE-D284-9E6A-B1B8745D5162}"/>
                      </a:ext>
                    </a:extLst>
                  </p:cNvPr>
                  <p:cNvSpPr/>
                  <p:nvPr/>
                </p:nvSpPr>
                <p:spPr>
                  <a:xfrm>
                    <a:off x="6238856" y="3561494"/>
                    <a:ext cx="593370" cy="62214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625" name="Group 4624">
                <a:extLst>
                  <a:ext uri="{FF2B5EF4-FFF2-40B4-BE49-F238E27FC236}">
                    <a16:creationId xmlns:a16="http://schemas.microsoft.com/office/drawing/2014/main" id="{180B05E1-51DC-B870-A3F2-C8488FA6ADA3}"/>
                  </a:ext>
                </a:extLst>
              </p:cNvPr>
              <p:cNvGrpSpPr/>
              <p:nvPr/>
            </p:nvGrpSpPr>
            <p:grpSpPr>
              <a:xfrm>
                <a:off x="6402794" y="1162111"/>
                <a:ext cx="3043499" cy="4359478"/>
                <a:chOff x="1697288" y="1286820"/>
                <a:chExt cx="3043499" cy="4359478"/>
              </a:xfrm>
            </p:grpSpPr>
            <p:sp>
              <p:nvSpPr>
                <p:cNvPr id="4626" name="Freeform: Shape 4625">
                  <a:extLst>
                    <a:ext uri="{FF2B5EF4-FFF2-40B4-BE49-F238E27FC236}">
                      <a16:creationId xmlns:a16="http://schemas.microsoft.com/office/drawing/2014/main" id="{4F79948D-7D91-F5A5-7BED-6EF6B3E63C8F}"/>
                    </a:ext>
                  </a:extLst>
                </p:cNvPr>
                <p:cNvSpPr/>
                <p:nvPr/>
              </p:nvSpPr>
              <p:spPr>
                <a:xfrm>
                  <a:off x="3566327" y="5016460"/>
                  <a:ext cx="286535" cy="600303"/>
                </a:xfrm>
                <a:custGeom>
                  <a:avLst/>
                  <a:gdLst>
                    <a:gd name="connsiteX0" fmla="*/ 142584 w 286535"/>
                    <a:gd name="connsiteY0" fmla="*/ 600304 h 600303"/>
                    <a:gd name="connsiteX1" fmla="*/ 277934 w 286535"/>
                    <a:gd name="connsiteY1" fmla="*/ 548488 h 600303"/>
                    <a:gd name="connsiteX2" fmla="*/ 283459 w 286535"/>
                    <a:gd name="connsiteY2" fmla="*/ 522104 h 600303"/>
                    <a:gd name="connsiteX3" fmla="*/ 257075 w 286535"/>
                    <a:gd name="connsiteY3" fmla="*/ 516579 h 600303"/>
                    <a:gd name="connsiteX4" fmla="*/ 108104 w 286535"/>
                    <a:gd name="connsiteY4" fmla="*/ 553346 h 600303"/>
                    <a:gd name="connsiteX5" fmla="*/ 47239 w 286535"/>
                    <a:gd name="connsiteY5" fmla="*/ 20136 h 600303"/>
                    <a:gd name="connsiteX6" fmla="*/ 29332 w 286535"/>
                    <a:gd name="connsiteY6" fmla="*/ 38 h 600303"/>
                    <a:gd name="connsiteX7" fmla="*/ 9234 w 286535"/>
                    <a:gd name="connsiteY7" fmla="*/ 17945 h 600303"/>
                    <a:gd name="connsiteX8" fmla="*/ 89149 w 286535"/>
                    <a:gd name="connsiteY8" fmla="*/ 586302 h 600303"/>
                    <a:gd name="connsiteX9" fmla="*/ 142679 w 286535"/>
                    <a:gd name="connsiteY9" fmla="*/ 600209 h 600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6535" h="600303">
                      <a:moveTo>
                        <a:pt x="142584" y="600304"/>
                      </a:moveTo>
                      <a:cubicBezTo>
                        <a:pt x="180494" y="600304"/>
                        <a:pt x="225261" y="583064"/>
                        <a:pt x="277934" y="548488"/>
                      </a:cubicBezTo>
                      <a:cubicBezTo>
                        <a:pt x="286697" y="542678"/>
                        <a:pt x="289174" y="530867"/>
                        <a:pt x="283459" y="522104"/>
                      </a:cubicBezTo>
                      <a:cubicBezTo>
                        <a:pt x="277649" y="513341"/>
                        <a:pt x="265838" y="510864"/>
                        <a:pt x="257075" y="516579"/>
                      </a:cubicBezTo>
                      <a:cubicBezTo>
                        <a:pt x="191162" y="559918"/>
                        <a:pt x="141060" y="572301"/>
                        <a:pt x="108104" y="553346"/>
                      </a:cubicBezTo>
                      <a:cubicBezTo>
                        <a:pt x="20759" y="503149"/>
                        <a:pt x="35428" y="235401"/>
                        <a:pt x="47239" y="20136"/>
                      </a:cubicBezTo>
                      <a:cubicBezTo>
                        <a:pt x="47810" y="9659"/>
                        <a:pt x="39809" y="705"/>
                        <a:pt x="29332" y="38"/>
                      </a:cubicBezTo>
                      <a:cubicBezTo>
                        <a:pt x="18759" y="-628"/>
                        <a:pt x="9901" y="7468"/>
                        <a:pt x="9234" y="17945"/>
                      </a:cubicBezTo>
                      <a:cubicBezTo>
                        <a:pt x="-4387" y="266929"/>
                        <a:pt x="-18388" y="524295"/>
                        <a:pt x="89149" y="586302"/>
                      </a:cubicBezTo>
                      <a:cubicBezTo>
                        <a:pt x="105246" y="595541"/>
                        <a:pt x="122963" y="600209"/>
                        <a:pt x="142679" y="600209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27" name="Freeform: Shape 4626">
                  <a:extLst>
                    <a:ext uri="{FF2B5EF4-FFF2-40B4-BE49-F238E27FC236}">
                      <a16:creationId xmlns:a16="http://schemas.microsoft.com/office/drawing/2014/main" id="{E291A165-5F52-751D-B90A-7CDC3E8092CE}"/>
                    </a:ext>
                  </a:extLst>
                </p:cNvPr>
                <p:cNvSpPr/>
                <p:nvPr/>
              </p:nvSpPr>
              <p:spPr>
                <a:xfrm>
                  <a:off x="2957621" y="5039795"/>
                  <a:ext cx="272525" cy="606503"/>
                </a:xfrm>
                <a:custGeom>
                  <a:avLst/>
                  <a:gdLst>
                    <a:gd name="connsiteX0" fmla="*/ 138547 w 272525"/>
                    <a:gd name="connsiteY0" fmla="*/ 606496 h 606503"/>
                    <a:gd name="connsiteX1" fmla="*/ 262944 w 272525"/>
                    <a:gd name="connsiteY1" fmla="*/ 563158 h 606503"/>
                    <a:gd name="connsiteX2" fmla="*/ 269992 w 272525"/>
                    <a:gd name="connsiteY2" fmla="*/ 537154 h 606503"/>
                    <a:gd name="connsiteX3" fmla="*/ 243989 w 272525"/>
                    <a:gd name="connsiteY3" fmla="*/ 530011 h 606503"/>
                    <a:gd name="connsiteX4" fmla="*/ 93018 w 272525"/>
                    <a:gd name="connsiteY4" fmla="*/ 557252 h 606503"/>
                    <a:gd name="connsiteX5" fmla="*/ 65776 w 272525"/>
                    <a:gd name="connsiteY5" fmla="*/ 21280 h 606503"/>
                    <a:gd name="connsiteX6" fmla="*/ 49107 w 272525"/>
                    <a:gd name="connsiteY6" fmla="*/ 135 h 606503"/>
                    <a:gd name="connsiteX7" fmla="*/ 27962 w 272525"/>
                    <a:gd name="connsiteY7" fmla="*/ 16803 h 606503"/>
                    <a:gd name="connsiteX8" fmla="*/ 71968 w 272525"/>
                    <a:gd name="connsiteY8" fmla="*/ 588970 h 606503"/>
                    <a:gd name="connsiteX9" fmla="*/ 138452 w 272525"/>
                    <a:gd name="connsiteY9" fmla="*/ 606401 h 606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2525" h="606503">
                      <a:moveTo>
                        <a:pt x="138547" y="606496"/>
                      </a:moveTo>
                      <a:cubicBezTo>
                        <a:pt x="173504" y="605068"/>
                        <a:pt x="214747" y="590685"/>
                        <a:pt x="262944" y="563158"/>
                      </a:cubicBezTo>
                      <a:cubicBezTo>
                        <a:pt x="272088" y="557919"/>
                        <a:pt x="275231" y="546298"/>
                        <a:pt x="269992" y="537154"/>
                      </a:cubicBezTo>
                      <a:cubicBezTo>
                        <a:pt x="264849" y="528010"/>
                        <a:pt x="253133" y="524867"/>
                        <a:pt x="243989" y="530011"/>
                      </a:cubicBezTo>
                      <a:cubicBezTo>
                        <a:pt x="175504" y="569063"/>
                        <a:pt x="124641" y="578207"/>
                        <a:pt x="93018" y="557252"/>
                      </a:cubicBezTo>
                      <a:cubicBezTo>
                        <a:pt x="9007" y="501626"/>
                        <a:pt x="40535" y="235307"/>
                        <a:pt x="65776" y="21280"/>
                      </a:cubicBezTo>
                      <a:cubicBezTo>
                        <a:pt x="67015" y="10803"/>
                        <a:pt x="59585" y="1373"/>
                        <a:pt x="49107" y="135"/>
                      </a:cubicBezTo>
                      <a:cubicBezTo>
                        <a:pt x="38725" y="-1103"/>
                        <a:pt x="29200" y="6326"/>
                        <a:pt x="27962" y="16803"/>
                      </a:cubicBezTo>
                      <a:cubicBezTo>
                        <a:pt x="-1375" y="264358"/>
                        <a:pt x="-31569" y="520391"/>
                        <a:pt x="71968" y="588970"/>
                      </a:cubicBezTo>
                      <a:cubicBezTo>
                        <a:pt x="91018" y="601639"/>
                        <a:pt x="113115" y="607354"/>
                        <a:pt x="138452" y="60640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628" name="Graphic 5">
                  <a:extLst>
                    <a:ext uri="{FF2B5EF4-FFF2-40B4-BE49-F238E27FC236}">
                      <a16:creationId xmlns:a16="http://schemas.microsoft.com/office/drawing/2014/main" id="{2126E673-4F1A-173E-56FB-F286048B37ED}"/>
                    </a:ext>
                  </a:extLst>
                </p:cNvPr>
                <p:cNvGrpSpPr/>
                <p:nvPr/>
              </p:nvGrpSpPr>
              <p:grpSpPr>
                <a:xfrm>
                  <a:off x="1714713" y="1286820"/>
                  <a:ext cx="3026074" cy="3784915"/>
                  <a:chOff x="1718504" y="1215483"/>
                  <a:chExt cx="3026074" cy="3784915"/>
                </a:xfrm>
                <a:solidFill>
                  <a:srgbClr val="FFBD9C"/>
                </a:solidFill>
              </p:grpSpPr>
              <p:sp>
                <p:nvSpPr>
                  <p:cNvPr id="4646" name="Freeform: Shape 4645">
                    <a:extLst>
                      <a:ext uri="{FF2B5EF4-FFF2-40B4-BE49-F238E27FC236}">
                        <a16:creationId xmlns:a16="http://schemas.microsoft.com/office/drawing/2014/main" id="{274DEC28-FE18-8371-1341-6A808A7F93F5}"/>
                      </a:ext>
                    </a:extLst>
                  </p:cNvPr>
                  <p:cNvSpPr/>
                  <p:nvPr/>
                </p:nvSpPr>
                <p:spPr>
                  <a:xfrm>
                    <a:off x="1720539" y="1215909"/>
                    <a:ext cx="3024039" cy="3784489"/>
                  </a:xfrm>
                  <a:custGeom>
                    <a:avLst/>
                    <a:gdLst>
                      <a:gd name="connsiteX0" fmla="*/ 1538583 w 3024039"/>
                      <a:gd name="connsiteY0" fmla="*/ 3783736 h 3784489"/>
                      <a:gd name="connsiteX1" fmla="*/ 2591572 w 3024039"/>
                      <a:gd name="connsiteY1" fmla="*/ 3325012 h 3784489"/>
                      <a:gd name="connsiteX2" fmla="*/ 2926662 w 3024039"/>
                      <a:gd name="connsiteY2" fmla="*/ 2744558 h 3784489"/>
                      <a:gd name="connsiteX3" fmla="*/ 3021912 w 3024039"/>
                      <a:gd name="connsiteY3" fmla="*/ 1994941 h 3784489"/>
                      <a:gd name="connsiteX4" fmla="*/ 2506990 w 3024039"/>
                      <a:gd name="connsiteY4" fmla="*/ 614864 h 3784489"/>
                      <a:gd name="connsiteX5" fmla="*/ 1453715 w 3024039"/>
                      <a:gd name="connsiteY5" fmla="*/ 501 h 3784489"/>
                      <a:gd name="connsiteX6" fmla="*/ 427492 w 3024039"/>
                      <a:gd name="connsiteY6" fmla="*/ 675252 h 3784489"/>
                      <a:gd name="connsiteX7" fmla="*/ 677 w 3024039"/>
                      <a:gd name="connsiteY7" fmla="*/ 2158009 h 3784489"/>
                      <a:gd name="connsiteX8" fmla="*/ 553793 w 3024039"/>
                      <a:gd name="connsiteY8" fmla="*/ 3403689 h 3784489"/>
                      <a:gd name="connsiteX9" fmla="*/ 1538583 w 3024039"/>
                      <a:gd name="connsiteY9" fmla="*/ 3783641 h 3784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024039" h="3784489">
                        <a:moveTo>
                          <a:pt x="1538583" y="3783736"/>
                        </a:moveTo>
                        <a:cubicBezTo>
                          <a:pt x="1962541" y="3768877"/>
                          <a:pt x="2326587" y="3610286"/>
                          <a:pt x="2591572" y="3325012"/>
                        </a:cubicBezTo>
                        <a:cubicBezTo>
                          <a:pt x="2740543" y="3164611"/>
                          <a:pt x="2853224" y="2969349"/>
                          <a:pt x="2926662" y="2744558"/>
                        </a:cubicBezTo>
                        <a:cubicBezTo>
                          <a:pt x="3000956" y="2517197"/>
                          <a:pt x="3032961" y="2264975"/>
                          <a:pt x="3021912" y="1994941"/>
                        </a:cubicBezTo>
                        <a:cubicBezTo>
                          <a:pt x="3002290" y="1512023"/>
                          <a:pt x="2814552" y="1009008"/>
                          <a:pt x="2506990" y="614864"/>
                        </a:cubicBezTo>
                        <a:cubicBezTo>
                          <a:pt x="2198380" y="219481"/>
                          <a:pt x="1818714" y="-12262"/>
                          <a:pt x="1453715" y="501"/>
                        </a:cubicBezTo>
                        <a:cubicBezTo>
                          <a:pt x="1084812" y="13360"/>
                          <a:pt x="710861" y="259295"/>
                          <a:pt x="427492" y="675252"/>
                        </a:cubicBezTo>
                        <a:cubicBezTo>
                          <a:pt x="143933" y="1091685"/>
                          <a:pt x="-11611" y="1632134"/>
                          <a:pt x="677" y="2158009"/>
                        </a:cubicBezTo>
                        <a:cubicBezTo>
                          <a:pt x="11249" y="2615018"/>
                          <a:pt x="223181" y="3092316"/>
                          <a:pt x="553793" y="3403689"/>
                        </a:cubicBezTo>
                        <a:cubicBezTo>
                          <a:pt x="831257" y="3665055"/>
                          <a:pt x="1171871" y="3796404"/>
                          <a:pt x="1538583" y="3783641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47" name="Freeform: Shape 4646">
                    <a:extLst>
                      <a:ext uri="{FF2B5EF4-FFF2-40B4-BE49-F238E27FC236}">
                        <a16:creationId xmlns:a16="http://schemas.microsoft.com/office/drawing/2014/main" id="{E7DC5E1C-5005-7092-34BB-E0D059DBF25A}"/>
                      </a:ext>
                    </a:extLst>
                  </p:cNvPr>
                  <p:cNvSpPr/>
                  <p:nvPr/>
                </p:nvSpPr>
                <p:spPr>
                  <a:xfrm>
                    <a:off x="1718504" y="1215483"/>
                    <a:ext cx="2944287" cy="3601485"/>
                  </a:xfrm>
                  <a:custGeom>
                    <a:avLst/>
                    <a:gdLst>
                      <a:gd name="connsiteX0" fmla="*/ 1587481 w 2944287"/>
                      <a:gd name="connsiteY0" fmla="*/ 3596519 h 3601485"/>
                      <a:gd name="connsiteX1" fmla="*/ 2538457 w 2944287"/>
                      <a:gd name="connsiteY1" fmla="*/ 3153130 h 3601485"/>
                      <a:gd name="connsiteX2" fmla="*/ 2849067 w 2944287"/>
                      <a:gd name="connsiteY2" fmla="*/ 2645829 h 3601485"/>
                      <a:gd name="connsiteX3" fmla="*/ 2942317 w 2944287"/>
                      <a:gd name="connsiteY3" fmla="*/ 1953361 h 3601485"/>
                      <a:gd name="connsiteX4" fmla="*/ 2471306 w 2944287"/>
                      <a:gd name="connsiteY4" fmla="*/ 573093 h 3601485"/>
                      <a:gd name="connsiteX5" fmla="*/ 1476991 w 2944287"/>
                      <a:gd name="connsiteY5" fmla="*/ 69 h 3601485"/>
                      <a:gd name="connsiteX6" fmla="*/ 1461941 w 2944287"/>
                      <a:gd name="connsiteY6" fmla="*/ 546 h 3601485"/>
                      <a:gd name="connsiteX7" fmla="*/ 434194 w 2944287"/>
                      <a:gd name="connsiteY7" fmla="*/ 668820 h 3601485"/>
                      <a:gd name="connsiteX8" fmla="*/ 711 w 2944287"/>
                      <a:gd name="connsiteY8" fmla="*/ 2105190 h 3601485"/>
                      <a:gd name="connsiteX9" fmla="*/ 492011 w 2944287"/>
                      <a:gd name="connsiteY9" fmla="*/ 3229711 h 3601485"/>
                      <a:gd name="connsiteX10" fmla="*/ 1587481 w 2944287"/>
                      <a:gd name="connsiteY10" fmla="*/ 3596519 h 3601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44287" h="3601485">
                        <a:moveTo>
                          <a:pt x="1587481" y="3596519"/>
                        </a:moveTo>
                        <a:cubicBezTo>
                          <a:pt x="1964385" y="3583375"/>
                          <a:pt x="2284711" y="3429355"/>
                          <a:pt x="2538457" y="3153130"/>
                        </a:cubicBezTo>
                        <a:cubicBezTo>
                          <a:pt x="2681141" y="2997873"/>
                          <a:pt x="2778868" y="2863475"/>
                          <a:pt x="2849067" y="2645829"/>
                        </a:cubicBezTo>
                        <a:cubicBezTo>
                          <a:pt x="2920124" y="2425611"/>
                          <a:pt x="2952985" y="2214823"/>
                          <a:pt x="2942317" y="1953361"/>
                        </a:cubicBezTo>
                        <a:cubicBezTo>
                          <a:pt x="2923362" y="1485684"/>
                          <a:pt x="2766295" y="955046"/>
                          <a:pt x="2471306" y="573093"/>
                        </a:cubicBezTo>
                        <a:cubicBezTo>
                          <a:pt x="2175459" y="190093"/>
                          <a:pt x="1810937" y="-4217"/>
                          <a:pt x="1476991" y="69"/>
                        </a:cubicBezTo>
                        <a:cubicBezTo>
                          <a:pt x="1470895" y="69"/>
                          <a:pt x="1468133" y="355"/>
                          <a:pt x="1461941" y="546"/>
                        </a:cubicBezTo>
                        <a:cubicBezTo>
                          <a:pt x="1101801" y="13214"/>
                          <a:pt x="716039" y="244386"/>
                          <a:pt x="434194" y="668820"/>
                        </a:cubicBezTo>
                        <a:cubicBezTo>
                          <a:pt x="165303" y="1073918"/>
                          <a:pt x="-12719" y="1595888"/>
                          <a:pt x="711" y="2105190"/>
                        </a:cubicBezTo>
                        <a:cubicBezTo>
                          <a:pt x="15094" y="2647829"/>
                          <a:pt x="165970" y="2926054"/>
                          <a:pt x="492011" y="3229711"/>
                        </a:cubicBezTo>
                        <a:cubicBezTo>
                          <a:pt x="765473" y="3484410"/>
                          <a:pt x="1184859" y="3630904"/>
                          <a:pt x="1587481" y="359651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629" name="Graphic 5">
                  <a:extLst>
                    <a:ext uri="{FF2B5EF4-FFF2-40B4-BE49-F238E27FC236}">
                      <a16:creationId xmlns:a16="http://schemas.microsoft.com/office/drawing/2014/main" id="{49AD0C08-357E-A433-ACC4-3F49449D3210}"/>
                    </a:ext>
                  </a:extLst>
                </p:cNvPr>
                <p:cNvGrpSpPr/>
                <p:nvPr/>
              </p:nvGrpSpPr>
              <p:grpSpPr>
                <a:xfrm>
                  <a:off x="1697288" y="4224978"/>
                  <a:ext cx="416083" cy="619593"/>
                  <a:chOff x="1701079" y="4153641"/>
                  <a:chExt cx="416083" cy="619593"/>
                </a:xfrm>
                <a:solidFill>
                  <a:srgbClr val="2E3030"/>
                </a:solidFill>
              </p:grpSpPr>
              <p:sp>
                <p:nvSpPr>
                  <p:cNvPr id="4642" name="Freeform: Shape 4641">
                    <a:extLst>
                      <a:ext uri="{FF2B5EF4-FFF2-40B4-BE49-F238E27FC236}">
                        <a16:creationId xmlns:a16="http://schemas.microsoft.com/office/drawing/2014/main" id="{3F4AB0C2-8399-888E-85E0-3A43BE4000DF}"/>
                      </a:ext>
                    </a:extLst>
                  </p:cNvPr>
                  <p:cNvSpPr/>
                  <p:nvPr/>
                </p:nvSpPr>
                <p:spPr>
                  <a:xfrm>
                    <a:off x="1812640" y="4153641"/>
                    <a:ext cx="304522" cy="497864"/>
                  </a:xfrm>
                  <a:custGeom>
                    <a:avLst/>
                    <a:gdLst>
                      <a:gd name="connsiteX0" fmla="*/ 19065 w 304522"/>
                      <a:gd name="connsiteY0" fmla="*/ 497864 h 497864"/>
                      <a:gd name="connsiteX1" fmla="*/ 33924 w 304522"/>
                      <a:gd name="connsiteY1" fmla="*/ 490721 h 497864"/>
                      <a:gd name="connsiteX2" fmla="*/ 295481 w 304522"/>
                      <a:gd name="connsiteY2" fmla="*/ 44189 h 497864"/>
                      <a:gd name="connsiteX3" fmla="*/ 303006 w 304522"/>
                      <a:gd name="connsiteY3" fmla="*/ 26472 h 497864"/>
                      <a:gd name="connsiteX4" fmla="*/ 292909 w 304522"/>
                      <a:gd name="connsiteY4" fmla="*/ 1517 h 497864"/>
                      <a:gd name="connsiteX5" fmla="*/ 267954 w 304522"/>
                      <a:gd name="connsiteY5" fmla="*/ 11613 h 497864"/>
                      <a:gd name="connsiteX6" fmla="*/ 260429 w 304522"/>
                      <a:gd name="connsiteY6" fmla="*/ 29425 h 497864"/>
                      <a:gd name="connsiteX7" fmla="*/ 4206 w 304522"/>
                      <a:gd name="connsiteY7" fmla="*/ 466908 h 497864"/>
                      <a:gd name="connsiteX8" fmla="*/ 7159 w 304522"/>
                      <a:gd name="connsiteY8" fmla="*/ 493673 h 497864"/>
                      <a:gd name="connsiteX9" fmla="*/ 19065 w 304522"/>
                      <a:gd name="connsiteY9" fmla="*/ 497864 h 497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04522" h="497864">
                        <a:moveTo>
                          <a:pt x="19065" y="497864"/>
                        </a:moveTo>
                        <a:cubicBezTo>
                          <a:pt x="24590" y="497864"/>
                          <a:pt x="30114" y="495388"/>
                          <a:pt x="33924" y="490721"/>
                        </a:cubicBezTo>
                        <a:cubicBezTo>
                          <a:pt x="186896" y="300411"/>
                          <a:pt x="209946" y="246118"/>
                          <a:pt x="295481" y="44189"/>
                        </a:cubicBezTo>
                        <a:lnTo>
                          <a:pt x="303006" y="26472"/>
                        </a:lnTo>
                        <a:cubicBezTo>
                          <a:pt x="307101" y="16757"/>
                          <a:pt x="302625" y="5612"/>
                          <a:pt x="292909" y="1517"/>
                        </a:cubicBezTo>
                        <a:cubicBezTo>
                          <a:pt x="283289" y="-2579"/>
                          <a:pt x="272049" y="1898"/>
                          <a:pt x="267954" y="11613"/>
                        </a:cubicBezTo>
                        <a:lnTo>
                          <a:pt x="260429" y="29425"/>
                        </a:lnTo>
                        <a:cubicBezTo>
                          <a:pt x="174228" y="232498"/>
                          <a:pt x="153844" y="280790"/>
                          <a:pt x="4206" y="466908"/>
                        </a:cubicBezTo>
                        <a:cubicBezTo>
                          <a:pt x="-2366" y="475100"/>
                          <a:pt x="-1128" y="487101"/>
                          <a:pt x="7159" y="493673"/>
                        </a:cubicBezTo>
                        <a:cubicBezTo>
                          <a:pt x="10683" y="496435"/>
                          <a:pt x="14874" y="497864"/>
                          <a:pt x="19065" y="497864"/>
                        </a:cubicBezTo>
                        <a:close/>
                      </a:path>
                    </a:pathLst>
                  </a:custGeom>
                  <a:solidFill>
                    <a:srgbClr val="2E30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4643" name="Graphic 5">
                    <a:extLst>
                      <a:ext uri="{FF2B5EF4-FFF2-40B4-BE49-F238E27FC236}">
                        <a16:creationId xmlns:a16="http://schemas.microsoft.com/office/drawing/2014/main" id="{6F30BDA6-289D-013B-C737-6A77C6729999}"/>
                      </a:ext>
                    </a:extLst>
                  </p:cNvPr>
                  <p:cNvGrpSpPr/>
                  <p:nvPr/>
                </p:nvGrpSpPr>
                <p:grpSpPr>
                  <a:xfrm>
                    <a:off x="1701079" y="4608795"/>
                    <a:ext cx="147775" cy="164440"/>
                    <a:chOff x="1701079" y="4608795"/>
                    <a:chExt cx="147775" cy="164440"/>
                  </a:xfrm>
                  <a:solidFill>
                    <a:srgbClr val="2E3030"/>
                  </a:solidFill>
                </p:grpSpPr>
                <p:sp>
                  <p:nvSpPr>
                    <p:cNvPr id="4644" name="Freeform: Shape 4643">
                      <a:extLst>
                        <a:ext uri="{FF2B5EF4-FFF2-40B4-BE49-F238E27FC236}">
                          <a16:creationId xmlns:a16="http://schemas.microsoft.com/office/drawing/2014/main" id="{BCD7C9B7-7D6B-077E-7148-A570373FA2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9989" y="4620025"/>
                      <a:ext cx="122659" cy="121301"/>
                    </a:xfrm>
                    <a:custGeom>
                      <a:avLst/>
                      <a:gdLst>
                        <a:gd name="connsiteX0" fmla="*/ 19134 w 122659"/>
                        <a:gd name="connsiteY0" fmla="*/ 121301 h 121301"/>
                        <a:gd name="connsiteX1" fmla="*/ 32469 w 122659"/>
                        <a:gd name="connsiteY1" fmla="*/ 115776 h 121301"/>
                        <a:gd name="connsiteX2" fmla="*/ 116956 w 122659"/>
                        <a:gd name="connsiteY2" fmla="*/ 32623 h 121301"/>
                        <a:gd name="connsiteX3" fmla="*/ 117146 w 122659"/>
                        <a:gd name="connsiteY3" fmla="*/ 5667 h 121301"/>
                        <a:gd name="connsiteX4" fmla="*/ 90190 w 122659"/>
                        <a:gd name="connsiteY4" fmla="*/ 5477 h 121301"/>
                        <a:gd name="connsiteX5" fmla="*/ 5704 w 122659"/>
                        <a:gd name="connsiteY5" fmla="*/ 88725 h 121301"/>
                        <a:gd name="connsiteX6" fmla="*/ 5513 w 122659"/>
                        <a:gd name="connsiteY6" fmla="*/ 115681 h 121301"/>
                        <a:gd name="connsiteX7" fmla="*/ 19039 w 122659"/>
                        <a:gd name="connsiteY7" fmla="*/ 121301 h 1213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2659" h="121301">
                          <a:moveTo>
                            <a:pt x="19134" y="121301"/>
                          </a:moveTo>
                          <a:cubicBezTo>
                            <a:pt x="23992" y="121301"/>
                            <a:pt x="28754" y="119491"/>
                            <a:pt x="32469" y="115776"/>
                          </a:cubicBezTo>
                          <a:lnTo>
                            <a:pt x="116956" y="32623"/>
                          </a:lnTo>
                          <a:cubicBezTo>
                            <a:pt x="124480" y="25289"/>
                            <a:pt x="124576" y="13192"/>
                            <a:pt x="117146" y="5667"/>
                          </a:cubicBezTo>
                          <a:cubicBezTo>
                            <a:pt x="109812" y="-1857"/>
                            <a:pt x="97715" y="-1857"/>
                            <a:pt x="90190" y="5477"/>
                          </a:cubicBezTo>
                          <a:lnTo>
                            <a:pt x="5704" y="88725"/>
                          </a:lnTo>
                          <a:cubicBezTo>
                            <a:pt x="-1821" y="96060"/>
                            <a:pt x="-1916" y="108157"/>
                            <a:pt x="5513" y="115681"/>
                          </a:cubicBezTo>
                          <a:cubicBezTo>
                            <a:pt x="9228" y="119491"/>
                            <a:pt x="14181" y="121301"/>
                            <a:pt x="19039" y="121301"/>
                          </a:cubicBezTo>
                          <a:close/>
                        </a:path>
                      </a:pathLst>
                    </a:custGeom>
                    <a:solidFill>
                      <a:srgbClr val="2E30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5" name="Freeform: Shape 4644">
                      <a:extLst>
                        <a:ext uri="{FF2B5EF4-FFF2-40B4-BE49-F238E27FC236}">
                          <a16:creationId xmlns:a16="http://schemas.microsoft.com/office/drawing/2014/main" id="{52ACEA74-6E11-4353-3A70-5D9B3EFC3D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1079" y="4608795"/>
                      <a:ext cx="147775" cy="164440"/>
                    </a:xfrm>
                    <a:custGeom>
                      <a:avLst/>
                      <a:gdLst>
                        <a:gd name="connsiteX0" fmla="*/ 128722 w 147775"/>
                        <a:gd name="connsiteY0" fmla="*/ 164440 h 164440"/>
                        <a:gd name="connsiteX1" fmla="*/ 129103 w 147775"/>
                        <a:gd name="connsiteY1" fmla="*/ 164440 h 164440"/>
                        <a:gd name="connsiteX2" fmla="*/ 147772 w 147775"/>
                        <a:gd name="connsiteY2" fmla="*/ 145009 h 164440"/>
                        <a:gd name="connsiteX3" fmla="*/ 145200 w 147775"/>
                        <a:gd name="connsiteY3" fmla="*/ 8135 h 164440"/>
                        <a:gd name="connsiteX4" fmla="*/ 20232 w 147775"/>
                        <a:gd name="connsiteY4" fmla="*/ 39 h 164440"/>
                        <a:gd name="connsiteX5" fmla="*/ 39 w 147775"/>
                        <a:gd name="connsiteY5" fmla="*/ 17851 h 164440"/>
                        <a:gd name="connsiteX6" fmla="*/ 17851 w 147775"/>
                        <a:gd name="connsiteY6" fmla="*/ 38139 h 164440"/>
                        <a:gd name="connsiteX7" fmla="*/ 107862 w 147775"/>
                        <a:gd name="connsiteY7" fmla="*/ 43949 h 164440"/>
                        <a:gd name="connsiteX8" fmla="*/ 109767 w 147775"/>
                        <a:gd name="connsiteY8" fmla="*/ 145771 h 164440"/>
                        <a:gd name="connsiteX9" fmla="*/ 128817 w 147775"/>
                        <a:gd name="connsiteY9" fmla="*/ 164440 h 1644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7775" h="164440">
                          <a:moveTo>
                            <a:pt x="128722" y="164440"/>
                          </a:moveTo>
                          <a:lnTo>
                            <a:pt x="129103" y="164440"/>
                          </a:lnTo>
                          <a:cubicBezTo>
                            <a:pt x="139581" y="164250"/>
                            <a:pt x="147963" y="155582"/>
                            <a:pt x="147772" y="145009"/>
                          </a:cubicBezTo>
                          <a:lnTo>
                            <a:pt x="145200" y="8135"/>
                          </a:lnTo>
                          <a:lnTo>
                            <a:pt x="20232" y="39"/>
                          </a:lnTo>
                          <a:cubicBezTo>
                            <a:pt x="9755" y="-628"/>
                            <a:pt x="706" y="7373"/>
                            <a:pt x="39" y="17851"/>
                          </a:cubicBezTo>
                          <a:cubicBezTo>
                            <a:pt x="-628" y="28328"/>
                            <a:pt x="7278" y="37377"/>
                            <a:pt x="17851" y="38139"/>
                          </a:cubicBezTo>
                          <a:lnTo>
                            <a:pt x="107862" y="43949"/>
                          </a:lnTo>
                          <a:lnTo>
                            <a:pt x="109767" y="145771"/>
                          </a:lnTo>
                          <a:cubicBezTo>
                            <a:pt x="109958" y="156154"/>
                            <a:pt x="118435" y="164440"/>
                            <a:pt x="128817" y="164440"/>
                          </a:cubicBezTo>
                          <a:close/>
                        </a:path>
                      </a:pathLst>
                    </a:custGeom>
                    <a:solidFill>
                      <a:srgbClr val="2E30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630" name="Graphic 5">
                  <a:extLst>
                    <a:ext uri="{FF2B5EF4-FFF2-40B4-BE49-F238E27FC236}">
                      <a16:creationId xmlns:a16="http://schemas.microsoft.com/office/drawing/2014/main" id="{5FCF0068-D697-6220-A07D-F93ABBDBCC48}"/>
                    </a:ext>
                  </a:extLst>
                </p:cNvPr>
                <p:cNvGrpSpPr/>
                <p:nvPr/>
              </p:nvGrpSpPr>
              <p:grpSpPr>
                <a:xfrm>
                  <a:off x="2546615" y="3694700"/>
                  <a:ext cx="1770913" cy="755918"/>
                  <a:chOff x="2550406" y="3623363"/>
                  <a:chExt cx="1770913" cy="755918"/>
                </a:xfrm>
              </p:grpSpPr>
              <p:grpSp>
                <p:nvGrpSpPr>
                  <p:cNvPr id="4631" name="Graphic 5">
                    <a:extLst>
                      <a:ext uri="{FF2B5EF4-FFF2-40B4-BE49-F238E27FC236}">
                        <a16:creationId xmlns:a16="http://schemas.microsoft.com/office/drawing/2014/main" id="{32CD247C-D424-737B-C990-F1F325F5131B}"/>
                      </a:ext>
                    </a:extLst>
                  </p:cNvPr>
                  <p:cNvGrpSpPr/>
                  <p:nvPr/>
                </p:nvGrpSpPr>
                <p:grpSpPr>
                  <a:xfrm>
                    <a:off x="2858199" y="3675749"/>
                    <a:ext cx="371220" cy="371220"/>
                    <a:chOff x="2858199" y="3675749"/>
                    <a:chExt cx="371220" cy="371220"/>
                  </a:xfrm>
                </p:grpSpPr>
                <p:sp>
                  <p:nvSpPr>
                    <p:cNvPr id="4639" name="Freeform: Shape 4638">
                      <a:extLst>
                        <a:ext uri="{FF2B5EF4-FFF2-40B4-BE49-F238E27FC236}">
                          <a16:creationId xmlns:a16="http://schemas.microsoft.com/office/drawing/2014/main" id="{118F0253-43F3-B2B1-81C1-52905B5207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58199" y="3675749"/>
                      <a:ext cx="371220" cy="371220"/>
                    </a:xfrm>
                    <a:custGeom>
                      <a:avLst/>
                      <a:gdLst>
                        <a:gd name="connsiteX0" fmla="*/ 370253 w 371220"/>
                        <a:gd name="connsiteY0" fmla="*/ 166894 h 371220"/>
                        <a:gd name="connsiteX1" fmla="*/ 204327 w 371220"/>
                        <a:gd name="connsiteY1" fmla="*/ 370252 h 371220"/>
                        <a:gd name="connsiteX2" fmla="*/ 968 w 371220"/>
                        <a:gd name="connsiteY2" fmla="*/ 204327 h 371220"/>
                        <a:gd name="connsiteX3" fmla="*/ 166799 w 371220"/>
                        <a:gd name="connsiteY3" fmla="*/ 968 h 371220"/>
                        <a:gd name="connsiteX4" fmla="*/ 370253 w 371220"/>
                        <a:gd name="connsiteY4" fmla="*/ 166894 h 371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1220" h="371220">
                          <a:moveTo>
                            <a:pt x="370253" y="166894"/>
                          </a:moveTo>
                          <a:cubicBezTo>
                            <a:pt x="380635" y="268811"/>
                            <a:pt x="306340" y="359870"/>
                            <a:pt x="204327" y="370252"/>
                          </a:cubicBezTo>
                          <a:cubicBezTo>
                            <a:pt x="102410" y="380635"/>
                            <a:pt x="11351" y="306340"/>
                            <a:pt x="968" y="204327"/>
                          </a:cubicBezTo>
                          <a:cubicBezTo>
                            <a:pt x="-9414" y="102314"/>
                            <a:pt x="64881" y="11255"/>
                            <a:pt x="166799" y="968"/>
                          </a:cubicBezTo>
                          <a:cubicBezTo>
                            <a:pt x="268811" y="-9414"/>
                            <a:pt x="359870" y="64881"/>
                            <a:pt x="370253" y="166894"/>
                          </a:cubicBezTo>
                          <a:close/>
                        </a:path>
                      </a:pathLst>
                    </a:custGeom>
                    <a:solidFill>
                      <a:srgbClr val="F2F4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0" name="Freeform: Shape 4639">
                      <a:extLst>
                        <a:ext uri="{FF2B5EF4-FFF2-40B4-BE49-F238E27FC236}">
                          <a16:creationId xmlns:a16="http://schemas.microsoft.com/office/drawing/2014/main" id="{887B26CF-DD3D-48F1-F3EA-2A250023F0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42171" y="3731606"/>
                      <a:ext cx="282715" cy="282747"/>
                    </a:xfrm>
                    <a:custGeom>
                      <a:avLst/>
                      <a:gdLst>
                        <a:gd name="connsiteX0" fmla="*/ 281994 w 282715"/>
                        <a:gd name="connsiteY0" fmla="*/ 127134 h 282747"/>
                        <a:gd name="connsiteX1" fmla="*/ 155597 w 282715"/>
                        <a:gd name="connsiteY1" fmla="*/ 282011 h 282747"/>
                        <a:gd name="connsiteX2" fmla="*/ 721 w 282715"/>
                        <a:gd name="connsiteY2" fmla="*/ 155614 h 282747"/>
                        <a:gd name="connsiteX3" fmla="*/ 127117 w 282715"/>
                        <a:gd name="connsiteY3" fmla="*/ 737 h 282747"/>
                        <a:gd name="connsiteX4" fmla="*/ 281994 w 282715"/>
                        <a:gd name="connsiteY4" fmla="*/ 127134 h 282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2715" h="282747">
                          <a:moveTo>
                            <a:pt x="281994" y="127134"/>
                          </a:moveTo>
                          <a:cubicBezTo>
                            <a:pt x="289804" y="204763"/>
                            <a:pt x="233321" y="274105"/>
                            <a:pt x="155597" y="282011"/>
                          </a:cubicBezTo>
                          <a:cubicBezTo>
                            <a:pt x="77968" y="289916"/>
                            <a:pt x="8626" y="233338"/>
                            <a:pt x="721" y="155614"/>
                          </a:cubicBezTo>
                          <a:cubicBezTo>
                            <a:pt x="-7090" y="77985"/>
                            <a:pt x="49489" y="8643"/>
                            <a:pt x="127117" y="737"/>
                          </a:cubicBezTo>
                          <a:cubicBezTo>
                            <a:pt x="204746" y="-7169"/>
                            <a:pt x="274183" y="49410"/>
                            <a:pt x="281994" y="127134"/>
                          </a:cubicBezTo>
                          <a:close/>
                        </a:path>
                      </a:pathLst>
                    </a:custGeom>
                    <a:solidFill>
                      <a:srgbClr val="18191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1" name="Freeform: Shape 4640">
                      <a:extLst>
                        <a:ext uri="{FF2B5EF4-FFF2-40B4-BE49-F238E27FC236}">
                          <a16:creationId xmlns:a16="http://schemas.microsoft.com/office/drawing/2014/main" id="{8244CA20-5AE8-5C6A-2DB3-FC6D91295A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47041" y="3754876"/>
                      <a:ext cx="87808" cy="87888"/>
                    </a:xfrm>
                    <a:custGeom>
                      <a:avLst/>
                      <a:gdLst>
                        <a:gd name="connsiteX0" fmla="*/ 87576 w 87808"/>
                        <a:gd name="connsiteY0" fmla="*/ 39570 h 87888"/>
                        <a:gd name="connsiteX1" fmla="*/ 48333 w 87808"/>
                        <a:gd name="connsiteY1" fmla="*/ 87672 h 87888"/>
                        <a:gd name="connsiteX2" fmla="*/ 232 w 87808"/>
                        <a:gd name="connsiteY2" fmla="*/ 48334 h 87888"/>
                        <a:gd name="connsiteX3" fmla="*/ 39475 w 87808"/>
                        <a:gd name="connsiteY3" fmla="*/ 232 h 87888"/>
                        <a:gd name="connsiteX4" fmla="*/ 87672 w 87808"/>
                        <a:gd name="connsiteY4" fmla="*/ 39475 h 87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7808" h="87888">
                          <a:moveTo>
                            <a:pt x="87576" y="39570"/>
                          </a:moveTo>
                          <a:cubicBezTo>
                            <a:pt x="90053" y="63764"/>
                            <a:pt x="72432" y="85195"/>
                            <a:pt x="48333" y="87672"/>
                          </a:cubicBezTo>
                          <a:cubicBezTo>
                            <a:pt x="24235" y="90053"/>
                            <a:pt x="2709" y="72527"/>
                            <a:pt x="232" y="48334"/>
                          </a:cubicBezTo>
                          <a:cubicBezTo>
                            <a:pt x="-2244" y="24140"/>
                            <a:pt x="15377" y="2709"/>
                            <a:pt x="39475" y="232"/>
                          </a:cubicBezTo>
                          <a:cubicBezTo>
                            <a:pt x="63669" y="-2244"/>
                            <a:pt x="85100" y="15377"/>
                            <a:pt x="87672" y="39475"/>
                          </a:cubicBezTo>
                          <a:close/>
                        </a:path>
                      </a:pathLst>
                    </a:custGeom>
                    <a:solidFill>
                      <a:srgbClr val="F2F4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632" name="Graphic 5">
                    <a:extLst>
                      <a:ext uri="{FF2B5EF4-FFF2-40B4-BE49-F238E27FC236}">
                        <a16:creationId xmlns:a16="http://schemas.microsoft.com/office/drawing/2014/main" id="{8E8E8299-EC69-9856-610F-2F1A1E76B2AE}"/>
                      </a:ext>
                    </a:extLst>
                  </p:cNvPr>
                  <p:cNvGrpSpPr/>
                  <p:nvPr/>
                </p:nvGrpSpPr>
                <p:grpSpPr>
                  <a:xfrm>
                    <a:off x="3655918" y="3623363"/>
                    <a:ext cx="371219" cy="371219"/>
                    <a:chOff x="3655918" y="3623363"/>
                    <a:chExt cx="371219" cy="371219"/>
                  </a:xfrm>
                </p:grpSpPr>
                <p:sp>
                  <p:nvSpPr>
                    <p:cNvPr id="4636" name="Freeform: Shape 4635">
                      <a:extLst>
                        <a:ext uri="{FF2B5EF4-FFF2-40B4-BE49-F238E27FC236}">
                          <a16:creationId xmlns:a16="http://schemas.microsoft.com/office/drawing/2014/main" id="{92BA7465-7895-F95A-531D-378A50B2CB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55918" y="3623363"/>
                      <a:ext cx="371219" cy="371219"/>
                    </a:xfrm>
                    <a:custGeom>
                      <a:avLst/>
                      <a:gdLst>
                        <a:gd name="connsiteX0" fmla="*/ 370253 w 371219"/>
                        <a:gd name="connsiteY0" fmla="*/ 166893 h 371219"/>
                        <a:gd name="connsiteX1" fmla="*/ 204327 w 371219"/>
                        <a:gd name="connsiteY1" fmla="*/ 370252 h 371219"/>
                        <a:gd name="connsiteX2" fmla="*/ 968 w 371219"/>
                        <a:gd name="connsiteY2" fmla="*/ 204326 h 371219"/>
                        <a:gd name="connsiteX3" fmla="*/ 166894 w 371219"/>
                        <a:gd name="connsiteY3" fmla="*/ 967 h 371219"/>
                        <a:gd name="connsiteX4" fmla="*/ 370253 w 371219"/>
                        <a:gd name="connsiteY4" fmla="*/ 166893 h 371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1219" h="371219">
                          <a:moveTo>
                            <a:pt x="370253" y="166893"/>
                          </a:moveTo>
                          <a:cubicBezTo>
                            <a:pt x="380635" y="268905"/>
                            <a:pt x="306245" y="359964"/>
                            <a:pt x="204327" y="370252"/>
                          </a:cubicBezTo>
                          <a:cubicBezTo>
                            <a:pt x="102410" y="380634"/>
                            <a:pt x="11255" y="306339"/>
                            <a:pt x="968" y="204326"/>
                          </a:cubicBezTo>
                          <a:cubicBezTo>
                            <a:pt x="-9414" y="102313"/>
                            <a:pt x="64881" y="11254"/>
                            <a:pt x="166894" y="967"/>
                          </a:cubicBezTo>
                          <a:cubicBezTo>
                            <a:pt x="268907" y="-9415"/>
                            <a:pt x="359870" y="64975"/>
                            <a:pt x="370253" y="166893"/>
                          </a:cubicBezTo>
                          <a:close/>
                        </a:path>
                      </a:pathLst>
                    </a:custGeom>
                    <a:solidFill>
                      <a:srgbClr val="F2F4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7" name="Freeform: Shape 4636">
                      <a:extLst>
                        <a:ext uri="{FF2B5EF4-FFF2-40B4-BE49-F238E27FC236}">
                          <a16:creationId xmlns:a16="http://schemas.microsoft.com/office/drawing/2014/main" id="{9CC14446-D2F2-CB20-9114-82D0208D9A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39890" y="3679328"/>
                      <a:ext cx="282729" cy="282717"/>
                    </a:xfrm>
                    <a:custGeom>
                      <a:avLst/>
                      <a:gdLst>
                        <a:gd name="connsiteX0" fmla="*/ 281994 w 282729"/>
                        <a:gd name="connsiteY0" fmla="*/ 127120 h 282717"/>
                        <a:gd name="connsiteX1" fmla="*/ 155597 w 282729"/>
                        <a:gd name="connsiteY1" fmla="*/ 281996 h 282717"/>
                        <a:gd name="connsiteX2" fmla="*/ 721 w 282729"/>
                        <a:gd name="connsiteY2" fmla="*/ 155599 h 282717"/>
                        <a:gd name="connsiteX3" fmla="*/ 127117 w 282729"/>
                        <a:gd name="connsiteY3" fmla="*/ 723 h 282717"/>
                        <a:gd name="connsiteX4" fmla="*/ 281994 w 282729"/>
                        <a:gd name="connsiteY4" fmla="*/ 127024 h 2827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2729" h="282717">
                          <a:moveTo>
                            <a:pt x="281994" y="127120"/>
                          </a:moveTo>
                          <a:cubicBezTo>
                            <a:pt x="289900" y="204748"/>
                            <a:pt x="233226" y="274090"/>
                            <a:pt x="155597" y="281996"/>
                          </a:cubicBezTo>
                          <a:cubicBezTo>
                            <a:pt x="77968" y="289806"/>
                            <a:pt x="8626" y="233323"/>
                            <a:pt x="721" y="155599"/>
                          </a:cubicBezTo>
                          <a:cubicBezTo>
                            <a:pt x="-7090" y="77971"/>
                            <a:pt x="49489" y="8629"/>
                            <a:pt x="127117" y="723"/>
                          </a:cubicBezTo>
                          <a:cubicBezTo>
                            <a:pt x="204746" y="-7088"/>
                            <a:pt x="274183" y="49300"/>
                            <a:pt x="281994" y="127024"/>
                          </a:cubicBezTo>
                          <a:close/>
                        </a:path>
                      </a:pathLst>
                    </a:custGeom>
                    <a:solidFill>
                      <a:srgbClr val="18191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8" name="Freeform: Shape 4637">
                      <a:extLst>
                        <a:ext uri="{FF2B5EF4-FFF2-40B4-BE49-F238E27FC236}">
                          <a16:creationId xmlns:a16="http://schemas.microsoft.com/office/drawing/2014/main" id="{8EC837CF-38BF-4F1B-4527-ABF237E0D1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4759" y="3702599"/>
                      <a:ext cx="87809" cy="87777"/>
                    </a:xfrm>
                    <a:custGeom>
                      <a:avLst/>
                      <a:gdLst>
                        <a:gd name="connsiteX0" fmla="*/ 87577 w 87809"/>
                        <a:gd name="connsiteY0" fmla="*/ 39460 h 87777"/>
                        <a:gd name="connsiteX1" fmla="*/ 48335 w 87809"/>
                        <a:gd name="connsiteY1" fmla="*/ 87561 h 87777"/>
                        <a:gd name="connsiteX2" fmla="*/ 233 w 87809"/>
                        <a:gd name="connsiteY2" fmla="*/ 48318 h 87777"/>
                        <a:gd name="connsiteX3" fmla="*/ 39381 w 87809"/>
                        <a:gd name="connsiteY3" fmla="*/ 217 h 87777"/>
                        <a:gd name="connsiteX4" fmla="*/ 87577 w 87809"/>
                        <a:gd name="connsiteY4" fmla="*/ 39460 h 877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7809" h="87777">
                          <a:moveTo>
                            <a:pt x="87577" y="39460"/>
                          </a:moveTo>
                          <a:cubicBezTo>
                            <a:pt x="90054" y="63558"/>
                            <a:pt x="72433" y="85179"/>
                            <a:pt x="48335" y="87561"/>
                          </a:cubicBezTo>
                          <a:cubicBezTo>
                            <a:pt x="24141" y="89942"/>
                            <a:pt x="2614" y="72416"/>
                            <a:pt x="233" y="48318"/>
                          </a:cubicBezTo>
                          <a:cubicBezTo>
                            <a:pt x="-2243" y="24219"/>
                            <a:pt x="15283" y="2598"/>
                            <a:pt x="39381" y="217"/>
                          </a:cubicBezTo>
                          <a:cubicBezTo>
                            <a:pt x="63575" y="-2165"/>
                            <a:pt x="85101" y="15361"/>
                            <a:pt x="87577" y="39460"/>
                          </a:cubicBezTo>
                          <a:close/>
                        </a:path>
                      </a:pathLst>
                    </a:custGeom>
                    <a:solidFill>
                      <a:srgbClr val="F2F4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4633" name="Freeform: Shape 4632">
                    <a:extLst>
                      <a:ext uri="{FF2B5EF4-FFF2-40B4-BE49-F238E27FC236}">
                        <a16:creationId xmlns:a16="http://schemas.microsoft.com/office/drawing/2014/main" id="{0D7BA669-8BB3-DF70-1576-7FBA7309650E}"/>
                      </a:ext>
                    </a:extLst>
                  </p:cNvPr>
                  <p:cNvSpPr/>
                  <p:nvPr/>
                </p:nvSpPr>
                <p:spPr>
                  <a:xfrm>
                    <a:off x="2550406" y="4056710"/>
                    <a:ext cx="363872" cy="197180"/>
                  </a:xfrm>
                  <a:custGeom>
                    <a:avLst/>
                    <a:gdLst>
                      <a:gd name="connsiteX0" fmla="*/ 363816 w 363872"/>
                      <a:gd name="connsiteY0" fmla="*/ 86066 h 197180"/>
                      <a:gd name="connsiteX1" fmla="*/ 186365 w 363872"/>
                      <a:gd name="connsiteY1" fmla="*/ 196365 h 197180"/>
                      <a:gd name="connsiteX2" fmla="*/ 56 w 363872"/>
                      <a:gd name="connsiteY2" fmla="*/ 111117 h 197180"/>
                      <a:gd name="connsiteX3" fmla="*/ 177412 w 363872"/>
                      <a:gd name="connsiteY3" fmla="*/ 817 h 197180"/>
                      <a:gd name="connsiteX4" fmla="*/ 363721 w 363872"/>
                      <a:gd name="connsiteY4" fmla="*/ 85971 h 197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3872" h="197180">
                        <a:moveTo>
                          <a:pt x="363816" y="86066"/>
                        </a:moveTo>
                        <a:cubicBezTo>
                          <a:pt x="366293" y="140168"/>
                          <a:pt x="286949" y="189507"/>
                          <a:pt x="186365" y="196365"/>
                        </a:cubicBezTo>
                        <a:cubicBezTo>
                          <a:pt x="85972" y="203319"/>
                          <a:pt x="2533" y="165028"/>
                          <a:pt x="56" y="111117"/>
                        </a:cubicBezTo>
                        <a:cubicBezTo>
                          <a:pt x="-2420" y="57110"/>
                          <a:pt x="77018" y="7770"/>
                          <a:pt x="177412" y="817"/>
                        </a:cubicBezTo>
                        <a:cubicBezTo>
                          <a:pt x="277805" y="-6136"/>
                          <a:pt x="361244" y="32059"/>
                          <a:pt x="363721" y="85971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34" name="Freeform: Shape 4633">
                    <a:extLst>
                      <a:ext uri="{FF2B5EF4-FFF2-40B4-BE49-F238E27FC236}">
                        <a16:creationId xmlns:a16="http://schemas.microsoft.com/office/drawing/2014/main" id="{062104BF-58F0-2F52-AE83-8B3D7B0A03BF}"/>
                      </a:ext>
                    </a:extLst>
                  </p:cNvPr>
                  <p:cNvSpPr/>
                  <p:nvPr/>
                </p:nvSpPr>
                <p:spPr>
                  <a:xfrm>
                    <a:off x="4017438" y="3916673"/>
                    <a:ext cx="303880" cy="204041"/>
                  </a:xfrm>
                  <a:custGeom>
                    <a:avLst/>
                    <a:gdLst>
                      <a:gd name="connsiteX0" fmla="*/ 302864 w 303880"/>
                      <a:gd name="connsiteY0" fmla="*/ 67512 h 204041"/>
                      <a:gd name="connsiteX1" fmla="*/ 169419 w 303880"/>
                      <a:gd name="connsiteY1" fmla="*/ 198004 h 204041"/>
                      <a:gd name="connsiteX2" fmla="*/ 1017 w 303880"/>
                      <a:gd name="connsiteY2" fmla="*/ 136473 h 204041"/>
                      <a:gd name="connsiteX3" fmla="*/ 134462 w 303880"/>
                      <a:gd name="connsiteY3" fmla="*/ 6075 h 204041"/>
                      <a:gd name="connsiteX4" fmla="*/ 302864 w 303880"/>
                      <a:gd name="connsiteY4" fmla="*/ 67607 h 204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3880" h="204041">
                        <a:moveTo>
                          <a:pt x="302864" y="67512"/>
                        </a:moveTo>
                        <a:cubicBezTo>
                          <a:pt x="312484" y="120566"/>
                          <a:pt x="252763" y="178954"/>
                          <a:pt x="169419" y="198004"/>
                        </a:cubicBezTo>
                        <a:cubicBezTo>
                          <a:pt x="86075" y="217054"/>
                          <a:pt x="10637" y="189527"/>
                          <a:pt x="1017" y="136473"/>
                        </a:cubicBezTo>
                        <a:cubicBezTo>
                          <a:pt x="-8604" y="83514"/>
                          <a:pt x="51118" y="25125"/>
                          <a:pt x="134462" y="6075"/>
                        </a:cubicBezTo>
                        <a:cubicBezTo>
                          <a:pt x="217806" y="-13070"/>
                          <a:pt x="293244" y="14552"/>
                          <a:pt x="302864" y="67607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35" name="Freeform: Shape 4634">
                    <a:extLst>
                      <a:ext uri="{FF2B5EF4-FFF2-40B4-BE49-F238E27FC236}">
                        <a16:creationId xmlns:a16="http://schemas.microsoft.com/office/drawing/2014/main" id="{A9421CD7-E009-C07B-C70C-E5C828A58F5E}"/>
                      </a:ext>
                    </a:extLst>
                  </p:cNvPr>
                  <p:cNvSpPr/>
                  <p:nvPr/>
                </p:nvSpPr>
                <p:spPr>
                  <a:xfrm>
                    <a:off x="3245370" y="4199023"/>
                    <a:ext cx="450041" cy="180258"/>
                  </a:xfrm>
                  <a:custGeom>
                    <a:avLst/>
                    <a:gdLst>
                      <a:gd name="connsiteX0" fmla="*/ 213777 w 450041"/>
                      <a:gd name="connsiteY0" fmla="*/ 180068 h 180258"/>
                      <a:gd name="connsiteX1" fmla="*/ 238161 w 450041"/>
                      <a:gd name="connsiteY1" fmla="*/ 178639 h 180258"/>
                      <a:gd name="connsiteX2" fmla="*/ 447520 w 450041"/>
                      <a:gd name="connsiteY2" fmla="*/ 26144 h 180258"/>
                      <a:gd name="connsiteX3" fmla="*/ 441805 w 450041"/>
                      <a:gd name="connsiteY3" fmla="*/ 2522 h 180258"/>
                      <a:gd name="connsiteX4" fmla="*/ 418183 w 450041"/>
                      <a:gd name="connsiteY4" fmla="*/ 8237 h 180258"/>
                      <a:gd name="connsiteX5" fmla="*/ 234160 w 450041"/>
                      <a:gd name="connsiteY5" fmla="*/ 144539 h 180258"/>
                      <a:gd name="connsiteX6" fmla="*/ 29373 w 450041"/>
                      <a:gd name="connsiteY6" fmla="*/ 51385 h 180258"/>
                      <a:gd name="connsiteX7" fmla="*/ 5084 w 450041"/>
                      <a:gd name="connsiteY7" fmla="*/ 51385 h 180258"/>
                      <a:gd name="connsiteX8" fmla="*/ 4989 w 450041"/>
                      <a:gd name="connsiteY8" fmla="*/ 75674 h 180258"/>
                      <a:gd name="connsiteX9" fmla="*/ 213872 w 450041"/>
                      <a:gd name="connsiteY9" fmla="*/ 180258 h 180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0041" h="180258">
                        <a:moveTo>
                          <a:pt x="213777" y="180068"/>
                        </a:moveTo>
                        <a:cubicBezTo>
                          <a:pt x="221873" y="180068"/>
                          <a:pt x="230064" y="179591"/>
                          <a:pt x="238161" y="178639"/>
                        </a:cubicBezTo>
                        <a:cubicBezTo>
                          <a:pt x="354556" y="165018"/>
                          <a:pt x="427804" y="58433"/>
                          <a:pt x="447520" y="26144"/>
                        </a:cubicBezTo>
                        <a:cubicBezTo>
                          <a:pt x="452473" y="18047"/>
                          <a:pt x="449901" y="7475"/>
                          <a:pt x="441805" y="2522"/>
                        </a:cubicBezTo>
                        <a:cubicBezTo>
                          <a:pt x="433709" y="-2431"/>
                          <a:pt x="423136" y="140"/>
                          <a:pt x="418183" y="8237"/>
                        </a:cubicBezTo>
                        <a:cubicBezTo>
                          <a:pt x="400562" y="37193"/>
                          <a:pt x="335030" y="132728"/>
                          <a:pt x="234160" y="144539"/>
                        </a:cubicBezTo>
                        <a:cubicBezTo>
                          <a:pt x="167200" y="152350"/>
                          <a:pt x="98334" y="121013"/>
                          <a:pt x="29373" y="51385"/>
                        </a:cubicBezTo>
                        <a:cubicBezTo>
                          <a:pt x="22705" y="44622"/>
                          <a:pt x="11751" y="44622"/>
                          <a:pt x="5084" y="51385"/>
                        </a:cubicBezTo>
                        <a:cubicBezTo>
                          <a:pt x="-1679" y="58052"/>
                          <a:pt x="-1679" y="68911"/>
                          <a:pt x="4989" y="75674"/>
                        </a:cubicBezTo>
                        <a:cubicBezTo>
                          <a:pt x="73759" y="145111"/>
                          <a:pt x="143958" y="180258"/>
                          <a:pt x="213872" y="180258"/>
                        </a:cubicBezTo>
                        <a:close/>
                      </a:path>
                    </a:pathLst>
                  </a:custGeom>
                  <a:solidFill>
                    <a:srgbClr val="2E303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</p:grpSp>
      <p:pic>
        <p:nvPicPr>
          <p:cNvPr id="4654" name="Explosion">
            <a:extLst>
              <a:ext uri="{FF2B5EF4-FFF2-40B4-BE49-F238E27FC236}">
                <a16:creationId xmlns:a16="http://schemas.microsoft.com/office/drawing/2014/main" id="{74ECF271-0304-AD09-6ABA-030204AA0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61494" y="1696337"/>
            <a:ext cx="5212479" cy="5152565"/>
          </a:xfrm>
          <a:prstGeom prst="rect">
            <a:avLst/>
          </a:prstGeom>
        </p:spPr>
      </p:pic>
      <p:pic>
        <p:nvPicPr>
          <p:cNvPr id="3" name="!!Elf">
            <a:extLst>
              <a:ext uri="{FF2B5EF4-FFF2-40B4-BE49-F238E27FC236}">
                <a16:creationId xmlns:a16="http://schemas.microsoft.com/office/drawing/2014/main" id="{191F022A-CA04-19D0-C5F3-A4A2268BAD6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4756378" y="3033109"/>
            <a:ext cx="2558444" cy="2832955"/>
          </a:xfrm>
          <a:prstGeom prst="rect">
            <a:avLst/>
          </a:prstGeom>
        </p:spPr>
      </p:pic>
      <p:grpSp>
        <p:nvGrpSpPr>
          <p:cNvPr id="5" name="!!Egg">
            <a:extLst>
              <a:ext uri="{FF2B5EF4-FFF2-40B4-BE49-F238E27FC236}">
                <a16:creationId xmlns:a16="http://schemas.microsoft.com/office/drawing/2014/main" id="{6D40B1C0-DC2E-929B-CE13-0AF06E64DF4E}"/>
              </a:ext>
            </a:extLst>
          </p:cNvPr>
          <p:cNvGrpSpPr/>
          <p:nvPr/>
        </p:nvGrpSpPr>
        <p:grpSpPr>
          <a:xfrm flipH="1">
            <a:off x="25636922" y="2867193"/>
            <a:ext cx="460519" cy="593424"/>
            <a:chOff x="1697288" y="1286820"/>
            <a:chExt cx="3383117" cy="435947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5D497FC-DF7F-C19C-2EE3-243E37E6D6EA}"/>
                </a:ext>
              </a:extLst>
            </p:cNvPr>
            <p:cNvSpPr/>
            <p:nvPr/>
          </p:nvSpPr>
          <p:spPr>
            <a:xfrm>
              <a:off x="3566327" y="5016460"/>
              <a:ext cx="286535" cy="600303"/>
            </a:xfrm>
            <a:custGeom>
              <a:avLst/>
              <a:gdLst>
                <a:gd name="connsiteX0" fmla="*/ 142584 w 286535"/>
                <a:gd name="connsiteY0" fmla="*/ 600304 h 600303"/>
                <a:gd name="connsiteX1" fmla="*/ 277934 w 286535"/>
                <a:gd name="connsiteY1" fmla="*/ 548488 h 600303"/>
                <a:gd name="connsiteX2" fmla="*/ 283459 w 286535"/>
                <a:gd name="connsiteY2" fmla="*/ 522104 h 600303"/>
                <a:gd name="connsiteX3" fmla="*/ 257075 w 286535"/>
                <a:gd name="connsiteY3" fmla="*/ 516579 h 600303"/>
                <a:gd name="connsiteX4" fmla="*/ 108104 w 286535"/>
                <a:gd name="connsiteY4" fmla="*/ 553346 h 600303"/>
                <a:gd name="connsiteX5" fmla="*/ 47239 w 286535"/>
                <a:gd name="connsiteY5" fmla="*/ 20136 h 600303"/>
                <a:gd name="connsiteX6" fmla="*/ 29332 w 286535"/>
                <a:gd name="connsiteY6" fmla="*/ 38 h 600303"/>
                <a:gd name="connsiteX7" fmla="*/ 9234 w 286535"/>
                <a:gd name="connsiteY7" fmla="*/ 17945 h 600303"/>
                <a:gd name="connsiteX8" fmla="*/ 89149 w 286535"/>
                <a:gd name="connsiteY8" fmla="*/ 586302 h 600303"/>
                <a:gd name="connsiteX9" fmla="*/ 142679 w 286535"/>
                <a:gd name="connsiteY9" fmla="*/ 600209 h 600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6535" h="600303">
                  <a:moveTo>
                    <a:pt x="142584" y="600304"/>
                  </a:moveTo>
                  <a:cubicBezTo>
                    <a:pt x="180494" y="600304"/>
                    <a:pt x="225261" y="583064"/>
                    <a:pt x="277934" y="548488"/>
                  </a:cubicBezTo>
                  <a:cubicBezTo>
                    <a:pt x="286697" y="542678"/>
                    <a:pt x="289174" y="530867"/>
                    <a:pt x="283459" y="522104"/>
                  </a:cubicBezTo>
                  <a:cubicBezTo>
                    <a:pt x="277649" y="513341"/>
                    <a:pt x="265838" y="510864"/>
                    <a:pt x="257075" y="516579"/>
                  </a:cubicBezTo>
                  <a:cubicBezTo>
                    <a:pt x="191162" y="559918"/>
                    <a:pt x="141060" y="572301"/>
                    <a:pt x="108104" y="553346"/>
                  </a:cubicBezTo>
                  <a:cubicBezTo>
                    <a:pt x="20759" y="503149"/>
                    <a:pt x="35428" y="235401"/>
                    <a:pt x="47239" y="20136"/>
                  </a:cubicBezTo>
                  <a:cubicBezTo>
                    <a:pt x="47810" y="9659"/>
                    <a:pt x="39809" y="705"/>
                    <a:pt x="29332" y="38"/>
                  </a:cubicBezTo>
                  <a:cubicBezTo>
                    <a:pt x="18759" y="-628"/>
                    <a:pt x="9901" y="7468"/>
                    <a:pt x="9234" y="17945"/>
                  </a:cubicBezTo>
                  <a:cubicBezTo>
                    <a:pt x="-4387" y="266929"/>
                    <a:pt x="-18388" y="524295"/>
                    <a:pt x="89149" y="586302"/>
                  </a:cubicBezTo>
                  <a:cubicBezTo>
                    <a:pt x="105246" y="595541"/>
                    <a:pt x="122963" y="600209"/>
                    <a:pt x="142679" y="600209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B6CBE94-25CE-C491-ED44-D1EDC52ED831}"/>
                </a:ext>
              </a:extLst>
            </p:cNvPr>
            <p:cNvSpPr/>
            <p:nvPr/>
          </p:nvSpPr>
          <p:spPr>
            <a:xfrm>
              <a:off x="2957621" y="5039795"/>
              <a:ext cx="272525" cy="606503"/>
            </a:xfrm>
            <a:custGeom>
              <a:avLst/>
              <a:gdLst>
                <a:gd name="connsiteX0" fmla="*/ 138547 w 272525"/>
                <a:gd name="connsiteY0" fmla="*/ 606496 h 606503"/>
                <a:gd name="connsiteX1" fmla="*/ 262944 w 272525"/>
                <a:gd name="connsiteY1" fmla="*/ 563158 h 606503"/>
                <a:gd name="connsiteX2" fmla="*/ 269992 w 272525"/>
                <a:gd name="connsiteY2" fmla="*/ 537154 h 606503"/>
                <a:gd name="connsiteX3" fmla="*/ 243989 w 272525"/>
                <a:gd name="connsiteY3" fmla="*/ 530011 h 606503"/>
                <a:gd name="connsiteX4" fmla="*/ 93018 w 272525"/>
                <a:gd name="connsiteY4" fmla="*/ 557252 h 606503"/>
                <a:gd name="connsiteX5" fmla="*/ 65776 w 272525"/>
                <a:gd name="connsiteY5" fmla="*/ 21280 h 606503"/>
                <a:gd name="connsiteX6" fmla="*/ 49107 w 272525"/>
                <a:gd name="connsiteY6" fmla="*/ 135 h 606503"/>
                <a:gd name="connsiteX7" fmla="*/ 27962 w 272525"/>
                <a:gd name="connsiteY7" fmla="*/ 16803 h 606503"/>
                <a:gd name="connsiteX8" fmla="*/ 71968 w 272525"/>
                <a:gd name="connsiteY8" fmla="*/ 588970 h 606503"/>
                <a:gd name="connsiteX9" fmla="*/ 138452 w 272525"/>
                <a:gd name="connsiteY9" fmla="*/ 606401 h 60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2525" h="606503">
                  <a:moveTo>
                    <a:pt x="138547" y="606496"/>
                  </a:moveTo>
                  <a:cubicBezTo>
                    <a:pt x="173504" y="605068"/>
                    <a:pt x="214747" y="590685"/>
                    <a:pt x="262944" y="563158"/>
                  </a:cubicBezTo>
                  <a:cubicBezTo>
                    <a:pt x="272088" y="557919"/>
                    <a:pt x="275231" y="546298"/>
                    <a:pt x="269992" y="537154"/>
                  </a:cubicBezTo>
                  <a:cubicBezTo>
                    <a:pt x="264849" y="528010"/>
                    <a:pt x="253133" y="524867"/>
                    <a:pt x="243989" y="530011"/>
                  </a:cubicBezTo>
                  <a:cubicBezTo>
                    <a:pt x="175504" y="569063"/>
                    <a:pt x="124641" y="578207"/>
                    <a:pt x="93018" y="557252"/>
                  </a:cubicBezTo>
                  <a:cubicBezTo>
                    <a:pt x="9007" y="501626"/>
                    <a:pt x="40535" y="235307"/>
                    <a:pt x="65776" y="21280"/>
                  </a:cubicBezTo>
                  <a:cubicBezTo>
                    <a:pt x="67015" y="10803"/>
                    <a:pt x="59585" y="1373"/>
                    <a:pt x="49107" y="135"/>
                  </a:cubicBezTo>
                  <a:cubicBezTo>
                    <a:pt x="38725" y="-1103"/>
                    <a:pt x="29200" y="6326"/>
                    <a:pt x="27962" y="16803"/>
                  </a:cubicBezTo>
                  <a:cubicBezTo>
                    <a:pt x="-1375" y="264358"/>
                    <a:pt x="-31569" y="520391"/>
                    <a:pt x="71968" y="588970"/>
                  </a:cubicBezTo>
                  <a:cubicBezTo>
                    <a:pt x="91018" y="601639"/>
                    <a:pt x="113115" y="607354"/>
                    <a:pt x="138452" y="606401"/>
                  </a:cubicBezTo>
                  <a:close/>
                </a:path>
              </a:pathLst>
            </a:custGeom>
            <a:solidFill>
              <a:srgbClr val="2E30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" name="Graphic 5">
              <a:extLst>
                <a:ext uri="{FF2B5EF4-FFF2-40B4-BE49-F238E27FC236}">
                  <a16:creationId xmlns:a16="http://schemas.microsoft.com/office/drawing/2014/main" id="{BD22311C-3A60-2D2E-6B08-2040E90C8F66}"/>
                </a:ext>
              </a:extLst>
            </p:cNvPr>
            <p:cNvGrpSpPr/>
            <p:nvPr/>
          </p:nvGrpSpPr>
          <p:grpSpPr>
            <a:xfrm>
              <a:off x="4573682" y="4029029"/>
              <a:ext cx="506723" cy="548567"/>
              <a:chOff x="4577473" y="3957692"/>
              <a:chExt cx="506723" cy="548567"/>
            </a:xfrm>
            <a:solidFill>
              <a:srgbClr val="2E3030"/>
            </a:solidFill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F16E38B-BBC7-4C21-BBDC-91CA179983CA}"/>
                  </a:ext>
                </a:extLst>
              </p:cNvPr>
              <p:cNvSpPr/>
              <p:nvPr/>
            </p:nvSpPr>
            <p:spPr>
              <a:xfrm>
                <a:off x="4577473" y="3957692"/>
                <a:ext cx="396848" cy="430089"/>
              </a:xfrm>
              <a:custGeom>
                <a:avLst/>
                <a:gdLst>
                  <a:gd name="connsiteX0" fmla="*/ 94397 w 396848"/>
                  <a:gd name="connsiteY0" fmla="*/ 156509 h 430089"/>
                  <a:gd name="connsiteX1" fmla="*/ 365859 w 396848"/>
                  <a:gd name="connsiteY1" fmla="*/ 425876 h 430089"/>
                  <a:gd name="connsiteX2" fmla="*/ 392625 w 396848"/>
                  <a:gd name="connsiteY2" fmla="*/ 423018 h 430089"/>
                  <a:gd name="connsiteX3" fmla="*/ 389767 w 396848"/>
                  <a:gd name="connsiteY3" fmla="*/ 396253 h 430089"/>
                  <a:gd name="connsiteX4" fmla="*/ 45724 w 396848"/>
                  <a:gd name="connsiteY4" fmla="*/ 23826 h 430089"/>
                  <a:gd name="connsiteX5" fmla="*/ 34580 w 396848"/>
                  <a:gd name="connsiteY5" fmla="*/ 8014 h 430089"/>
                  <a:gd name="connsiteX6" fmla="*/ 34294 w 396848"/>
                  <a:gd name="connsiteY6" fmla="*/ 7633 h 430089"/>
                  <a:gd name="connsiteX7" fmla="*/ 8005 w 396848"/>
                  <a:gd name="connsiteY7" fmla="*/ 3537 h 430089"/>
                  <a:gd name="connsiteX8" fmla="*/ 3528 w 396848"/>
                  <a:gd name="connsiteY8" fmla="*/ 30112 h 430089"/>
                  <a:gd name="connsiteX9" fmla="*/ 14673 w 396848"/>
                  <a:gd name="connsiteY9" fmla="*/ 45923 h 430089"/>
                  <a:gd name="connsiteX10" fmla="*/ 94397 w 396848"/>
                  <a:gd name="connsiteY10" fmla="*/ 156509 h 430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848" h="430089">
                    <a:moveTo>
                      <a:pt x="94397" y="156509"/>
                    </a:moveTo>
                    <a:cubicBezTo>
                      <a:pt x="167454" y="254235"/>
                      <a:pt x="221937" y="309956"/>
                      <a:pt x="365859" y="425876"/>
                    </a:cubicBezTo>
                    <a:cubicBezTo>
                      <a:pt x="374051" y="432448"/>
                      <a:pt x="386052" y="431210"/>
                      <a:pt x="392625" y="423018"/>
                    </a:cubicBezTo>
                    <a:cubicBezTo>
                      <a:pt x="399292" y="414827"/>
                      <a:pt x="397864" y="402825"/>
                      <a:pt x="389767" y="396253"/>
                    </a:cubicBezTo>
                    <a:cubicBezTo>
                      <a:pt x="203649" y="246425"/>
                      <a:pt x="173359" y="203657"/>
                      <a:pt x="45724" y="23826"/>
                    </a:cubicBezTo>
                    <a:lnTo>
                      <a:pt x="34580" y="8014"/>
                    </a:lnTo>
                    <a:cubicBezTo>
                      <a:pt x="34580" y="8014"/>
                      <a:pt x="34390" y="7823"/>
                      <a:pt x="34294" y="7633"/>
                    </a:cubicBezTo>
                    <a:cubicBezTo>
                      <a:pt x="28103" y="-654"/>
                      <a:pt x="16482" y="-2463"/>
                      <a:pt x="8005" y="3537"/>
                    </a:cubicBezTo>
                    <a:cubicBezTo>
                      <a:pt x="-567" y="9633"/>
                      <a:pt x="-2568" y="21539"/>
                      <a:pt x="3528" y="30112"/>
                    </a:cubicBezTo>
                    <a:lnTo>
                      <a:pt x="14673" y="45923"/>
                    </a:lnTo>
                    <a:cubicBezTo>
                      <a:pt x="45629" y="89357"/>
                      <a:pt x="70966" y="125172"/>
                      <a:pt x="94397" y="156509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1" name="Graphic 5">
                <a:extLst>
                  <a:ext uri="{FF2B5EF4-FFF2-40B4-BE49-F238E27FC236}">
                    <a16:creationId xmlns:a16="http://schemas.microsoft.com/office/drawing/2014/main" id="{82984736-8CE6-4C24-A922-2EED1CFD0E2B}"/>
                  </a:ext>
                </a:extLst>
              </p:cNvPr>
              <p:cNvGrpSpPr/>
              <p:nvPr/>
            </p:nvGrpSpPr>
            <p:grpSpPr>
              <a:xfrm>
                <a:off x="4937903" y="4321309"/>
                <a:ext cx="146292" cy="184950"/>
                <a:chOff x="4937903" y="4321309"/>
                <a:chExt cx="146292" cy="184950"/>
              </a:xfrm>
              <a:solidFill>
                <a:srgbClr val="2E3030"/>
              </a:solidFill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FC3FCDE6-2DB8-61AB-FF42-62B9060463FC}"/>
                    </a:ext>
                  </a:extLst>
                </p:cNvPr>
                <p:cNvSpPr/>
                <p:nvPr/>
              </p:nvSpPr>
              <p:spPr>
                <a:xfrm>
                  <a:off x="4945618" y="4354402"/>
                  <a:ext cx="138577" cy="101192"/>
                </a:xfrm>
                <a:custGeom>
                  <a:avLst/>
                  <a:gdLst>
                    <a:gd name="connsiteX0" fmla="*/ 3811 w 138577"/>
                    <a:gd name="connsiteY0" fmla="*/ 30404 h 101192"/>
                    <a:gd name="connsiteX1" fmla="*/ 8954 w 138577"/>
                    <a:gd name="connsiteY1" fmla="*/ 35166 h 101192"/>
                    <a:gd name="connsiteX2" fmla="*/ 109347 w 138577"/>
                    <a:gd name="connsiteY2" fmla="*/ 98317 h 101192"/>
                    <a:gd name="connsiteX3" fmla="*/ 135636 w 138577"/>
                    <a:gd name="connsiteY3" fmla="*/ 92316 h 101192"/>
                    <a:gd name="connsiteX4" fmla="*/ 129636 w 138577"/>
                    <a:gd name="connsiteY4" fmla="*/ 66027 h 101192"/>
                    <a:gd name="connsiteX5" fmla="*/ 29242 w 138577"/>
                    <a:gd name="connsiteY5" fmla="*/ 2876 h 101192"/>
                    <a:gd name="connsiteX6" fmla="*/ 2953 w 138577"/>
                    <a:gd name="connsiteY6" fmla="*/ 8877 h 101192"/>
                    <a:gd name="connsiteX7" fmla="*/ 3811 w 138577"/>
                    <a:gd name="connsiteY7" fmla="*/ 30404 h 101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577" h="101192">
                      <a:moveTo>
                        <a:pt x="3811" y="30404"/>
                      </a:moveTo>
                      <a:cubicBezTo>
                        <a:pt x="5144" y="32213"/>
                        <a:pt x="6858" y="33928"/>
                        <a:pt x="8954" y="35166"/>
                      </a:cubicBezTo>
                      <a:lnTo>
                        <a:pt x="109347" y="98317"/>
                      </a:lnTo>
                      <a:cubicBezTo>
                        <a:pt x="118206" y="103841"/>
                        <a:pt x="130017" y="101174"/>
                        <a:pt x="135636" y="92316"/>
                      </a:cubicBezTo>
                      <a:cubicBezTo>
                        <a:pt x="141256" y="83363"/>
                        <a:pt x="138589" y="71647"/>
                        <a:pt x="129636" y="66027"/>
                      </a:cubicBezTo>
                      <a:lnTo>
                        <a:pt x="29242" y="2876"/>
                      </a:lnTo>
                      <a:cubicBezTo>
                        <a:pt x="20289" y="-2648"/>
                        <a:pt x="8573" y="19"/>
                        <a:pt x="2953" y="8877"/>
                      </a:cubicBezTo>
                      <a:cubicBezTo>
                        <a:pt x="-1428" y="15735"/>
                        <a:pt x="-762" y="24307"/>
                        <a:pt x="3811" y="30404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6E1C4166-3C9F-528D-14EF-2ECC55B31232}"/>
                    </a:ext>
                  </a:extLst>
                </p:cNvPr>
                <p:cNvSpPr/>
                <p:nvPr/>
              </p:nvSpPr>
              <p:spPr>
                <a:xfrm>
                  <a:off x="4937903" y="4321309"/>
                  <a:ext cx="144555" cy="184950"/>
                </a:xfrm>
                <a:custGeom>
                  <a:avLst/>
                  <a:gdLst>
                    <a:gd name="connsiteX0" fmla="*/ 30194 w 144555"/>
                    <a:gd name="connsiteY0" fmla="*/ 177321 h 184950"/>
                    <a:gd name="connsiteX1" fmla="*/ 49244 w 144555"/>
                    <a:gd name="connsiteY1" fmla="*/ 184560 h 184950"/>
                    <a:gd name="connsiteX2" fmla="*/ 64199 w 144555"/>
                    <a:gd name="connsiteY2" fmla="*/ 162176 h 184950"/>
                    <a:gd name="connsiteX3" fmla="*/ 44196 w 144555"/>
                    <a:gd name="connsiteY3" fmla="*/ 62354 h 184950"/>
                    <a:gd name="connsiteX4" fmla="*/ 130778 w 144555"/>
                    <a:gd name="connsiteY4" fmla="*/ 37304 h 184950"/>
                    <a:gd name="connsiteX5" fmla="*/ 143828 w 144555"/>
                    <a:gd name="connsiteY5" fmla="*/ 13777 h 184950"/>
                    <a:gd name="connsiteX6" fmla="*/ 120301 w 144555"/>
                    <a:gd name="connsiteY6" fmla="*/ 728 h 184950"/>
                    <a:gd name="connsiteX7" fmla="*/ 0 w 144555"/>
                    <a:gd name="connsiteY7" fmla="*/ 35398 h 184950"/>
                    <a:gd name="connsiteX8" fmla="*/ 26861 w 144555"/>
                    <a:gd name="connsiteY8" fmla="*/ 169606 h 184950"/>
                    <a:gd name="connsiteX9" fmla="*/ 30290 w 144555"/>
                    <a:gd name="connsiteY9" fmla="*/ 177321 h 184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555" h="184950">
                      <a:moveTo>
                        <a:pt x="30194" y="177321"/>
                      </a:moveTo>
                      <a:cubicBezTo>
                        <a:pt x="34481" y="183036"/>
                        <a:pt x="41815" y="186084"/>
                        <a:pt x="49244" y="184560"/>
                      </a:cubicBezTo>
                      <a:cubicBezTo>
                        <a:pt x="59531" y="182464"/>
                        <a:pt x="66199" y="172463"/>
                        <a:pt x="64199" y="162176"/>
                      </a:cubicBezTo>
                      <a:lnTo>
                        <a:pt x="44196" y="62354"/>
                      </a:lnTo>
                      <a:lnTo>
                        <a:pt x="130778" y="37304"/>
                      </a:lnTo>
                      <a:cubicBezTo>
                        <a:pt x="140875" y="34446"/>
                        <a:pt x="146685" y="23778"/>
                        <a:pt x="143828" y="13777"/>
                      </a:cubicBezTo>
                      <a:cubicBezTo>
                        <a:pt x="140875" y="3680"/>
                        <a:pt x="130397" y="-2130"/>
                        <a:pt x="120301" y="728"/>
                      </a:cubicBezTo>
                      <a:lnTo>
                        <a:pt x="0" y="35398"/>
                      </a:lnTo>
                      <a:lnTo>
                        <a:pt x="26861" y="169606"/>
                      </a:lnTo>
                      <a:cubicBezTo>
                        <a:pt x="27432" y="172463"/>
                        <a:pt x="28670" y="175035"/>
                        <a:pt x="30290" y="17732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9" name="Graphic 5">
              <a:extLst>
                <a:ext uri="{FF2B5EF4-FFF2-40B4-BE49-F238E27FC236}">
                  <a16:creationId xmlns:a16="http://schemas.microsoft.com/office/drawing/2014/main" id="{05B89358-9115-42D6-F6A1-DFD951FFDF3C}"/>
                </a:ext>
              </a:extLst>
            </p:cNvPr>
            <p:cNvGrpSpPr/>
            <p:nvPr/>
          </p:nvGrpSpPr>
          <p:grpSpPr>
            <a:xfrm>
              <a:off x="1714713" y="1286820"/>
              <a:ext cx="3026074" cy="3784915"/>
              <a:chOff x="1718504" y="1215483"/>
              <a:chExt cx="3026074" cy="3784915"/>
            </a:xfrm>
            <a:solidFill>
              <a:srgbClr val="FFBD9C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B814B8-C6BC-CC7F-03FD-3740ACA205AF}"/>
                  </a:ext>
                </a:extLst>
              </p:cNvPr>
              <p:cNvSpPr/>
              <p:nvPr/>
            </p:nvSpPr>
            <p:spPr>
              <a:xfrm>
                <a:off x="1720539" y="1215909"/>
                <a:ext cx="3024039" cy="3784489"/>
              </a:xfrm>
              <a:custGeom>
                <a:avLst/>
                <a:gdLst>
                  <a:gd name="connsiteX0" fmla="*/ 1538583 w 3024039"/>
                  <a:gd name="connsiteY0" fmla="*/ 3783736 h 3784489"/>
                  <a:gd name="connsiteX1" fmla="*/ 2591572 w 3024039"/>
                  <a:gd name="connsiteY1" fmla="*/ 3325012 h 3784489"/>
                  <a:gd name="connsiteX2" fmla="*/ 2926662 w 3024039"/>
                  <a:gd name="connsiteY2" fmla="*/ 2744558 h 3784489"/>
                  <a:gd name="connsiteX3" fmla="*/ 3021912 w 3024039"/>
                  <a:gd name="connsiteY3" fmla="*/ 1994941 h 3784489"/>
                  <a:gd name="connsiteX4" fmla="*/ 2506990 w 3024039"/>
                  <a:gd name="connsiteY4" fmla="*/ 614864 h 3784489"/>
                  <a:gd name="connsiteX5" fmla="*/ 1453715 w 3024039"/>
                  <a:gd name="connsiteY5" fmla="*/ 501 h 3784489"/>
                  <a:gd name="connsiteX6" fmla="*/ 427492 w 3024039"/>
                  <a:gd name="connsiteY6" fmla="*/ 675252 h 3784489"/>
                  <a:gd name="connsiteX7" fmla="*/ 677 w 3024039"/>
                  <a:gd name="connsiteY7" fmla="*/ 2158009 h 3784489"/>
                  <a:gd name="connsiteX8" fmla="*/ 553793 w 3024039"/>
                  <a:gd name="connsiteY8" fmla="*/ 3403689 h 3784489"/>
                  <a:gd name="connsiteX9" fmla="*/ 1538583 w 3024039"/>
                  <a:gd name="connsiteY9" fmla="*/ 3783641 h 378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24039" h="3784489">
                    <a:moveTo>
                      <a:pt x="1538583" y="3783736"/>
                    </a:moveTo>
                    <a:cubicBezTo>
                      <a:pt x="1962541" y="3768877"/>
                      <a:pt x="2326587" y="3610286"/>
                      <a:pt x="2591572" y="3325012"/>
                    </a:cubicBezTo>
                    <a:cubicBezTo>
                      <a:pt x="2740543" y="3164611"/>
                      <a:pt x="2853224" y="2969349"/>
                      <a:pt x="2926662" y="2744558"/>
                    </a:cubicBezTo>
                    <a:cubicBezTo>
                      <a:pt x="3000956" y="2517197"/>
                      <a:pt x="3032961" y="2264975"/>
                      <a:pt x="3021912" y="1994941"/>
                    </a:cubicBezTo>
                    <a:cubicBezTo>
                      <a:pt x="3002290" y="1512023"/>
                      <a:pt x="2814552" y="1009008"/>
                      <a:pt x="2506990" y="614864"/>
                    </a:cubicBezTo>
                    <a:cubicBezTo>
                      <a:pt x="2198380" y="219481"/>
                      <a:pt x="1818714" y="-12262"/>
                      <a:pt x="1453715" y="501"/>
                    </a:cubicBezTo>
                    <a:cubicBezTo>
                      <a:pt x="1084812" y="13360"/>
                      <a:pt x="710861" y="259295"/>
                      <a:pt x="427492" y="675252"/>
                    </a:cubicBezTo>
                    <a:cubicBezTo>
                      <a:pt x="143933" y="1091685"/>
                      <a:pt x="-11611" y="1632134"/>
                      <a:pt x="677" y="2158009"/>
                    </a:cubicBezTo>
                    <a:cubicBezTo>
                      <a:pt x="11249" y="2615018"/>
                      <a:pt x="223181" y="3092316"/>
                      <a:pt x="553793" y="3403689"/>
                    </a:cubicBezTo>
                    <a:cubicBezTo>
                      <a:pt x="831257" y="3665055"/>
                      <a:pt x="1171871" y="3796404"/>
                      <a:pt x="1538583" y="3783641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B874BFE-BFBE-B6D9-519B-284E4670D5F1}"/>
                  </a:ext>
                </a:extLst>
              </p:cNvPr>
              <p:cNvSpPr/>
              <p:nvPr/>
            </p:nvSpPr>
            <p:spPr>
              <a:xfrm>
                <a:off x="1718504" y="1215483"/>
                <a:ext cx="2944287" cy="3601485"/>
              </a:xfrm>
              <a:custGeom>
                <a:avLst/>
                <a:gdLst>
                  <a:gd name="connsiteX0" fmla="*/ 1587481 w 2944287"/>
                  <a:gd name="connsiteY0" fmla="*/ 3596519 h 3601485"/>
                  <a:gd name="connsiteX1" fmla="*/ 2538457 w 2944287"/>
                  <a:gd name="connsiteY1" fmla="*/ 3153130 h 3601485"/>
                  <a:gd name="connsiteX2" fmla="*/ 2849067 w 2944287"/>
                  <a:gd name="connsiteY2" fmla="*/ 2645829 h 3601485"/>
                  <a:gd name="connsiteX3" fmla="*/ 2942317 w 2944287"/>
                  <a:gd name="connsiteY3" fmla="*/ 1953361 h 3601485"/>
                  <a:gd name="connsiteX4" fmla="*/ 2471306 w 2944287"/>
                  <a:gd name="connsiteY4" fmla="*/ 573093 h 3601485"/>
                  <a:gd name="connsiteX5" fmla="*/ 1476991 w 2944287"/>
                  <a:gd name="connsiteY5" fmla="*/ 69 h 3601485"/>
                  <a:gd name="connsiteX6" fmla="*/ 1461941 w 2944287"/>
                  <a:gd name="connsiteY6" fmla="*/ 546 h 3601485"/>
                  <a:gd name="connsiteX7" fmla="*/ 434194 w 2944287"/>
                  <a:gd name="connsiteY7" fmla="*/ 668820 h 3601485"/>
                  <a:gd name="connsiteX8" fmla="*/ 711 w 2944287"/>
                  <a:gd name="connsiteY8" fmla="*/ 2105190 h 3601485"/>
                  <a:gd name="connsiteX9" fmla="*/ 492011 w 2944287"/>
                  <a:gd name="connsiteY9" fmla="*/ 3229711 h 3601485"/>
                  <a:gd name="connsiteX10" fmla="*/ 1587481 w 2944287"/>
                  <a:gd name="connsiteY10" fmla="*/ 3596519 h 360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44287" h="3601485">
                    <a:moveTo>
                      <a:pt x="1587481" y="3596519"/>
                    </a:moveTo>
                    <a:cubicBezTo>
                      <a:pt x="1964385" y="3583375"/>
                      <a:pt x="2284711" y="3429355"/>
                      <a:pt x="2538457" y="3153130"/>
                    </a:cubicBezTo>
                    <a:cubicBezTo>
                      <a:pt x="2681141" y="2997873"/>
                      <a:pt x="2778868" y="2863475"/>
                      <a:pt x="2849067" y="2645829"/>
                    </a:cubicBezTo>
                    <a:cubicBezTo>
                      <a:pt x="2920124" y="2425611"/>
                      <a:pt x="2952985" y="2214823"/>
                      <a:pt x="2942317" y="1953361"/>
                    </a:cubicBezTo>
                    <a:cubicBezTo>
                      <a:pt x="2923362" y="1485684"/>
                      <a:pt x="2766295" y="955046"/>
                      <a:pt x="2471306" y="573093"/>
                    </a:cubicBezTo>
                    <a:cubicBezTo>
                      <a:pt x="2175459" y="190093"/>
                      <a:pt x="1810937" y="-4217"/>
                      <a:pt x="1476991" y="69"/>
                    </a:cubicBezTo>
                    <a:cubicBezTo>
                      <a:pt x="1470895" y="69"/>
                      <a:pt x="1468133" y="355"/>
                      <a:pt x="1461941" y="546"/>
                    </a:cubicBezTo>
                    <a:cubicBezTo>
                      <a:pt x="1101801" y="13214"/>
                      <a:pt x="716039" y="244386"/>
                      <a:pt x="434194" y="668820"/>
                    </a:cubicBezTo>
                    <a:cubicBezTo>
                      <a:pt x="165303" y="1073918"/>
                      <a:pt x="-12719" y="1595888"/>
                      <a:pt x="711" y="2105190"/>
                    </a:cubicBezTo>
                    <a:cubicBezTo>
                      <a:pt x="15094" y="2647829"/>
                      <a:pt x="165970" y="2926054"/>
                      <a:pt x="492011" y="3229711"/>
                    </a:cubicBezTo>
                    <a:cubicBezTo>
                      <a:pt x="765473" y="3484410"/>
                      <a:pt x="1184859" y="3630904"/>
                      <a:pt x="1587481" y="35965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" name="Graphic 5">
              <a:extLst>
                <a:ext uri="{FF2B5EF4-FFF2-40B4-BE49-F238E27FC236}">
                  <a16:creationId xmlns:a16="http://schemas.microsoft.com/office/drawing/2014/main" id="{62F32DCE-B664-3F13-AB2A-60F9D69E4C70}"/>
                </a:ext>
              </a:extLst>
            </p:cNvPr>
            <p:cNvGrpSpPr/>
            <p:nvPr/>
          </p:nvGrpSpPr>
          <p:grpSpPr>
            <a:xfrm>
              <a:off x="1697288" y="4224978"/>
              <a:ext cx="416083" cy="619593"/>
              <a:chOff x="1701079" y="4153641"/>
              <a:chExt cx="416083" cy="619593"/>
            </a:xfrm>
            <a:solidFill>
              <a:srgbClr val="2E3030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ED87607-209E-E5E0-9ECE-B2B5DD430364}"/>
                  </a:ext>
                </a:extLst>
              </p:cNvPr>
              <p:cNvSpPr/>
              <p:nvPr/>
            </p:nvSpPr>
            <p:spPr>
              <a:xfrm>
                <a:off x="1812640" y="4153641"/>
                <a:ext cx="304522" cy="497864"/>
              </a:xfrm>
              <a:custGeom>
                <a:avLst/>
                <a:gdLst>
                  <a:gd name="connsiteX0" fmla="*/ 19065 w 304522"/>
                  <a:gd name="connsiteY0" fmla="*/ 497864 h 497864"/>
                  <a:gd name="connsiteX1" fmla="*/ 33924 w 304522"/>
                  <a:gd name="connsiteY1" fmla="*/ 490721 h 497864"/>
                  <a:gd name="connsiteX2" fmla="*/ 295481 w 304522"/>
                  <a:gd name="connsiteY2" fmla="*/ 44189 h 497864"/>
                  <a:gd name="connsiteX3" fmla="*/ 303006 w 304522"/>
                  <a:gd name="connsiteY3" fmla="*/ 26472 h 497864"/>
                  <a:gd name="connsiteX4" fmla="*/ 292909 w 304522"/>
                  <a:gd name="connsiteY4" fmla="*/ 1517 h 497864"/>
                  <a:gd name="connsiteX5" fmla="*/ 267954 w 304522"/>
                  <a:gd name="connsiteY5" fmla="*/ 11613 h 497864"/>
                  <a:gd name="connsiteX6" fmla="*/ 260429 w 304522"/>
                  <a:gd name="connsiteY6" fmla="*/ 29425 h 497864"/>
                  <a:gd name="connsiteX7" fmla="*/ 4206 w 304522"/>
                  <a:gd name="connsiteY7" fmla="*/ 466908 h 497864"/>
                  <a:gd name="connsiteX8" fmla="*/ 7159 w 304522"/>
                  <a:gd name="connsiteY8" fmla="*/ 493673 h 497864"/>
                  <a:gd name="connsiteX9" fmla="*/ 19065 w 304522"/>
                  <a:gd name="connsiteY9" fmla="*/ 497864 h 497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522" h="497864">
                    <a:moveTo>
                      <a:pt x="19065" y="497864"/>
                    </a:moveTo>
                    <a:cubicBezTo>
                      <a:pt x="24590" y="497864"/>
                      <a:pt x="30114" y="495388"/>
                      <a:pt x="33924" y="490721"/>
                    </a:cubicBezTo>
                    <a:cubicBezTo>
                      <a:pt x="186896" y="300411"/>
                      <a:pt x="209946" y="246118"/>
                      <a:pt x="295481" y="44189"/>
                    </a:cubicBezTo>
                    <a:lnTo>
                      <a:pt x="303006" y="26472"/>
                    </a:lnTo>
                    <a:cubicBezTo>
                      <a:pt x="307101" y="16757"/>
                      <a:pt x="302625" y="5612"/>
                      <a:pt x="292909" y="1517"/>
                    </a:cubicBezTo>
                    <a:cubicBezTo>
                      <a:pt x="283289" y="-2579"/>
                      <a:pt x="272049" y="1898"/>
                      <a:pt x="267954" y="11613"/>
                    </a:cubicBezTo>
                    <a:lnTo>
                      <a:pt x="260429" y="29425"/>
                    </a:lnTo>
                    <a:cubicBezTo>
                      <a:pt x="174228" y="232498"/>
                      <a:pt x="153844" y="280790"/>
                      <a:pt x="4206" y="466908"/>
                    </a:cubicBezTo>
                    <a:cubicBezTo>
                      <a:pt x="-2366" y="475100"/>
                      <a:pt x="-1128" y="487101"/>
                      <a:pt x="7159" y="493673"/>
                    </a:cubicBezTo>
                    <a:cubicBezTo>
                      <a:pt x="10683" y="496435"/>
                      <a:pt x="14874" y="497864"/>
                      <a:pt x="19065" y="497864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5" name="Graphic 5">
                <a:extLst>
                  <a:ext uri="{FF2B5EF4-FFF2-40B4-BE49-F238E27FC236}">
                    <a16:creationId xmlns:a16="http://schemas.microsoft.com/office/drawing/2014/main" id="{03697BE8-F038-B1A4-3E21-28F6BE2EA523}"/>
                  </a:ext>
                </a:extLst>
              </p:cNvPr>
              <p:cNvGrpSpPr/>
              <p:nvPr/>
            </p:nvGrpSpPr>
            <p:grpSpPr>
              <a:xfrm>
                <a:off x="1701079" y="4608795"/>
                <a:ext cx="147775" cy="164440"/>
                <a:chOff x="1701079" y="4608795"/>
                <a:chExt cx="147775" cy="164440"/>
              </a:xfrm>
              <a:solidFill>
                <a:srgbClr val="2E3030"/>
              </a:solidFill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D2B4FE8D-567F-56C0-8DBF-4E8E6EDB2180}"/>
                    </a:ext>
                  </a:extLst>
                </p:cNvPr>
                <p:cNvSpPr/>
                <p:nvPr/>
              </p:nvSpPr>
              <p:spPr>
                <a:xfrm>
                  <a:off x="1719989" y="4620025"/>
                  <a:ext cx="122659" cy="121301"/>
                </a:xfrm>
                <a:custGeom>
                  <a:avLst/>
                  <a:gdLst>
                    <a:gd name="connsiteX0" fmla="*/ 19134 w 122659"/>
                    <a:gd name="connsiteY0" fmla="*/ 121301 h 121301"/>
                    <a:gd name="connsiteX1" fmla="*/ 32469 w 122659"/>
                    <a:gd name="connsiteY1" fmla="*/ 115776 h 121301"/>
                    <a:gd name="connsiteX2" fmla="*/ 116956 w 122659"/>
                    <a:gd name="connsiteY2" fmla="*/ 32623 h 121301"/>
                    <a:gd name="connsiteX3" fmla="*/ 117146 w 122659"/>
                    <a:gd name="connsiteY3" fmla="*/ 5667 h 121301"/>
                    <a:gd name="connsiteX4" fmla="*/ 90190 w 122659"/>
                    <a:gd name="connsiteY4" fmla="*/ 5477 h 121301"/>
                    <a:gd name="connsiteX5" fmla="*/ 5704 w 122659"/>
                    <a:gd name="connsiteY5" fmla="*/ 88725 h 121301"/>
                    <a:gd name="connsiteX6" fmla="*/ 5513 w 122659"/>
                    <a:gd name="connsiteY6" fmla="*/ 115681 h 121301"/>
                    <a:gd name="connsiteX7" fmla="*/ 19039 w 122659"/>
                    <a:gd name="connsiteY7" fmla="*/ 121301 h 121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2659" h="121301">
                      <a:moveTo>
                        <a:pt x="19134" y="121301"/>
                      </a:moveTo>
                      <a:cubicBezTo>
                        <a:pt x="23992" y="121301"/>
                        <a:pt x="28754" y="119491"/>
                        <a:pt x="32469" y="115776"/>
                      </a:cubicBezTo>
                      <a:lnTo>
                        <a:pt x="116956" y="32623"/>
                      </a:lnTo>
                      <a:cubicBezTo>
                        <a:pt x="124480" y="25289"/>
                        <a:pt x="124576" y="13192"/>
                        <a:pt x="117146" y="5667"/>
                      </a:cubicBezTo>
                      <a:cubicBezTo>
                        <a:pt x="109812" y="-1857"/>
                        <a:pt x="97715" y="-1857"/>
                        <a:pt x="90190" y="5477"/>
                      </a:cubicBezTo>
                      <a:lnTo>
                        <a:pt x="5704" y="88725"/>
                      </a:lnTo>
                      <a:cubicBezTo>
                        <a:pt x="-1821" y="96060"/>
                        <a:pt x="-1916" y="108157"/>
                        <a:pt x="5513" y="115681"/>
                      </a:cubicBezTo>
                      <a:cubicBezTo>
                        <a:pt x="9228" y="119491"/>
                        <a:pt x="14181" y="121301"/>
                        <a:pt x="19039" y="121301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D262C7A-1A61-5BC1-6E2B-F61832B84105}"/>
                    </a:ext>
                  </a:extLst>
                </p:cNvPr>
                <p:cNvSpPr/>
                <p:nvPr/>
              </p:nvSpPr>
              <p:spPr>
                <a:xfrm>
                  <a:off x="1701079" y="4608795"/>
                  <a:ext cx="147775" cy="164440"/>
                </a:xfrm>
                <a:custGeom>
                  <a:avLst/>
                  <a:gdLst>
                    <a:gd name="connsiteX0" fmla="*/ 128722 w 147775"/>
                    <a:gd name="connsiteY0" fmla="*/ 164440 h 164440"/>
                    <a:gd name="connsiteX1" fmla="*/ 129103 w 147775"/>
                    <a:gd name="connsiteY1" fmla="*/ 164440 h 164440"/>
                    <a:gd name="connsiteX2" fmla="*/ 147772 w 147775"/>
                    <a:gd name="connsiteY2" fmla="*/ 145009 h 164440"/>
                    <a:gd name="connsiteX3" fmla="*/ 145200 w 147775"/>
                    <a:gd name="connsiteY3" fmla="*/ 8135 h 164440"/>
                    <a:gd name="connsiteX4" fmla="*/ 20232 w 147775"/>
                    <a:gd name="connsiteY4" fmla="*/ 39 h 164440"/>
                    <a:gd name="connsiteX5" fmla="*/ 39 w 147775"/>
                    <a:gd name="connsiteY5" fmla="*/ 17851 h 164440"/>
                    <a:gd name="connsiteX6" fmla="*/ 17851 w 147775"/>
                    <a:gd name="connsiteY6" fmla="*/ 38139 h 164440"/>
                    <a:gd name="connsiteX7" fmla="*/ 107862 w 147775"/>
                    <a:gd name="connsiteY7" fmla="*/ 43949 h 164440"/>
                    <a:gd name="connsiteX8" fmla="*/ 109767 w 147775"/>
                    <a:gd name="connsiteY8" fmla="*/ 145771 h 164440"/>
                    <a:gd name="connsiteX9" fmla="*/ 128817 w 147775"/>
                    <a:gd name="connsiteY9" fmla="*/ 164440 h 16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775" h="164440">
                      <a:moveTo>
                        <a:pt x="128722" y="164440"/>
                      </a:moveTo>
                      <a:lnTo>
                        <a:pt x="129103" y="164440"/>
                      </a:lnTo>
                      <a:cubicBezTo>
                        <a:pt x="139581" y="164250"/>
                        <a:pt x="147963" y="155582"/>
                        <a:pt x="147772" y="145009"/>
                      </a:cubicBezTo>
                      <a:lnTo>
                        <a:pt x="145200" y="8135"/>
                      </a:lnTo>
                      <a:lnTo>
                        <a:pt x="20232" y="39"/>
                      </a:lnTo>
                      <a:cubicBezTo>
                        <a:pt x="9755" y="-628"/>
                        <a:pt x="706" y="7373"/>
                        <a:pt x="39" y="17851"/>
                      </a:cubicBezTo>
                      <a:cubicBezTo>
                        <a:pt x="-628" y="28328"/>
                        <a:pt x="7278" y="37377"/>
                        <a:pt x="17851" y="38139"/>
                      </a:cubicBezTo>
                      <a:lnTo>
                        <a:pt x="107862" y="43949"/>
                      </a:lnTo>
                      <a:lnTo>
                        <a:pt x="109767" y="145771"/>
                      </a:lnTo>
                      <a:cubicBezTo>
                        <a:pt x="109958" y="156154"/>
                        <a:pt x="118435" y="164440"/>
                        <a:pt x="128817" y="164440"/>
                      </a:cubicBezTo>
                      <a:close/>
                    </a:path>
                  </a:pathLst>
                </a:custGeom>
                <a:solidFill>
                  <a:srgbClr val="2E30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1" name="Graphic 5">
              <a:extLst>
                <a:ext uri="{FF2B5EF4-FFF2-40B4-BE49-F238E27FC236}">
                  <a16:creationId xmlns:a16="http://schemas.microsoft.com/office/drawing/2014/main" id="{084816BA-FA37-E347-D809-E096FA89728E}"/>
                </a:ext>
              </a:extLst>
            </p:cNvPr>
            <p:cNvGrpSpPr/>
            <p:nvPr/>
          </p:nvGrpSpPr>
          <p:grpSpPr>
            <a:xfrm>
              <a:off x="2546615" y="3694700"/>
              <a:ext cx="1770913" cy="755918"/>
              <a:chOff x="2550406" y="3623363"/>
              <a:chExt cx="1770913" cy="755918"/>
            </a:xfrm>
          </p:grpSpPr>
          <p:grpSp>
            <p:nvGrpSpPr>
              <p:cNvPr id="12" name="Graphic 5">
                <a:extLst>
                  <a:ext uri="{FF2B5EF4-FFF2-40B4-BE49-F238E27FC236}">
                    <a16:creationId xmlns:a16="http://schemas.microsoft.com/office/drawing/2014/main" id="{1C6BF60C-6E66-1C88-B0F0-10C09170A84A}"/>
                  </a:ext>
                </a:extLst>
              </p:cNvPr>
              <p:cNvGrpSpPr/>
              <p:nvPr/>
            </p:nvGrpSpPr>
            <p:grpSpPr>
              <a:xfrm>
                <a:off x="2858199" y="3675749"/>
                <a:ext cx="371220" cy="371220"/>
                <a:chOff x="2858199" y="3675749"/>
                <a:chExt cx="371220" cy="371220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3128B6C-3466-2F2F-EA42-4B84F5CFC5E9}"/>
                    </a:ext>
                  </a:extLst>
                </p:cNvPr>
                <p:cNvSpPr/>
                <p:nvPr/>
              </p:nvSpPr>
              <p:spPr>
                <a:xfrm>
                  <a:off x="2858199" y="3675749"/>
                  <a:ext cx="371220" cy="371220"/>
                </a:xfrm>
                <a:custGeom>
                  <a:avLst/>
                  <a:gdLst>
                    <a:gd name="connsiteX0" fmla="*/ 370253 w 371220"/>
                    <a:gd name="connsiteY0" fmla="*/ 166894 h 371220"/>
                    <a:gd name="connsiteX1" fmla="*/ 204327 w 371220"/>
                    <a:gd name="connsiteY1" fmla="*/ 370252 h 371220"/>
                    <a:gd name="connsiteX2" fmla="*/ 968 w 371220"/>
                    <a:gd name="connsiteY2" fmla="*/ 204327 h 371220"/>
                    <a:gd name="connsiteX3" fmla="*/ 166799 w 371220"/>
                    <a:gd name="connsiteY3" fmla="*/ 968 h 371220"/>
                    <a:gd name="connsiteX4" fmla="*/ 370253 w 371220"/>
                    <a:gd name="connsiteY4" fmla="*/ 166894 h 37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220" h="371220">
                      <a:moveTo>
                        <a:pt x="370253" y="166894"/>
                      </a:moveTo>
                      <a:cubicBezTo>
                        <a:pt x="380635" y="268811"/>
                        <a:pt x="306340" y="359870"/>
                        <a:pt x="204327" y="370252"/>
                      </a:cubicBezTo>
                      <a:cubicBezTo>
                        <a:pt x="102410" y="380635"/>
                        <a:pt x="11351" y="306340"/>
                        <a:pt x="968" y="204327"/>
                      </a:cubicBezTo>
                      <a:cubicBezTo>
                        <a:pt x="-9414" y="102314"/>
                        <a:pt x="64881" y="11255"/>
                        <a:pt x="166799" y="968"/>
                      </a:cubicBezTo>
                      <a:cubicBezTo>
                        <a:pt x="268811" y="-9414"/>
                        <a:pt x="359870" y="64881"/>
                        <a:pt x="370253" y="166894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FD03612-6C41-89D8-483E-B04770D1A65D}"/>
                    </a:ext>
                  </a:extLst>
                </p:cNvPr>
                <p:cNvSpPr/>
                <p:nvPr/>
              </p:nvSpPr>
              <p:spPr>
                <a:xfrm>
                  <a:off x="2942171" y="3731606"/>
                  <a:ext cx="282715" cy="282747"/>
                </a:xfrm>
                <a:custGeom>
                  <a:avLst/>
                  <a:gdLst>
                    <a:gd name="connsiteX0" fmla="*/ 281994 w 282715"/>
                    <a:gd name="connsiteY0" fmla="*/ 127134 h 282747"/>
                    <a:gd name="connsiteX1" fmla="*/ 155597 w 282715"/>
                    <a:gd name="connsiteY1" fmla="*/ 282011 h 282747"/>
                    <a:gd name="connsiteX2" fmla="*/ 721 w 282715"/>
                    <a:gd name="connsiteY2" fmla="*/ 155614 h 282747"/>
                    <a:gd name="connsiteX3" fmla="*/ 127117 w 282715"/>
                    <a:gd name="connsiteY3" fmla="*/ 737 h 282747"/>
                    <a:gd name="connsiteX4" fmla="*/ 281994 w 282715"/>
                    <a:gd name="connsiteY4" fmla="*/ 127134 h 282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2715" h="282747">
                      <a:moveTo>
                        <a:pt x="281994" y="127134"/>
                      </a:moveTo>
                      <a:cubicBezTo>
                        <a:pt x="289804" y="204763"/>
                        <a:pt x="233321" y="274105"/>
                        <a:pt x="155597" y="282011"/>
                      </a:cubicBezTo>
                      <a:cubicBezTo>
                        <a:pt x="77968" y="289916"/>
                        <a:pt x="8626" y="233338"/>
                        <a:pt x="721" y="155614"/>
                      </a:cubicBezTo>
                      <a:cubicBezTo>
                        <a:pt x="-7090" y="77985"/>
                        <a:pt x="49489" y="8643"/>
                        <a:pt x="127117" y="737"/>
                      </a:cubicBezTo>
                      <a:cubicBezTo>
                        <a:pt x="204746" y="-7169"/>
                        <a:pt x="274183" y="49410"/>
                        <a:pt x="281994" y="127134"/>
                      </a:cubicBezTo>
                      <a:close/>
                    </a:path>
                  </a:pathLst>
                </a:custGeom>
                <a:solidFill>
                  <a:srgbClr val="1819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FB102E2-0FDA-FFB3-2267-82EB93EBFDDE}"/>
                    </a:ext>
                  </a:extLst>
                </p:cNvPr>
                <p:cNvSpPr/>
                <p:nvPr/>
              </p:nvSpPr>
              <p:spPr>
                <a:xfrm>
                  <a:off x="2947041" y="3754876"/>
                  <a:ext cx="87808" cy="87888"/>
                </a:xfrm>
                <a:custGeom>
                  <a:avLst/>
                  <a:gdLst>
                    <a:gd name="connsiteX0" fmla="*/ 87576 w 87808"/>
                    <a:gd name="connsiteY0" fmla="*/ 39570 h 87888"/>
                    <a:gd name="connsiteX1" fmla="*/ 48333 w 87808"/>
                    <a:gd name="connsiteY1" fmla="*/ 87672 h 87888"/>
                    <a:gd name="connsiteX2" fmla="*/ 232 w 87808"/>
                    <a:gd name="connsiteY2" fmla="*/ 48334 h 87888"/>
                    <a:gd name="connsiteX3" fmla="*/ 39475 w 87808"/>
                    <a:gd name="connsiteY3" fmla="*/ 232 h 87888"/>
                    <a:gd name="connsiteX4" fmla="*/ 87672 w 87808"/>
                    <a:gd name="connsiteY4" fmla="*/ 39475 h 87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808" h="87888">
                      <a:moveTo>
                        <a:pt x="87576" y="39570"/>
                      </a:moveTo>
                      <a:cubicBezTo>
                        <a:pt x="90053" y="63764"/>
                        <a:pt x="72432" y="85195"/>
                        <a:pt x="48333" y="87672"/>
                      </a:cubicBezTo>
                      <a:cubicBezTo>
                        <a:pt x="24235" y="90053"/>
                        <a:pt x="2709" y="72527"/>
                        <a:pt x="232" y="48334"/>
                      </a:cubicBezTo>
                      <a:cubicBezTo>
                        <a:pt x="-2244" y="24140"/>
                        <a:pt x="15377" y="2709"/>
                        <a:pt x="39475" y="232"/>
                      </a:cubicBezTo>
                      <a:cubicBezTo>
                        <a:pt x="63669" y="-2244"/>
                        <a:pt x="85100" y="15377"/>
                        <a:pt x="87672" y="39475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" name="Graphic 5">
                <a:extLst>
                  <a:ext uri="{FF2B5EF4-FFF2-40B4-BE49-F238E27FC236}">
                    <a16:creationId xmlns:a16="http://schemas.microsoft.com/office/drawing/2014/main" id="{1F4C2AED-B1B1-1614-987B-7E4998715F73}"/>
                  </a:ext>
                </a:extLst>
              </p:cNvPr>
              <p:cNvGrpSpPr/>
              <p:nvPr/>
            </p:nvGrpSpPr>
            <p:grpSpPr>
              <a:xfrm>
                <a:off x="3655918" y="3623363"/>
                <a:ext cx="371219" cy="371219"/>
                <a:chOff x="3655918" y="3623363"/>
                <a:chExt cx="371219" cy="371219"/>
              </a:xfrm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62E0BF5D-2516-2A6B-6E71-81F90C12B996}"/>
                    </a:ext>
                  </a:extLst>
                </p:cNvPr>
                <p:cNvSpPr/>
                <p:nvPr/>
              </p:nvSpPr>
              <p:spPr>
                <a:xfrm>
                  <a:off x="3655918" y="3623363"/>
                  <a:ext cx="371219" cy="371219"/>
                </a:xfrm>
                <a:custGeom>
                  <a:avLst/>
                  <a:gdLst>
                    <a:gd name="connsiteX0" fmla="*/ 370253 w 371219"/>
                    <a:gd name="connsiteY0" fmla="*/ 166893 h 371219"/>
                    <a:gd name="connsiteX1" fmla="*/ 204327 w 371219"/>
                    <a:gd name="connsiteY1" fmla="*/ 370252 h 371219"/>
                    <a:gd name="connsiteX2" fmla="*/ 968 w 371219"/>
                    <a:gd name="connsiteY2" fmla="*/ 204326 h 371219"/>
                    <a:gd name="connsiteX3" fmla="*/ 166894 w 371219"/>
                    <a:gd name="connsiteY3" fmla="*/ 967 h 371219"/>
                    <a:gd name="connsiteX4" fmla="*/ 370253 w 371219"/>
                    <a:gd name="connsiteY4" fmla="*/ 166893 h 371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219" h="371219">
                      <a:moveTo>
                        <a:pt x="370253" y="166893"/>
                      </a:moveTo>
                      <a:cubicBezTo>
                        <a:pt x="380635" y="268905"/>
                        <a:pt x="306245" y="359964"/>
                        <a:pt x="204327" y="370252"/>
                      </a:cubicBezTo>
                      <a:cubicBezTo>
                        <a:pt x="102410" y="380634"/>
                        <a:pt x="11255" y="306339"/>
                        <a:pt x="968" y="204326"/>
                      </a:cubicBezTo>
                      <a:cubicBezTo>
                        <a:pt x="-9414" y="102313"/>
                        <a:pt x="64881" y="11254"/>
                        <a:pt x="166894" y="967"/>
                      </a:cubicBezTo>
                      <a:cubicBezTo>
                        <a:pt x="268907" y="-9415"/>
                        <a:pt x="359870" y="64975"/>
                        <a:pt x="370253" y="166893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0652E26-3223-613B-A55E-6F27C642FF47}"/>
                    </a:ext>
                  </a:extLst>
                </p:cNvPr>
                <p:cNvSpPr/>
                <p:nvPr/>
              </p:nvSpPr>
              <p:spPr>
                <a:xfrm>
                  <a:off x="3739890" y="3679328"/>
                  <a:ext cx="282729" cy="282717"/>
                </a:xfrm>
                <a:custGeom>
                  <a:avLst/>
                  <a:gdLst>
                    <a:gd name="connsiteX0" fmla="*/ 281994 w 282729"/>
                    <a:gd name="connsiteY0" fmla="*/ 127120 h 282717"/>
                    <a:gd name="connsiteX1" fmla="*/ 155597 w 282729"/>
                    <a:gd name="connsiteY1" fmla="*/ 281996 h 282717"/>
                    <a:gd name="connsiteX2" fmla="*/ 721 w 282729"/>
                    <a:gd name="connsiteY2" fmla="*/ 155599 h 282717"/>
                    <a:gd name="connsiteX3" fmla="*/ 127117 w 282729"/>
                    <a:gd name="connsiteY3" fmla="*/ 723 h 282717"/>
                    <a:gd name="connsiteX4" fmla="*/ 281994 w 282729"/>
                    <a:gd name="connsiteY4" fmla="*/ 127024 h 282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2729" h="282717">
                      <a:moveTo>
                        <a:pt x="281994" y="127120"/>
                      </a:moveTo>
                      <a:cubicBezTo>
                        <a:pt x="289900" y="204748"/>
                        <a:pt x="233226" y="274090"/>
                        <a:pt x="155597" y="281996"/>
                      </a:cubicBezTo>
                      <a:cubicBezTo>
                        <a:pt x="77968" y="289806"/>
                        <a:pt x="8626" y="233323"/>
                        <a:pt x="721" y="155599"/>
                      </a:cubicBezTo>
                      <a:cubicBezTo>
                        <a:pt x="-7090" y="77971"/>
                        <a:pt x="49489" y="8629"/>
                        <a:pt x="127117" y="723"/>
                      </a:cubicBezTo>
                      <a:cubicBezTo>
                        <a:pt x="204746" y="-7088"/>
                        <a:pt x="274183" y="49300"/>
                        <a:pt x="281994" y="127024"/>
                      </a:cubicBezTo>
                      <a:close/>
                    </a:path>
                  </a:pathLst>
                </a:custGeom>
                <a:solidFill>
                  <a:srgbClr val="1819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51A8AAE2-9B5E-EF68-D4AE-71B96BFF70BA}"/>
                    </a:ext>
                  </a:extLst>
                </p:cNvPr>
                <p:cNvSpPr/>
                <p:nvPr/>
              </p:nvSpPr>
              <p:spPr>
                <a:xfrm>
                  <a:off x="3744759" y="3702599"/>
                  <a:ext cx="87809" cy="87777"/>
                </a:xfrm>
                <a:custGeom>
                  <a:avLst/>
                  <a:gdLst>
                    <a:gd name="connsiteX0" fmla="*/ 87577 w 87809"/>
                    <a:gd name="connsiteY0" fmla="*/ 39460 h 87777"/>
                    <a:gd name="connsiteX1" fmla="*/ 48335 w 87809"/>
                    <a:gd name="connsiteY1" fmla="*/ 87561 h 87777"/>
                    <a:gd name="connsiteX2" fmla="*/ 233 w 87809"/>
                    <a:gd name="connsiteY2" fmla="*/ 48318 h 87777"/>
                    <a:gd name="connsiteX3" fmla="*/ 39381 w 87809"/>
                    <a:gd name="connsiteY3" fmla="*/ 217 h 87777"/>
                    <a:gd name="connsiteX4" fmla="*/ 87577 w 87809"/>
                    <a:gd name="connsiteY4" fmla="*/ 39460 h 87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809" h="87777">
                      <a:moveTo>
                        <a:pt x="87577" y="39460"/>
                      </a:moveTo>
                      <a:cubicBezTo>
                        <a:pt x="90054" y="63558"/>
                        <a:pt x="72433" y="85179"/>
                        <a:pt x="48335" y="87561"/>
                      </a:cubicBezTo>
                      <a:cubicBezTo>
                        <a:pt x="24141" y="89942"/>
                        <a:pt x="2614" y="72416"/>
                        <a:pt x="233" y="48318"/>
                      </a:cubicBezTo>
                      <a:cubicBezTo>
                        <a:pt x="-2243" y="24219"/>
                        <a:pt x="15283" y="2598"/>
                        <a:pt x="39381" y="217"/>
                      </a:cubicBezTo>
                      <a:cubicBezTo>
                        <a:pt x="63575" y="-2165"/>
                        <a:pt x="85101" y="15361"/>
                        <a:pt x="87577" y="39460"/>
                      </a:cubicBezTo>
                      <a:close/>
                    </a:path>
                  </a:pathLst>
                </a:custGeom>
                <a:solidFill>
                  <a:srgbClr val="F2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25741E8-FAAB-A049-88C1-6CDAB5ACC725}"/>
                  </a:ext>
                </a:extLst>
              </p:cNvPr>
              <p:cNvSpPr/>
              <p:nvPr/>
            </p:nvSpPr>
            <p:spPr>
              <a:xfrm>
                <a:off x="2550406" y="4056710"/>
                <a:ext cx="363872" cy="197180"/>
              </a:xfrm>
              <a:custGeom>
                <a:avLst/>
                <a:gdLst>
                  <a:gd name="connsiteX0" fmla="*/ 363816 w 363872"/>
                  <a:gd name="connsiteY0" fmla="*/ 86066 h 197180"/>
                  <a:gd name="connsiteX1" fmla="*/ 186365 w 363872"/>
                  <a:gd name="connsiteY1" fmla="*/ 196365 h 197180"/>
                  <a:gd name="connsiteX2" fmla="*/ 56 w 363872"/>
                  <a:gd name="connsiteY2" fmla="*/ 111117 h 197180"/>
                  <a:gd name="connsiteX3" fmla="*/ 177412 w 363872"/>
                  <a:gd name="connsiteY3" fmla="*/ 817 h 197180"/>
                  <a:gd name="connsiteX4" fmla="*/ 363721 w 363872"/>
                  <a:gd name="connsiteY4" fmla="*/ 85971 h 19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872" h="197180">
                    <a:moveTo>
                      <a:pt x="363816" y="86066"/>
                    </a:moveTo>
                    <a:cubicBezTo>
                      <a:pt x="366293" y="140168"/>
                      <a:pt x="286949" y="189507"/>
                      <a:pt x="186365" y="196365"/>
                    </a:cubicBezTo>
                    <a:cubicBezTo>
                      <a:pt x="85972" y="203319"/>
                      <a:pt x="2533" y="165028"/>
                      <a:pt x="56" y="111117"/>
                    </a:cubicBezTo>
                    <a:cubicBezTo>
                      <a:pt x="-2420" y="57110"/>
                      <a:pt x="77018" y="7770"/>
                      <a:pt x="177412" y="817"/>
                    </a:cubicBezTo>
                    <a:cubicBezTo>
                      <a:pt x="277805" y="-6136"/>
                      <a:pt x="361244" y="32059"/>
                      <a:pt x="363721" y="85971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7FE29C9-FC3F-CA73-6394-77461FA474D8}"/>
                  </a:ext>
                </a:extLst>
              </p:cNvPr>
              <p:cNvSpPr/>
              <p:nvPr/>
            </p:nvSpPr>
            <p:spPr>
              <a:xfrm>
                <a:off x="4017438" y="3916673"/>
                <a:ext cx="303880" cy="204041"/>
              </a:xfrm>
              <a:custGeom>
                <a:avLst/>
                <a:gdLst>
                  <a:gd name="connsiteX0" fmla="*/ 302864 w 303880"/>
                  <a:gd name="connsiteY0" fmla="*/ 67512 h 204041"/>
                  <a:gd name="connsiteX1" fmla="*/ 169419 w 303880"/>
                  <a:gd name="connsiteY1" fmla="*/ 198004 h 204041"/>
                  <a:gd name="connsiteX2" fmla="*/ 1017 w 303880"/>
                  <a:gd name="connsiteY2" fmla="*/ 136473 h 204041"/>
                  <a:gd name="connsiteX3" fmla="*/ 134462 w 303880"/>
                  <a:gd name="connsiteY3" fmla="*/ 6075 h 204041"/>
                  <a:gd name="connsiteX4" fmla="*/ 302864 w 303880"/>
                  <a:gd name="connsiteY4" fmla="*/ 67607 h 204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880" h="204041">
                    <a:moveTo>
                      <a:pt x="302864" y="67512"/>
                    </a:moveTo>
                    <a:cubicBezTo>
                      <a:pt x="312484" y="120566"/>
                      <a:pt x="252763" y="178954"/>
                      <a:pt x="169419" y="198004"/>
                    </a:cubicBezTo>
                    <a:cubicBezTo>
                      <a:pt x="86075" y="217054"/>
                      <a:pt x="10637" y="189527"/>
                      <a:pt x="1017" y="136473"/>
                    </a:cubicBezTo>
                    <a:cubicBezTo>
                      <a:pt x="-8604" y="83514"/>
                      <a:pt x="51118" y="25125"/>
                      <a:pt x="134462" y="6075"/>
                    </a:cubicBezTo>
                    <a:cubicBezTo>
                      <a:pt x="217806" y="-13070"/>
                      <a:pt x="293244" y="14552"/>
                      <a:pt x="302864" y="67607"/>
                    </a:cubicBezTo>
                    <a:close/>
                  </a:path>
                </a:pathLst>
              </a:custGeom>
              <a:solidFill>
                <a:srgbClr val="FFA97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81C5346-2602-987A-CC2D-3CF7B90A1EBF}"/>
                  </a:ext>
                </a:extLst>
              </p:cNvPr>
              <p:cNvSpPr/>
              <p:nvPr/>
            </p:nvSpPr>
            <p:spPr>
              <a:xfrm>
                <a:off x="3245370" y="4199023"/>
                <a:ext cx="450041" cy="180258"/>
              </a:xfrm>
              <a:custGeom>
                <a:avLst/>
                <a:gdLst>
                  <a:gd name="connsiteX0" fmla="*/ 213777 w 450041"/>
                  <a:gd name="connsiteY0" fmla="*/ 180068 h 180258"/>
                  <a:gd name="connsiteX1" fmla="*/ 238161 w 450041"/>
                  <a:gd name="connsiteY1" fmla="*/ 178639 h 180258"/>
                  <a:gd name="connsiteX2" fmla="*/ 447520 w 450041"/>
                  <a:gd name="connsiteY2" fmla="*/ 26144 h 180258"/>
                  <a:gd name="connsiteX3" fmla="*/ 441805 w 450041"/>
                  <a:gd name="connsiteY3" fmla="*/ 2522 h 180258"/>
                  <a:gd name="connsiteX4" fmla="*/ 418183 w 450041"/>
                  <a:gd name="connsiteY4" fmla="*/ 8237 h 180258"/>
                  <a:gd name="connsiteX5" fmla="*/ 234160 w 450041"/>
                  <a:gd name="connsiteY5" fmla="*/ 144539 h 180258"/>
                  <a:gd name="connsiteX6" fmla="*/ 29373 w 450041"/>
                  <a:gd name="connsiteY6" fmla="*/ 51385 h 180258"/>
                  <a:gd name="connsiteX7" fmla="*/ 5084 w 450041"/>
                  <a:gd name="connsiteY7" fmla="*/ 51385 h 180258"/>
                  <a:gd name="connsiteX8" fmla="*/ 4989 w 450041"/>
                  <a:gd name="connsiteY8" fmla="*/ 75674 h 180258"/>
                  <a:gd name="connsiteX9" fmla="*/ 213872 w 450041"/>
                  <a:gd name="connsiteY9" fmla="*/ 180258 h 18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0041" h="180258">
                    <a:moveTo>
                      <a:pt x="213777" y="180068"/>
                    </a:moveTo>
                    <a:cubicBezTo>
                      <a:pt x="221873" y="180068"/>
                      <a:pt x="230064" y="179591"/>
                      <a:pt x="238161" y="178639"/>
                    </a:cubicBezTo>
                    <a:cubicBezTo>
                      <a:pt x="354556" y="165018"/>
                      <a:pt x="427804" y="58433"/>
                      <a:pt x="447520" y="26144"/>
                    </a:cubicBezTo>
                    <a:cubicBezTo>
                      <a:pt x="452473" y="18047"/>
                      <a:pt x="449901" y="7475"/>
                      <a:pt x="441805" y="2522"/>
                    </a:cubicBezTo>
                    <a:cubicBezTo>
                      <a:pt x="433709" y="-2431"/>
                      <a:pt x="423136" y="140"/>
                      <a:pt x="418183" y="8237"/>
                    </a:cubicBezTo>
                    <a:cubicBezTo>
                      <a:pt x="400562" y="37193"/>
                      <a:pt x="335030" y="132728"/>
                      <a:pt x="234160" y="144539"/>
                    </a:cubicBezTo>
                    <a:cubicBezTo>
                      <a:pt x="167200" y="152350"/>
                      <a:pt x="98334" y="121013"/>
                      <a:pt x="29373" y="51385"/>
                    </a:cubicBezTo>
                    <a:cubicBezTo>
                      <a:pt x="22705" y="44622"/>
                      <a:pt x="11751" y="44622"/>
                      <a:pt x="5084" y="51385"/>
                    </a:cubicBezTo>
                    <a:cubicBezTo>
                      <a:pt x="-1679" y="58052"/>
                      <a:pt x="-1679" y="68911"/>
                      <a:pt x="4989" y="75674"/>
                    </a:cubicBezTo>
                    <a:cubicBezTo>
                      <a:pt x="73759" y="145111"/>
                      <a:pt x="143958" y="180258"/>
                      <a:pt x="213872" y="180258"/>
                    </a:cubicBezTo>
                    <a:close/>
                  </a:path>
                </a:pathLst>
              </a:custGeom>
              <a:solidFill>
                <a:srgbClr val="2E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49188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50" fill="hold"/>
                                            <p:tgtEl>
                                              <p:spTgt spid="4457"/>
                                            </p:tgtEl>
                                          </p:cBhvr>
                                          <p:by x="100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4457"/>
                                            </p:tgtEl>
                                          </p:cBhvr>
                                          <p:by x="10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01"/>
                                            </p:tgtEl>
                                          </p:cBhvr>
                                          <p:by x="100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4501"/>
                                            </p:tgtEl>
                                          </p:cBhvr>
                                          <p:by x="10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1.298377 -1.326667E-03 E" pathEditMode="relative" ptsTypes="">
                                          <p:cBhvr>
                                            <p:cTn id="38" dur="1500" fill="hold"/>
                                            <p:tgtEl>
                                              <p:spTgt spid="45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1.560123 0 E" pathEditMode="relative" ptsTypes="">
                                          <p:cBhvr>
                                            <p:cTn id="40" dur="150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4.81481E-6 L 0.32174 -4.81481E-6 " pathEditMode="relative" rAng="0" ptsTypes="AA">
                                          <p:cBhvr>
                                            <p:cTn id="42" dur="1500" fill="hold"/>
                                            <p:tgtEl>
                                              <p:spTgt spid="4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08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 p14:presetBounceEnd="99000">
                                      <p:stCondLst>
                                        <p:cond delay="11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8" dur="1000" fill="hold"/>
                                            <p:tgtEl>
                                              <p:spTgt spid="46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50" fill="hold"/>
                                            <p:tgtEl>
                                              <p:spTgt spid="46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xit" presetSubtype="3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52" dur="250"/>
                                            <p:tgtEl>
                                              <p:spTgt spid="46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4.58333E-6 -2.59259E-6 L -4.58333E-6 0.44607 " pathEditMode="relative" rAng="0" ptsTypes="AA">
                                          <p:cBhvr>
                                            <p:cTn id="6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50" fill="hold"/>
                                            <p:tgtEl>
                                              <p:spTgt spid="4457"/>
                                            </p:tgtEl>
                                          </p:cBhvr>
                                          <p:by x="100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4457"/>
                                            </p:tgtEl>
                                          </p:cBhvr>
                                          <p:by x="10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01"/>
                                            </p:tgtEl>
                                          </p:cBhvr>
                                          <p:by x="100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4501"/>
                                            </p:tgtEl>
                                          </p:cBhvr>
                                          <p:by x="10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1.298377 -1.326667E-03 E" pathEditMode="relative" ptsTypes="">
                                          <p:cBhvr>
                                            <p:cTn id="38" dur="1500" fill="hold"/>
                                            <p:tgtEl>
                                              <p:spTgt spid="45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1.560123 0 E" pathEditMode="relative" ptsTypes="">
                                          <p:cBhvr>
                                            <p:cTn id="40" dur="150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4.81481E-6 L 0.32174 -4.81481E-6 " pathEditMode="relative" rAng="0" ptsTypes="AA">
                                          <p:cBhvr>
                                            <p:cTn id="42" dur="1500" fill="hold"/>
                                            <p:tgtEl>
                                              <p:spTgt spid="4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08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000" fill="hold"/>
                                            <p:tgtEl>
                                              <p:spTgt spid="46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50" fill="hold"/>
                                            <p:tgtEl>
                                              <p:spTgt spid="46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xit" presetSubtype="3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52" dur="250"/>
                                            <p:tgtEl>
                                              <p:spTgt spid="46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" presetClass="exit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4.58333E-6 -2.59259E-6 L -4.58333E-6 0.44607 " pathEditMode="relative" rAng="0" ptsTypes="AA">
                                          <p:cBhvr>
                                            <p:cTn id="6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8F2683-31E3-F79E-D6E9-106D5C4DF4F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4E1"/>
          </a:solidFill>
          <a:ln>
            <a:solidFill>
              <a:srgbClr val="E8E4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41" name="!!BG">
            <a:extLst>
              <a:ext uri="{FF2B5EF4-FFF2-40B4-BE49-F238E27FC236}">
                <a16:creationId xmlns:a16="http://schemas.microsoft.com/office/drawing/2014/main" id="{D3375BED-D7A7-D903-EEE1-1DC5428F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5829815" y="-4348705"/>
            <a:ext cx="28021815" cy="11197607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CD52EED-26AA-C103-7A23-7045BB04A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258579" y="3266120"/>
            <a:ext cx="2247900" cy="2505075"/>
          </a:xfrm>
          <a:prstGeom prst="rect">
            <a:avLst/>
          </a:prstGeom>
        </p:spPr>
      </p:pic>
      <p:grpSp>
        <p:nvGrpSpPr>
          <p:cNvPr id="4620" name="!!Elf1">
            <a:extLst>
              <a:ext uri="{FF2B5EF4-FFF2-40B4-BE49-F238E27FC236}">
                <a16:creationId xmlns:a16="http://schemas.microsoft.com/office/drawing/2014/main" id="{9BAFC40B-F867-D475-0A32-FAA4AD596E18}"/>
              </a:ext>
            </a:extLst>
          </p:cNvPr>
          <p:cNvGrpSpPr/>
          <p:nvPr/>
        </p:nvGrpSpPr>
        <p:grpSpPr>
          <a:xfrm>
            <a:off x="4306321" y="3137192"/>
            <a:ext cx="1922507" cy="2590437"/>
            <a:chOff x="4306321" y="3137192"/>
            <a:chExt cx="1922507" cy="2590437"/>
          </a:xfrm>
        </p:grpSpPr>
        <p:sp>
          <p:nvSpPr>
            <p:cNvPr id="4617" name="Left shadow">
              <a:extLst>
                <a:ext uri="{FF2B5EF4-FFF2-40B4-BE49-F238E27FC236}">
                  <a16:creationId xmlns:a16="http://schemas.microsoft.com/office/drawing/2014/main" id="{1346FAAF-1E10-ED0D-469C-E592A68AB94F}"/>
                </a:ext>
              </a:extLst>
            </p:cNvPr>
            <p:cNvSpPr/>
            <p:nvPr/>
          </p:nvSpPr>
          <p:spPr>
            <a:xfrm>
              <a:off x="4306321" y="5504078"/>
              <a:ext cx="1856378" cy="223551"/>
            </a:xfrm>
            <a:custGeom>
              <a:avLst/>
              <a:gdLst>
                <a:gd name="connsiteX0" fmla="*/ 1856378 w 1856378"/>
                <a:gd name="connsiteY0" fmla="*/ 111776 h 223551"/>
                <a:gd name="connsiteX1" fmla="*/ 928234 w 1856378"/>
                <a:gd name="connsiteY1" fmla="*/ 223551 h 223551"/>
                <a:gd name="connsiteX2" fmla="*/ 0 w 1856378"/>
                <a:gd name="connsiteY2" fmla="*/ 111776 h 223551"/>
                <a:gd name="connsiteX3" fmla="*/ 928234 w 1856378"/>
                <a:gd name="connsiteY3" fmla="*/ 0 h 223551"/>
                <a:gd name="connsiteX4" fmla="*/ 1856378 w 1856378"/>
                <a:gd name="connsiteY4" fmla="*/ 111776 h 22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6378" h="223551">
                  <a:moveTo>
                    <a:pt x="1856378" y="111776"/>
                  </a:moveTo>
                  <a:cubicBezTo>
                    <a:pt x="1856378" y="173480"/>
                    <a:pt x="1440779" y="223551"/>
                    <a:pt x="928234" y="223551"/>
                  </a:cubicBezTo>
                  <a:cubicBezTo>
                    <a:pt x="415690" y="223551"/>
                    <a:pt x="0" y="173570"/>
                    <a:pt x="0" y="111776"/>
                  </a:cubicBezTo>
                  <a:cubicBezTo>
                    <a:pt x="0" y="49981"/>
                    <a:pt x="415599" y="0"/>
                    <a:pt x="928234" y="0"/>
                  </a:cubicBezTo>
                  <a:cubicBezTo>
                    <a:pt x="1440870" y="0"/>
                    <a:pt x="1856378" y="50072"/>
                    <a:pt x="1856378" y="111776"/>
                  </a:cubicBezTo>
                  <a:close/>
                </a:path>
              </a:pathLst>
            </a:custGeom>
            <a:solidFill>
              <a:srgbClr val="BA654F">
                <a:alpha val="20000"/>
              </a:srgbClr>
            </a:solidFill>
            <a:ln w="9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520" name="Group 4519">
              <a:extLst>
                <a:ext uri="{FF2B5EF4-FFF2-40B4-BE49-F238E27FC236}">
                  <a16:creationId xmlns:a16="http://schemas.microsoft.com/office/drawing/2014/main" id="{9FEE938F-3A7C-A3C3-C86E-177EFF0FB436}"/>
                </a:ext>
              </a:extLst>
            </p:cNvPr>
            <p:cNvGrpSpPr/>
            <p:nvPr/>
          </p:nvGrpSpPr>
          <p:grpSpPr>
            <a:xfrm>
              <a:off x="4466592" y="3137192"/>
              <a:ext cx="1762236" cy="2457952"/>
              <a:chOff x="4358689" y="3151335"/>
              <a:chExt cx="1762236" cy="2457952"/>
            </a:xfrm>
          </p:grpSpPr>
          <p:grpSp>
            <p:nvGrpSpPr>
              <p:cNvPr id="4522" name="Group 4521">
                <a:extLst>
                  <a:ext uri="{FF2B5EF4-FFF2-40B4-BE49-F238E27FC236}">
                    <a16:creationId xmlns:a16="http://schemas.microsoft.com/office/drawing/2014/main" id="{FB0C884B-1310-04F6-AA49-45B6CD7CB04F}"/>
                  </a:ext>
                </a:extLst>
              </p:cNvPr>
              <p:cNvGrpSpPr/>
              <p:nvPr/>
            </p:nvGrpSpPr>
            <p:grpSpPr>
              <a:xfrm>
                <a:off x="4358689" y="3151335"/>
                <a:ext cx="1762236" cy="2457952"/>
                <a:chOff x="4358689" y="3151335"/>
                <a:chExt cx="1762236" cy="2457952"/>
              </a:xfrm>
            </p:grpSpPr>
            <p:sp>
              <p:nvSpPr>
                <p:cNvPr id="4524" name="Freeform: Shape 4523">
                  <a:extLst>
                    <a:ext uri="{FF2B5EF4-FFF2-40B4-BE49-F238E27FC236}">
                      <a16:creationId xmlns:a16="http://schemas.microsoft.com/office/drawing/2014/main" id="{0B1473A0-6F1B-B515-EE43-3ADAD0C714DF}"/>
                    </a:ext>
                  </a:extLst>
                </p:cNvPr>
                <p:cNvSpPr/>
                <p:nvPr/>
              </p:nvSpPr>
              <p:spPr>
                <a:xfrm>
                  <a:off x="4570343" y="3151335"/>
                  <a:ext cx="1108803" cy="908649"/>
                </a:xfrm>
                <a:custGeom>
                  <a:avLst/>
                  <a:gdLst>
                    <a:gd name="connsiteX0" fmla="*/ 35150 w 1108803"/>
                    <a:gd name="connsiteY0" fmla="*/ 908649 h 908649"/>
                    <a:gd name="connsiteX1" fmla="*/ 115968 w 1108803"/>
                    <a:gd name="connsiteY1" fmla="*/ 467090 h 908649"/>
                    <a:gd name="connsiteX2" fmla="*/ 754000 w 1108803"/>
                    <a:gd name="connsiteY2" fmla="*/ 1994 h 908649"/>
                    <a:gd name="connsiteX3" fmla="*/ 1108803 w 1108803"/>
                    <a:gd name="connsiteY3" fmla="*/ 317965 h 908649"/>
                    <a:gd name="connsiteX4" fmla="*/ 955049 w 1108803"/>
                    <a:gd name="connsiteY4" fmla="*/ 384576 h 908649"/>
                    <a:gd name="connsiteX5" fmla="*/ 1043025 w 1108803"/>
                    <a:gd name="connsiteY5" fmla="*/ 685916 h 908649"/>
                    <a:gd name="connsiteX6" fmla="*/ 493695 w 1108803"/>
                    <a:gd name="connsiteY6" fmla="*/ 673102 h 908649"/>
                    <a:gd name="connsiteX7" fmla="*/ 35150 w 1108803"/>
                    <a:gd name="connsiteY7" fmla="*/ 908649 h 908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8803" h="908649">
                      <a:moveTo>
                        <a:pt x="35150" y="908649"/>
                      </a:moveTo>
                      <a:cubicBezTo>
                        <a:pt x="35150" y="908649"/>
                        <a:pt x="-83813" y="714360"/>
                        <a:pt x="115968" y="467090"/>
                      </a:cubicBezTo>
                      <a:cubicBezTo>
                        <a:pt x="315750" y="219911"/>
                        <a:pt x="522054" y="-24632"/>
                        <a:pt x="754000" y="1994"/>
                      </a:cubicBezTo>
                      <a:cubicBezTo>
                        <a:pt x="985945" y="28620"/>
                        <a:pt x="1108803" y="317965"/>
                        <a:pt x="1108803" y="317965"/>
                      </a:cubicBezTo>
                      <a:cubicBezTo>
                        <a:pt x="1108803" y="317965"/>
                        <a:pt x="974619" y="280252"/>
                        <a:pt x="955049" y="384576"/>
                      </a:cubicBezTo>
                      <a:cubicBezTo>
                        <a:pt x="938197" y="474814"/>
                        <a:pt x="1039310" y="555329"/>
                        <a:pt x="1043025" y="685916"/>
                      </a:cubicBezTo>
                      <a:cubicBezTo>
                        <a:pt x="1043025" y="685916"/>
                        <a:pt x="797127" y="603038"/>
                        <a:pt x="493695" y="673102"/>
                      </a:cubicBezTo>
                      <a:cubicBezTo>
                        <a:pt x="190264" y="743167"/>
                        <a:pt x="35150" y="908649"/>
                        <a:pt x="35150" y="908649"/>
                      </a:cubicBez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25" name="Freeform: Shape 4524">
                  <a:extLst>
                    <a:ext uri="{FF2B5EF4-FFF2-40B4-BE49-F238E27FC236}">
                      <a16:creationId xmlns:a16="http://schemas.microsoft.com/office/drawing/2014/main" id="{CACA0849-5A1D-CBC5-434B-4D2E7BD4213A}"/>
                    </a:ext>
                  </a:extLst>
                </p:cNvPr>
                <p:cNvSpPr/>
                <p:nvPr/>
              </p:nvSpPr>
              <p:spPr>
                <a:xfrm>
                  <a:off x="5640741" y="3383533"/>
                  <a:ext cx="263407" cy="267164"/>
                </a:xfrm>
                <a:custGeom>
                  <a:avLst/>
                  <a:gdLst>
                    <a:gd name="connsiteX0" fmla="*/ 258301 w 263407"/>
                    <a:gd name="connsiteY0" fmla="*/ 102306 h 267164"/>
                    <a:gd name="connsiteX1" fmla="*/ 184550 w 263407"/>
                    <a:gd name="connsiteY1" fmla="*/ 257429 h 267164"/>
                    <a:gd name="connsiteX2" fmla="*/ 8144 w 263407"/>
                    <a:gd name="connsiteY2" fmla="*/ 185183 h 267164"/>
                    <a:gd name="connsiteX3" fmla="*/ 189895 w 263407"/>
                    <a:gd name="connsiteY3" fmla="*/ 14430 h 267164"/>
                    <a:gd name="connsiteX4" fmla="*/ 258210 w 263407"/>
                    <a:gd name="connsiteY4" fmla="*/ 102306 h 26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3407" h="267164">
                      <a:moveTo>
                        <a:pt x="258301" y="102306"/>
                      </a:moveTo>
                      <a:cubicBezTo>
                        <a:pt x="274519" y="161374"/>
                        <a:pt x="252684" y="228167"/>
                        <a:pt x="184550" y="257429"/>
                      </a:cubicBezTo>
                      <a:cubicBezTo>
                        <a:pt x="119315" y="285418"/>
                        <a:pt x="34601" y="250522"/>
                        <a:pt x="8144" y="185183"/>
                      </a:cubicBezTo>
                      <a:cubicBezTo>
                        <a:pt x="-32718" y="84040"/>
                        <a:pt x="88329" y="-43275"/>
                        <a:pt x="189895" y="14430"/>
                      </a:cubicBezTo>
                      <a:cubicBezTo>
                        <a:pt x="225140" y="34513"/>
                        <a:pt x="248516" y="66956"/>
                        <a:pt x="258210" y="1023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526" name="Graphic 23">
                  <a:extLst>
                    <a:ext uri="{FF2B5EF4-FFF2-40B4-BE49-F238E27FC236}">
                      <a16:creationId xmlns:a16="http://schemas.microsoft.com/office/drawing/2014/main" id="{906EA9BA-0344-01B7-8C4C-DE608F959C90}"/>
                    </a:ext>
                  </a:extLst>
                </p:cNvPr>
                <p:cNvGrpSpPr/>
                <p:nvPr/>
              </p:nvGrpSpPr>
              <p:grpSpPr>
                <a:xfrm>
                  <a:off x="4383663" y="4493785"/>
                  <a:ext cx="494682" cy="491533"/>
                  <a:chOff x="4383663" y="4493785"/>
                  <a:chExt cx="494682" cy="491533"/>
                </a:xfrm>
              </p:grpSpPr>
              <p:sp>
                <p:nvSpPr>
                  <p:cNvPr id="4559" name="Freeform: Shape 4558">
                    <a:extLst>
                      <a:ext uri="{FF2B5EF4-FFF2-40B4-BE49-F238E27FC236}">
                        <a16:creationId xmlns:a16="http://schemas.microsoft.com/office/drawing/2014/main" id="{B367054B-E58F-5DD1-0345-6727CAE6A9CA}"/>
                      </a:ext>
                    </a:extLst>
                  </p:cNvPr>
                  <p:cNvSpPr/>
                  <p:nvPr/>
                </p:nvSpPr>
                <p:spPr>
                  <a:xfrm>
                    <a:off x="4561188" y="4493967"/>
                    <a:ext cx="317117" cy="420420"/>
                  </a:xfrm>
                  <a:custGeom>
                    <a:avLst/>
                    <a:gdLst>
                      <a:gd name="connsiteX0" fmla="*/ 276069 w 317117"/>
                      <a:gd name="connsiteY0" fmla="*/ 249576 h 420420"/>
                      <a:gd name="connsiteX1" fmla="*/ 111352 w 317117"/>
                      <a:gd name="connsiteY1" fmla="*/ 420420 h 420420"/>
                      <a:gd name="connsiteX2" fmla="*/ 0 w 317117"/>
                      <a:gd name="connsiteY2" fmla="*/ 285290 h 420420"/>
                      <a:gd name="connsiteX3" fmla="*/ 257767 w 317117"/>
                      <a:gd name="connsiteY3" fmla="*/ 3124 h 420420"/>
                      <a:gd name="connsiteX4" fmla="*/ 276069 w 317117"/>
                      <a:gd name="connsiteY4" fmla="*/ 249667 h 420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7117" h="420420">
                        <a:moveTo>
                          <a:pt x="276069" y="249576"/>
                        </a:moveTo>
                        <a:cubicBezTo>
                          <a:pt x="276069" y="249576"/>
                          <a:pt x="175771" y="280655"/>
                          <a:pt x="111352" y="420420"/>
                        </a:cubicBezTo>
                        <a:lnTo>
                          <a:pt x="0" y="285290"/>
                        </a:lnTo>
                        <a:cubicBezTo>
                          <a:pt x="0" y="285290"/>
                          <a:pt x="135815" y="38747"/>
                          <a:pt x="257767" y="3124"/>
                        </a:cubicBezTo>
                        <a:cubicBezTo>
                          <a:pt x="379629" y="-32589"/>
                          <a:pt x="276069" y="249667"/>
                          <a:pt x="276069" y="249667"/>
                        </a:cubicBezTo>
                        <a:close/>
                      </a:path>
                    </a:pathLst>
                  </a:custGeom>
                  <a:solidFill>
                    <a:srgbClr val="568B00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60" name="Freeform: Shape 4559">
                    <a:extLst>
                      <a:ext uri="{FF2B5EF4-FFF2-40B4-BE49-F238E27FC236}">
                        <a16:creationId xmlns:a16="http://schemas.microsoft.com/office/drawing/2014/main" id="{C3DB5BE8-4169-0553-859D-41E675CB9DAD}"/>
                      </a:ext>
                    </a:extLst>
                  </p:cNvPr>
                  <p:cNvSpPr/>
                  <p:nvPr/>
                </p:nvSpPr>
                <p:spPr>
                  <a:xfrm>
                    <a:off x="4607306" y="4493785"/>
                    <a:ext cx="271039" cy="420511"/>
                  </a:xfrm>
                  <a:custGeom>
                    <a:avLst/>
                    <a:gdLst>
                      <a:gd name="connsiteX0" fmla="*/ 211650 w 271039"/>
                      <a:gd name="connsiteY0" fmla="*/ 3215 h 420511"/>
                      <a:gd name="connsiteX1" fmla="*/ 119597 w 271039"/>
                      <a:gd name="connsiteY1" fmla="*/ 62647 h 420511"/>
                      <a:gd name="connsiteX2" fmla="*/ 0 w 271039"/>
                      <a:gd name="connsiteY2" fmla="*/ 341359 h 420511"/>
                      <a:gd name="connsiteX3" fmla="*/ 65235 w 271039"/>
                      <a:gd name="connsiteY3" fmla="*/ 420511 h 420511"/>
                      <a:gd name="connsiteX4" fmla="*/ 229952 w 271039"/>
                      <a:gd name="connsiteY4" fmla="*/ 249667 h 420511"/>
                      <a:gd name="connsiteX5" fmla="*/ 211650 w 271039"/>
                      <a:gd name="connsiteY5" fmla="*/ 3124 h 420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1039" h="420511">
                        <a:moveTo>
                          <a:pt x="211650" y="3215"/>
                        </a:moveTo>
                        <a:cubicBezTo>
                          <a:pt x="181026" y="12212"/>
                          <a:pt x="149587" y="34385"/>
                          <a:pt x="119597" y="62647"/>
                        </a:cubicBezTo>
                        <a:cubicBezTo>
                          <a:pt x="169338" y="78096"/>
                          <a:pt x="135543" y="224676"/>
                          <a:pt x="0" y="341359"/>
                        </a:cubicBezTo>
                        <a:lnTo>
                          <a:pt x="65235" y="420511"/>
                        </a:lnTo>
                        <a:cubicBezTo>
                          <a:pt x="129563" y="280746"/>
                          <a:pt x="229952" y="249667"/>
                          <a:pt x="229952" y="249667"/>
                        </a:cubicBezTo>
                        <a:cubicBezTo>
                          <a:pt x="229952" y="249667"/>
                          <a:pt x="333603" y="-32590"/>
                          <a:pt x="211650" y="3124"/>
                        </a:cubicBezTo>
                        <a:close/>
                      </a:path>
                    </a:pathLst>
                  </a:custGeom>
                  <a:solidFill>
                    <a:srgbClr val="426800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61" name="Freeform: Shape 4560">
                    <a:extLst>
                      <a:ext uri="{FF2B5EF4-FFF2-40B4-BE49-F238E27FC236}">
                        <a16:creationId xmlns:a16="http://schemas.microsoft.com/office/drawing/2014/main" id="{0421AFB9-9582-03B5-27B0-19FA2CF5D6C7}"/>
                      </a:ext>
                    </a:extLst>
                  </p:cNvPr>
                  <p:cNvSpPr/>
                  <p:nvPr/>
                </p:nvSpPr>
                <p:spPr>
                  <a:xfrm>
                    <a:off x="4383663" y="4811244"/>
                    <a:ext cx="220561" cy="174074"/>
                  </a:xfrm>
                  <a:custGeom>
                    <a:avLst/>
                    <a:gdLst>
                      <a:gd name="connsiteX0" fmla="*/ 176619 w 220561"/>
                      <a:gd name="connsiteY0" fmla="*/ 0 h 174074"/>
                      <a:gd name="connsiteX1" fmla="*/ 6103 w 220561"/>
                      <a:gd name="connsiteY1" fmla="*/ 133222 h 174074"/>
                      <a:gd name="connsiteX2" fmla="*/ 50227 w 220561"/>
                      <a:gd name="connsiteY2" fmla="*/ 172843 h 174074"/>
                      <a:gd name="connsiteX3" fmla="*/ 138384 w 220561"/>
                      <a:gd name="connsiteY3" fmla="*/ 131496 h 174074"/>
                      <a:gd name="connsiteX4" fmla="*/ 155689 w 220561"/>
                      <a:gd name="connsiteY4" fmla="*/ 170390 h 174074"/>
                      <a:gd name="connsiteX5" fmla="*/ 201172 w 220561"/>
                      <a:gd name="connsiteY5" fmla="*/ 118500 h 174074"/>
                      <a:gd name="connsiteX6" fmla="*/ 220562 w 220561"/>
                      <a:gd name="connsiteY6" fmla="*/ 58796 h 174074"/>
                      <a:gd name="connsiteX7" fmla="*/ 176709 w 220561"/>
                      <a:gd name="connsiteY7" fmla="*/ 0 h 174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0561" h="174074">
                        <a:moveTo>
                          <a:pt x="176619" y="0"/>
                        </a:moveTo>
                        <a:cubicBezTo>
                          <a:pt x="176619" y="0"/>
                          <a:pt x="-38565" y="21174"/>
                          <a:pt x="6103" y="133222"/>
                        </a:cubicBezTo>
                        <a:cubicBezTo>
                          <a:pt x="18334" y="164119"/>
                          <a:pt x="34099" y="169208"/>
                          <a:pt x="50227" y="172843"/>
                        </a:cubicBezTo>
                        <a:cubicBezTo>
                          <a:pt x="92539" y="182567"/>
                          <a:pt x="138384" y="131496"/>
                          <a:pt x="138384" y="131496"/>
                        </a:cubicBezTo>
                        <a:cubicBezTo>
                          <a:pt x="138384" y="131496"/>
                          <a:pt x="139471" y="169935"/>
                          <a:pt x="155689" y="170390"/>
                        </a:cubicBezTo>
                        <a:cubicBezTo>
                          <a:pt x="174807" y="170935"/>
                          <a:pt x="187401" y="145490"/>
                          <a:pt x="201172" y="118500"/>
                        </a:cubicBezTo>
                        <a:cubicBezTo>
                          <a:pt x="216031" y="89421"/>
                          <a:pt x="220562" y="58796"/>
                          <a:pt x="220562" y="58796"/>
                        </a:cubicBezTo>
                        <a:lnTo>
                          <a:pt x="176709" y="0"/>
                        </a:lnTo>
                        <a:close/>
                      </a:path>
                    </a:pathLst>
                  </a:custGeom>
                  <a:solidFill>
                    <a:srgbClr val="7A0B14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62" name="Freeform: Shape 4561">
                    <a:extLst>
                      <a:ext uri="{FF2B5EF4-FFF2-40B4-BE49-F238E27FC236}">
                        <a16:creationId xmlns:a16="http://schemas.microsoft.com/office/drawing/2014/main" id="{B0082C20-6437-3DA2-72E4-3871A12F1A87}"/>
                      </a:ext>
                    </a:extLst>
                  </p:cNvPr>
                  <p:cNvSpPr/>
                  <p:nvPr/>
                </p:nvSpPr>
                <p:spPr>
                  <a:xfrm>
                    <a:off x="4498473" y="4678385"/>
                    <a:ext cx="229838" cy="275421"/>
                  </a:xfrm>
                  <a:custGeom>
                    <a:avLst/>
                    <a:gdLst>
                      <a:gd name="connsiteX0" fmla="*/ 57189 w 229838"/>
                      <a:gd name="connsiteY0" fmla="*/ 197107 h 275421"/>
                      <a:gd name="connsiteX1" fmla="*/ 158393 w 229838"/>
                      <a:gd name="connsiteY1" fmla="*/ 274987 h 275421"/>
                      <a:gd name="connsiteX2" fmla="*/ 229607 w 229838"/>
                      <a:gd name="connsiteY2" fmla="*/ 169391 h 275421"/>
                      <a:gd name="connsiteX3" fmla="*/ 155584 w 229838"/>
                      <a:gd name="connsiteY3" fmla="*/ 65612 h 275421"/>
                      <a:gd name="connsiteX4" fmla="*/ 70417 w 229838"/>
                      <a:gd name="connsiteY4" fmla="*/ 0 h 275421"/>
                      <a:gd name="connsiteX5" fmla="*/ 18 w 229838"/>
                      <a:gd name="connsiteY5" fmla="*/ 98963 h 275421"/>
                      <a:gd name="connsiteX6" fmla="*/ 57098 w 229838"/>
                      <a:gd name="connsiteY6" fmla="*/ 197107 h 2754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9838" h="275421">
                        <a:moveTo>
                          <a:pt x="57189" y="197107"/>
                        </a:moveTo>
                        <a:cubicBezTo>
                          <a:pt x="100769" y="245362"/>
                          <a:pt x="117259" y="279712"/>
                          <a:pt x="158393" y="274987"/>
                        </a:cubicBezTo>
                        <a:cubicBezTo>
                          <a:pt x="199436" y="270261"/>
                          <a:pt x="232960" y="187111"/>
                          <a:pt x="229607" y="169391"/>
                        </a:cubicBezTo>
                        <a:cubicBezTo>
                          <a:pt x="226164" y="151670"/>
                          <a:pt x="185030" y="101598"/>
                          <a:pt x="155584" y="65612"/>
                        </a:cubicBezTo>
                        <a:cubicBezTo>
                          <a:pt x="126229" y="29626"/>
                          <a:pt x="99682" y="182"/>
                          <a:pt x="70417" y="0"/>
                        </a:cubicBezTo>
                        <a:cubicBezTo>
                          <a:pt x="41152" y="-181"/>
                          <a:pt x="833" y="71610"/>
                          <a:pt x="18" y="98963"/>
                        </a:cubicBezTo>
                        <a:cubicBezTo>
                          <a:pt x="-707" y="126316"/>
                          <a:pt x="20857" y="156941"/>
                          <a:pt x="57098" y="19710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527" name="Freeform: Shape 4526">
                  <a:extLst>
                    <a:ext uri="{FF2B5EF4-FFF2-40B4-BE49-F238E27FC236}">
                      <a16:creationId xmlns:a16="http://schemas.microsoft.com/office/drawing/2014/main" id="{7D77191B-3891-C4F4-0F42-9F5435B34C85}"/>
                    </a:ext>
                  </a:extLst>
                </p:cNvPr>
                <p:cNvSpPr/>
                <p:nvPr/>
              </p:nvSpPr>
              <p:spPr>
                <a:xfrm>
                  <a:off x="5520306" y="4372952"/>
                  <a:ext cx="432011" cy="312158"/>
                </a:xfrm>
                <a:custGeom>
                  <a:avLst/>
                  <a:gdLst>
                    <a:gd name="connsiteX0" fmla="*/ 9345 w 432011"/>
                    <a:gd name="connsiteY0" fmla="*/ 198838 h 312158"/>
                    <a:gd name="connsiteX1" fmla="*/ 291122 w 432011"/>
                    <a:gd name="connsiteY1" fmla="*/ 312159 h 312158"/>
                    <a:gd name="connsiteX2" fmla="*/ 432011 w 432011"/>
                    <a:gd name="connsiteY2" fmla="*/ 179573 h 312158"/>
                    <a:gd name="connsiteX3" fmla="*/ 109643 w 432011"/>
                    <a:gd name="connsiteY3" fmla="*/ 459 h 312158"/>
                    <a:gd name="connsiteX4" fmla="*/ 9345 w 432011"/>
                    <a:gd name="connsiteY4" fmla="*/ 198929 h 312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2011" h="312158">
                      <a:moveTo>
                        <a:pt x="9345" y="198838"/>
                      </a:moveTo>
                      <a:cubicBezTo>
                        <a:pt x="9345" y="198838"/>
                        <a:pt x="217099" y="170031"/>
                        <a:pt x="291122" y="312159"/>
                      </a:cubicBezTo>
                      <a:lnTo>
                        <a:pt x="432011" y="179573"/>
                      </a:lnTo>
                      <a:cubicBezTo>
                        <a:pt x="432011" y="179573"/>
                        <a:pt x="295924" y="14272"/>
                        <a:pt x="109643" y="459"/>
                      </a:cubicBezTo>
                      <a:cubicBezTo>
                        <a:pt x="-45289" y="-11082"/>
                        <a:pt x="9345" y="198929"/>
                        <a:pt x="9345" y="198929"/>
                      </a:cubicBez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28" name="Freeform: Shape 4527">
                  <a:extLst>
                    <a:ext uri="{FF2B5EF4-FFF2-40B4-BE49-F238E27FC236}">
                      <a16:creationId xmlns:a16="http://schemas.microsoft.com/office/drawing/2014/main" id="{80F68139-66D8-75D9-B9F8-FD8F758B41E5}"/>
                    </a:ext>
                  </a:extLst>
                </p:cNvPr>
                <p:cNvSpPr/>
                <p:nvPr/>
              </p:nvSpPr>
              <p:spPr>
                <a:xfrm>
                  <a:off x="5747950" y="4463730"/>
                  <a:ext cx="232816" cy="274389"/>
                </a:xfrm>
                <a:custGeom>
                  <a:avLst/>
                  <a:gdLst>
                    <a:gd name="connsiteX0" fmla="*/ 172746 w 232816"/>
                    <a:gd name="connsiteY0" fmla="*/ 198299 h 274389"/>
                    <a:gd name="connsiteX1" fmla="*/ 68914 w 232816"/>
                    <a:gd name="connsiteY1" fmla="*/ 273724 h 274389"/>
                    <a:gd name="connsiteX2" fmla="*/ 327 w 232816"/>
                    <a:gd name="connsiteY2" fmla="*/ 165674 h 274389"/>
                    <a:gd name="connsiteX3" fmla="*/ 51609 w 232816"/>
                    <a:gd name="connsiteY3" fmla="*/ 63986 h 274389"/>
                    <a:gd name="connsiteX4" fmla="*/ 164864 w 232816"/>
                    <a:gd name="connsiteY4" fmla="*/ 10 h 274389"/>
                    <a:gd name="connsiteX5" fmla="*/ 232816 w 232816"/>
                    <a:gd name="connsiteY5" fmla="*/ 101426 h 274389"/>
                    <a:gd name="connsiteX6" fmla="*/ 172746 w 232816"/>
                    <a:gd name="connsiteY6" fmla="*/ 198389 h 274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2816" h="274389">
                      <a:moveTo>
                        <a:pt x="172746" y="198299"/>
                      </a:moveTo>
                      <a:cubicBezTo>
                        <a:pt x="127626" y="245553"/>
                        <a:pt x="110048" y="279631"/>
                        <a:pt x="68914" y="273724"/>
                      </a:cubicBezTo>
                      <a:cubicBezTo>
                        <a:pt x="27780" y="267818"/>
                        <a:pt x="-3568" y="183304"/>
                        <a:pt x="327" y="165674"/>
                      </a:cubicBezTo>
                      <a:cubicBezTo>
                        <a:pt x="4223" y="147954"/>
                        <a:pt x="21076" y="99336"/>
                        <a:pt x="51609" y="63986"/>
                      </a:cubicBezTo>
                      <a:cubicBezTo>
                        <a:pt x="82143" y="28636"/>
                        <a:pt x="135508" y="-626"/>
                        <a:pt x="164864" y="10"/>
                      </a:cubicBezTo>
                      <a:cubicBezTo>
                        <a:pt x="194219" y="646"/>
                        <a:pt x="232816" y="73891"/>
                        <a:pt x="232816" y="101426"/>
                      </a:cubicBezTo>
                      <a:cubicBezTo>
                        <a:pt x="232816" y="128961"/>
                        <a:pt x="210256" y="159041"/>
                        <a:pt x="172746" y="1983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29" name="Freeform: Shape 4528">
                  <a:extLst>
                    <a:ext uri="{FF2B5EF4-FFF2-40B4-BE49-F238E27FC236}">
                      <a16:creationId xmlns:a16="http://schemas.microsoft.com/office/drawing/2014/main" id="{0A3A40A7-8C37-3C6A-545C-CA0A4E95FF26}"/>
                    </a:ext>
                  </a:extLst>
                </p:cNvPr>
                <p:cNvSpPr/>
                <p:nvPr/>
              </p:nvSpPr>
              <p:spPr>
                <a:xfrm>
                  <a:off x="5874068" y="4582344"/>
                  <a:ext cx="246857" cy="225318"/>
                </a:xfrm>
                <a:custGeom>
                  <a:avLst/>
                  <a:gdLst>
                    <a:gd name="connsiteX0" fmla="*/ 63662 w 246857"/>
                    <a:gd name="connsiteY0" fmla="*/ 3258 h 225318"/>
                    <a:gd name="connsiteX1" fmla="*/ 1599 w 246857"/>
                    <a:gd name="connsiteY1" fmla="*/ 102039 h 225318"/>
                    <a:gd name="connsiteX2" fmla="*/ 54149 w 246857"/>
                    <a:gd name="connsiteY2" fmla="*/ 175556 h 225318"/>
                    <a:gd name="connsiteX3" fmla="*/ 94377 w 246857"/>
                    <a:gd name="connsiteY3" fmla="*/ 225174 h 225318"/>
                    <a:gd name="connsiteX4" fmla="*/ 116574 w 246857"/>
                    <a:gd name="connsiteY4" fmla="*/ 173830 h 225318"/>
                    <a:gd name="connsiteX5" fmla="*/ 115125 w 246857"/>
                    <a:gd name="connsiteY5" fmla="*/ 151202 h 225318"/>
                    <a:gd name="connsiteX6" fmla="*/ 165954 w 246857"/>
                    <a:gd name="connsiteY6" fmla="*/ 154019 h 225318"/>
                    <a:gd name="connsiteX7" fmla="*/ 246500 w 246857"/>
                    <a:gd name="connsiteY7" fmla="*/ 163288 h 225318"/>
                    <a:gd name="connsiteX8" fmla="*/ 214608 w 246857"/>
                    <a:gd name="connsiteY8" fmla="*/ 121032 h 225318"/>
                    <a:gd name="connsiteX9" fmla="*/ 163688 w 246857"/>
                    <a:gd name="connsiteY9" fmla="*/ 79229 h 225318"/>
                    <a:gd name="connsiteX10" fmla="*/ 145658 w 246857"/>
                    <a:gd name="connsiteY10" fmla="*/ 34882 h 225318"/>
                    <a:gd name="connsiteX11" fmla="*/ 121014 w 246857"/>
                    <a:gd name="connsiteY11" fmla="*/ 532 h 225318"/>
                    <a:gd name="connsiteX12" fmla="*/ 63662 w 246857"/>
                    <a:gd name="connsiteY12" fmla="*/ 3349 h 225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6857" h="225318">
                      <a:moveTo>
                        <a:pt x="63662" y="3258"/>
                      </a:moveTo>
                      <a:cubicBezTo>
                        <a:pt x="24521" y="9983"/>
                        <a:pt x="-7643" y="67688"/>
                        <a:pt x="1599" y="102039"/>
                      </a:cubicBezTo>
                      <a:cubicBezTo>
                        <a:pt x="8031" y="125939"/>
                        <a:pt x="34125" y="157291"/>
                        <a:pt x="54149" y="175556"/>
                      </a:cubicBezTo>
                      <a:cubicBezTo>
                        <a:pt x="81511" y="200456"/>
                        <a:pt x="78702" y="227537"/>
                        <a:pt x="94377" y="225174"/>
                      </a:cubicBezTo>
                      <a:cubicBezTo>
                        <a:pt x="122011" y="220994"/>
                        <a:pt x="132793" y="199002"/>
                        <a:pt x="116574" y="173830"/>
                      </a:cubicBezTo>
                      <a:cubicBezTo>
                        <a:pt x="111410" y="165833"/>
                        <a:pt x="111501" y="157291"/>
                        <a:pt x="115125" y="151202"/>
                      </a:cubicBezTo>
                      <a:cubicBezTo>
                        <a:pt x="127628" y="130119"/>
                        <a:pt x="148739" y="147658"/>
                        <a:pt x="165954" y="154019"/>
                      </a:cubicBezTo>
                      <a:cubicBezTo>
                        <a:pt x="183078" y="160380"/>
                        <a:pt x="238618" y="199002"/>
                        <a:pt x="246500" y="163288"/>
                      </a:cubicBezTo>
                      <a:cubicBezTo>
                        <a:pt x="250034" y="147113"/>
                        <a:pt x="226477" y="128574"/>
                        <a:pt x="214608" y="121032"/>
                      </a:cubicBezTo>
                      <a:cubicBezTo>
                        <a:pt x="199024" y="111035"/>
                        <a:pt x="177188" y="94315"/>
                        <a:pt x="163688" y="79229"/>
                      </a:cubicBezTo>
                      <a:cubicBezTo>
                        <a:pt x="153360" y="67597"/>
                        <a:pt x="151638" y="48786"/>
                        <a:pt x="145658" y="34882"/>
                      </a:cubicBezTo>
                      <a:cubicBezTo>
                        <a:pt x="137866" y="16799"/>
                        <a:pt x="140947" y="3076"/>
                        <a:pt x="121014" y="532"/>
                      </a:cubicBezTo>
                      <a:cubicBezTo>
                        <a:pt x="109326" y="-1013"/>
                        <a:pt x="76981" y="1077"/>
                        <a:pt x="63662" y="3349"/>
                      </a:cubicBezTo>
                      <a:close/>
                    </a:path>
                  </a:pathLst>
                </a:custGeom>
                <a:solidFill>
                  <a:srgbClr val="7A0B1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0" name="Freeform: Shape 4529">
                  <a:extLst>
                    <a:ext uri="{FF2B5EF4-FFF2-40B4-BE49-F238E27FC236}">
                      <a16:creationId xmlns:a16="http://schemas.microsoft.com/office/drawing/2014/main" id="{B27ED136-786B-A103-5B15-6DB24223AB54}"/>
                    </a:ext>
                  </a:extLst>
                </p:cNvPr>
                <p:cNvSpPr/>
                <p:nvPr/>
              </p:nvSpPr>
              <p:spPr>
                <a:xfrm>
                  <a:off x="4634076" y="4130784"/>
                  <a:ext cx="1036618" cy="411259"/>
                </a:xfrm>
                <a:custGeom>
                  <a:avLst/>
                  <a:gdLst>
                    <a:gd name="connsiteX0" fmla="*/ 974762 w 1036618"/>
                    <a:gd name="connsiteY0" fmla="*/ 83 h 411259"/>
                    <a:gd name="connsiteX1" fmla="*/ 1017527 w 1036618"/>
                    <a:gd name="connsiteY1" fmla="*/ 143119 h 411259"/>
                    <a:gd name="connsiteX2" fmla="*/ 540046 w 1036618"/>
                    <a:gd name="connsiteY2" fmla="*/ 411199 h 411259"/>
                    <a:gd name="connsiteX3" fmla="*/ 411 w 1036618"/>
                    <a:gd name="connsiteY3" fmla="*/ 136576 h 411259"/>
                    <a:gd name="connsiteX4" fmla="*/ 974853 w 1036618"/>
                    <a:gd name="connsiteY4" fmla="*/ 83 h 41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6618" h="411259">
                      <a:moveTo>
                        <a:pt x="974762" y="83"/>
                      </a:moveTo>
                      <a:cubicBezTo>
                        <a:pt x="974762" y="83"/>
                        <a:pt x="1078232" y="-8278"/>
                        <a:pt x="1017527" y="143119"/>
                      </a:cubicBezTo>
                      <a:cubicBezTo>
                        <a:pt x="956823" y="294516"/>
                        <a:pt x="749612" y="408746"/>
                        <a:pt x="540046" y="411199"/>
                      </a:cubicBezTo>
                      <a:cubicBezTo>
                        <a:pt x="255550" y="414562"/>
                        <a:pt x="23968" y="277704"/>
                        <a:pt x="411" y="136576"/>
                      </a:cubicBezTo>
                      <a:cubicBezTo>
                        <a:pt x="-23146" y="-4552"/>
                        <a:pt x="974853" y="83"/>
                        <a:pt x="974853" y="83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1" name="Freeform: Shape 4530">
                  <a:extLst>
                    <a:ext uri="{FF2B5EF4-FFF2-40B4-BE49-F238E27FC236}">
                      <a16:creationId xmlns:a16="http://schemas.microsoft.com/office/drawing/2014/main" id="{164D0F99-D768-6E02-43C8-EC6945077BE6}"/>
                    </a:ext>
                  </a:extLst>
                </p:cNvPr>
                <p:cNvSpPr/>
                <p:nvPr/>
              </p:nvSpPr>
              <p:spPr>
                <a:xfrm>
                  <a:off x="5369916" y="5015894"/>
                  <a:ext cx="254052" cy="441741"/>
                </a:xfrm>
                <a:custGeom>
                  <a:avLst/>
                  <a:gdLst>
                    <a:gd name="connsiteX0" fmla="*/ 162090 w 254052"/>
                    <a:gd name="connsiteY0" fmla="*/ 91 h 441741"/>
                    <a:gd name="connsiteX1" fmla="*/ 0 w 254052"/>
                    <a:gd name="connsiteY1" fmla="*/ 52344 h 441741"/>
                    <a:gd name="connsiteX2" fmla="*/ 200053 w 254052"/>
                    <a:gd name="connsiteY2" fmla="*/ 441741 h 441741"/>
                    <a:gd name="connsiteX3" fmla="*/ 254053 w 254052"/>
                    <a:gd name="connsiteY3" fmla="*/ 420568 h 441741"/>
                    <a:gd name="connsiteX4" fmla="*/ 162090 w 254052"/>
                    <a:gd name="connsiteY4" fmla="*/ 0 h 441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052" h="441741">
                      <a:moveTo>
                        <a:pt x="162090" y="91"/>
                      </a:moveTo>
                      <a:lnTo>
                        <a:pt x="0" y="52344"/>
                      </a:lnTo>
                      <a:cubicBezTo>
                        <a:pt x="82631" y="141037"/>
                        <a:pt x="88520" y="259901"/>
                        <a:pt x="200053" y="441741"/>
                      </a:cubicBezTo>
                      <a:lnTo>
                        <a:pt x="254053" y="420568"/>
                      </a:lnTo>
                      <a:cubicBezTo>
                        <a:pt x="254053" y="420568"/>
                        <a:pt x="226781" y="108323"/>
                        <a:pt x="162090" y="0"/>
                      </a:cubicBezTo>
                      <a:close/>
                    </a:path>
                  </a:pathLst>
                </a:custGeom>
                <a:solidFill>
                  <a:srgbClr val="9BC469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2" name="Freeform: Shape 4531">
                  <a:extLst>
                    <a:ext uri="{FF2B5EF4-FFF2-40B4-BE49-F238E27FC236}">
                      <a16:creationId xmlns:a16="http://schemas.microsoft.com/office/drawing/2014/main" id="{C019181F-21F4-9E64-8E9B-FAD94FD9FB84}"/>
                    </a:ext>
                  </a:extLst>
                </p:cNvPr>
                <p:cNvSpPr/>
                <p:nvPr/>
              </p:nvSpPr>
              <p:spPr>
                <a:xfrm>
                  <a:off x="5569969" y="5436461"/>
                  <a:ext cx="229920" cy="172826"/>
                </a:xfrm>
                <a:custGeom>
                  <a:avLst/>
                  <a:gdLst>
                    <a:gd name="connsiteX0" fmla="*/ 91 w 229920"/>
                    <a:gd name="connsiteY0" fmla="*/ 21174 h 172826"/>
                    <a:gd name="connsiteX1" fmla="*/ 88792 w 229920"/>
                    <a:gd name="connsiteY1" fmla="*/ 172116 h 172826"/>
                    <a:gd name="connsiteX2" fmla="*/ 207482 w 229920"/>
                    <a:gd name="connsiteY2" fmla="*/ 161393 h 172826"/>
                    <a:gd name="connsiteX3" fmla="*/ 229590 w 229920"/>
                    <a:gd name="connsiteY3" fmla="*/ 119227 h 172826"/>
                    <a:gd name="connsiteX4" fmla="*/ 190449 w 229920"/>
                    <a:gd name="connsiteY4" fmla="*/ 64703 h 172826"/>
                    <a:gd name="connsiteX5" fmla="*/ 158375 w 229920"/>
                    <a:gd name="connsiteY5" fmla="*/ 62976 h 172826"/>
                    <a:gd name="connsiteX6" fmla="*/ 134365 w 229920"/>
                    <a:gd name="connsiteY6" fmla="*/ 73699 h 172826"/>
                    <a:gd name="connsiteX7" fmla="*/ 166620 w 229920"/>
                    <a:gd name="connsiteY7" fmla="*/ 85604 h 172826"/>
                    <a:gd name="connsiteX8" fmla="*/ 156201 w 229920"/>
                    <a:gd name="connsiteY8" fmla="*/ 122408 h 172826"/>
                    <a:gd name="connsiteX9" fmla="*/ 107275 w 229920"/>
                    <a:gd name="connsiteY9" fmla="*/ 119227 h 172826"/>
                    <a:gd name="connsiteX10" fmla="*/ 54000 w 229920"/>
                    <a:gd name="connsiteY10" fmla="*/ 0 h 172826"/>
                    <a:gd name="connsiteX11" fmla="*/ 0 w 229920"/>
                    <a:gd name="connsiteY11" fmla="*/ 21174 h 172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9920" h="172826">
                      <a:moveTo>
                        <a:pt x="91" y="21174"/>
                      </a:moveTo>
                      <a:cubicBezTo>
                        <a:pt x="91" y="21174"/>
                        <a:pt x="34339" y="169572"/>
                        <a:pt x="88792" y="172116"/>
                      </a:cubicBezTo>
                      <a:cubicBezTo>
                        <a:pt x="143244" y="174661"/>
                        <a:pt x="187187" y="170208"/>
                        <a:pt x="207482" y="161393"/>
                      </a:cubicBezTo>
                      <a:cubicBezTo>
                        <a:pt x="224606" y="153941"/>
                        <a:pt x="231583" y="136948"/>
                        <a:pt x="229590" y="119227"/>
                      </a:cubicBezTo>
                      <a:cubicBezTo>
                        <a:pt x="227053" y="96600"/>
                        <a:pt x="212919" y="71064"/>
                        <a:pt x="190449" y="64703"/>
                      </a:cubicBezTo>
                      <a:cubicBezTo>
                        <a:pt x="180120" y="61795"/>
                        <a:pt x="168976" y="61159"/>
                        <a:pt x="158375" y="62976"/>
                      </a:cubicBezTo>
                      <a:cubicBezTo>
                        <a:pt x="152577" y="63976"/>
                        <a:pt x="138261" y="74063"/>
                        <a:pt x="134365" y="73699"/>
                      </a:cubicBezTo>
                      <a:cubicBezTo>
                        <a:pt x="148318" y="74971"/>
                        <a:pt x="157379" y="73608"/>
                        <a:pt x="166620" y="85604"/>
                      </a:cubicBezTo>
                      <a:cubicBezTo>
                        <a:pt x="178036" y="100416"/>
                        <a:pt x="175046" y="120045"/>
                        <a:pt x="156201" y="122408"/>
                      </a:cubicBezTo>
                      <a:cubicBezTo>
                        <a:pt x="135815" y="124952"/>
                        <a:pt x="127479" y="121590"/>
                        <a:pt x="107275" y="119227"/>
                      </a:cubicBezTo>
                      <a:cubicBezTo>
                        <a:pt x="82902" y="86331"/>
                        <a:pt x="54000" y="0"/>
                        <a:pt x="54000" y="0"/>
                      </a:cubicBezTo>
                      <a:lnTo>
                        <a:pt x="0" y="21174"/>
                      </a:lnTo>
                      <a:close/>
                    </a:path>
                  </a:pathLst>
                </a:custGeom>
                <a:solidFill>
                  <a:srgbClr val="ED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3" name="Freeform: Shape 4532">
                  <a:extLst>
                    <a:ext uri="{FF2B5EF4-FFF2-40B4-BE49-F238E27FC236}">
                      <a16:creationId xmlns:a16="http://schemas.microsoft.com/office/drawing/2014/main" id="{F11954C7-2F31-9D61-3C0E-D3A5B795777A}"/>
                    </a:ext>
                  </a:extLst>
                </p:cNvPr>
                <p:cNvSpPr/>
                <p:nvPr/>
              </p:nvSpPr>
              <p:spPr>
                <a:xfrm>
                  <a:off x="4739587" y="5015894"/>
                  <a:ext cx="254052" cy="441741"/>
                </a:xfrm>
                <a:custGeom>
                  <a:avLst/>
                  <a:gdLst>
                    <a:gd name="connsiteX0" fmla="*/ 91963 w 254052"/>
                    <a:gd name="connsiteY0" fmla="*/ 91 h 441741"/>
                    <a:gd name="connsiteX1" fmla="*/ 254053 w 254052"/>
                    <a:gd name="connsiteY1" fmla="*/ 52344 h 441741"/>
                    <a:gd name="connsiteX2" fmla="*/ 54000 w 254052"/>
                    <a:gd name="connsiteY2" fmla="*/ 441741 h 441741"/>
                    <a:gd name="connsiteX3" fmla="*/ 0 w 254052"/>
                    <a:gd name="connsiteY3" fmla="*/ 420568 h 441741"/>
                    <a:gd name="connsiteX4" fmla="*/ 91963 w 254052"/>
                    <a:gd name="connsiteY4" fmla="*/ 0 h 441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052" h="441741">
                      <a:moveTo>
                        <a:pt x="91963" y="91"/>
                      </a:moveTo>
                      <a:lnTo>
                        <a:pt x="254053" y="52344"/>
                      </a:lnTo>
                      <a:cubicBezTo>
                        <a:pt x="171422" y="141037"/>
                        <a:pt x="165533" y="259901"/>
                        <a:pt x="54000" y="441741"/>
                      </a:cubicBezTo>
                      <a:lnTo>
                        <a:pt x="0" y="420568"/>
                      </a:lnTo>
                      <a:cubicBezTo>
                        <a:pt x="0" y="420568"/>
                        <a:pt x="27272" y="108323"/>
                        <a:pt x="91963" y="0"/>
                      </a:cubicBezTo>
                      <a:close/>
                    </a:path>
                  </a:pathLst>
                </a:custGeom>
                <a:solidFill>
                  <a:srgbClr val="9BC469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4" name="Freeform: Shape 4533">
                  <a:extLst>
                    <a:ext uri="{FF2B5EF4-FFF2-40B4-BE49-F238E27FC236}">
                      <a16:creationId xmlns:a16="http://schemas.microsoft.com/office/drawing/2014/main" id="{19CAA74F-6F28-0B7C-6774-34E9DEAE5712}"/>
                    </a:ext>
                  </a:extLst>
                </p:cNvPr>
                <p:cNvSpPr/>
                <p:nvPr/>
              </p:nvSpPr>
              <p:spPr>
                <a:xfrm>
                  <a:off x="4548413" y="4285807"/>
                  <a:ext cx="1215719" cy="902818"/>
                </a:xfrm>
                <a:custGeom>
                  <a:avLst/>
                  <a:gdLst>
                    <a:gd name="connsiteX0" fmla="*/ 913829 w 1215719"/>
                    <a:gd name="connsiteY0" fmla="*/ 28535 h 902818"/>
                    <a:gd name="connsiteX1" fmla="*/ 1073291 w 1215719"/>
                    <a:gd name="connsiteY1" fmla="*/ 533161 h 902818"/>
                    <a:gd name="connsiteX2" fmla="*/ 1215720 w 1215719"/>
                    <a:gd name="connsiteY2" fmla="*/ 815145 h 902818"/>
                    <a:gd name="connsiteX3" fmla="*/ 508196 w 1215719"/>
                    <a:gd name="connsiteY3" fmla="*/ 897477 h 902818"/>
                    <a:gd name="connsiteX4" fmla="*/ 0 w 1215719"/>
                    <a:gd name="connsiteY4" fmla="*/ 787973 h 902818"/>
                    <a:gd name="connsiteX5" fmla="*/ 157379 w 1215719"/>
                    <a:gd name="connsiteY5" fmla="*/ 535887 h 902818"/>
                    <a:gd name="connsiteX6" fmla="*/ 367307 w 1215719"/>
                    <a:gd name="connsiteY6" fmla="*/ 0 h 902818"/>
                    <a:gd name="connsiteX7" fmla="*/ 913829 w 1215719"/>
                    <a:gd name="connsiteY7" fmla="*/ 28535 h 902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15719" h="902818">
                      <a:moveTo>
                        <a:pt x="913829" y="28535"/>
                      </a:moveTo>
                      <a:cubicBezTo>
                        <a:pt x="913829" y="28535"/>
                        <a:pt x="1011046" y="216009"/>
                        <a:pt x="1073291" y="533161"/>
                      </a:cubicBezTo>
                      <a:cubicBezTo>
                        <a:pt x="1092680" y="632123"/>
                        <a:pt x="1155015" y="730177"/>
                        <a:pt x="1215720" y="815145"/>
                      </a:cubicBezTo>
                      <a:cubicBezTo>
                        <a:pt x="1215720" y="815145"/>
                        <a:pt x="995191" y="928375"/>
                        <a:pt x="508196" y="897477"/>
                      </a:cubicBezTo>
                      <a:cubicBezTo>
                        <a:pt x="88067" y="870851"/>
                        <a:pt x="0" y="787973"/>
                        <a:pt x="0" y="787973"/>
                      </a:cubicBezTo>
                      <a:cubicBezTo>
                        <a:pt x="0" y="787973"/>
                        <a:pt x="102835" y="676561"/>
                        <a:pt x="157379" y="535887"/>
                      </a:cubicBezTo>
                      <a:cubicBezTo>
                        <a:pt x="228865" y="351594"/>
                        <a:pt x="265831" y="115683"/>
                        <a:pt x="367307" y="0"/>
                      </a:cubicBezTo>
                      <a:lnTo>
                        <a:pt x="913829" y="28535"/>
                      </a:ln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535" name="Graphic 23">
                  <a:extLst>
                    <a:ext uri="{FF2B5EF4-FFF2-40B4-BE49-F238E27FC236}">
                      <a16:creationId xmlns:a16="http://schemas.microsoft.com/office/drawing/2014/main" id="{D2756545-EA4D-5A6B-AB51-6B342FF34671}"/>
                    </a:ext>
                  </a:extLst>
                </p:cNvPr>
                <p:cNvGrpSpPr/>
                <p:nvPr/>
              </p:nvGrpSpPr>
              <p:grpSpPr>
                <a:xfrm>
                  <a:off x="5609110" y="3900954"/>
                  <a:ext cx="262297" cy="295251"/>
                  <a:chOff x="5609110" y="3900954"/>
                  <a:chExt cx="262297" cy="295251"/>
                </a:xfrm>
              </p:grpSpPr>
              <p:sp>
                <p:nvSpPr>
                  <p:cNvPr id="4557" name="Freeform: Shape 4556">
                    <a:extLst>
                      <a:ext uri="{FF2B5EF4-FFF2-40B4-BE49-F238E27FC236}">
                        <a16:creationId xmlns:a16="http://schemas.microsoft.com/office/drawing/2014/main" id="{C249E520-C93A-C782-4D84-FD603B0382DE}"/>
                      </a:ext>
                    </a:extLst>
                  </p:cNvPr>
                  <p:cNvSpPr/>
                  <p:nvPr/>
                </p:nvSpPr>
                <p:spPr>
                  <a:xfrm>
                    <a:off x="5609110" y="3900954"/>
                    <a:ext cx="262297" cy="295251"/>
                  </a:xfrm>
                  <a:custGeom>
                    <a:avLst/>
                    <a:gdLst>
                      <a:gd name="connsiteX0" fmla="*/ 8607 w 262297"/>
                      <a:gd name="connsiteY0" fmla="*/ 184657 h 295251"/>
                      <a:gd name="connsiteX1" fmla="*/ 262298 w 262297"/>
                      <a:gd name="connsiteY1" fmla="*/ 0 h 295251"/>
                      <a:gd name="connsiteX2" fmla="*/ 0 w 262297"/>
                      <a:gd name="connsiteY2" fmla="*/ 295252 h 295251"/>
                      <a:gd name="connsiteX3" fmla="*/ 8607 w 262297"/>
                      <a:gd name="connsiteY3" fmla="*/ 184657 h 2952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297" h="295251">
                        <a:moveTo>
                          <a:pt x="8607" y="184657"/>
                        </a:moveTo>
                        <a:cubicBezTo>
                          <a:pt x="8607" y="184657"/>
                          <a:pt x="92959" y="62613"/>
                          <a:pt x="262298" y="0"/>
                        </a:cubicBezTo>
                        <a:cubicBezTo>
                          <a:pt x="262298" y="0"/>
                          <a:pt x="191083" y="278440"/>
                          <a:pt x="0" y="295252"/>
                        </a:cubicBezTo>
                        <a:lnTo>
                          <a:pt x="8607" y="184657"/>
                        </a:lnTo>
                        <a:close/>
                      </a:path>
                    </a:pathLst>
                  </a:custGeom>
                  <a:solidFill>
                    <a:srgbClr val="FFBD9C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58" name="Freeform: Shape 4557">
                    <a:extLst>
                      <a:ext uri="{FF2B5EF4-FFF2-40B4-BE49-F238E27FC236}">
                        <a16:creationId xmlns:a16="http://schemas.microsoft.com/office/drawing/2014/main" id="{B376B0AF-1247-F572-E52B-F9A4AD19C319}"/>
                      </a:ext>
                    </a:extLst>
                  </p:cNvPr>
                  <p:cNvSpPr/>
                  <p:nvPr/>
                </p:nvSpPr>
                <p:spPr>
                  <a:xfrm>
                    <a:off x="5640550" y="3980469"/>
                    <a:ext cx="139439" cy="173206"/>
                  </a:xfrm>
                  <a:custGeom>
                    <a:avLst/>
                    <a:gdLst>
                      <a:gd name="connsiteX0" fmla="*/ 0 w 139439"/>
                      <a:gd name="connsiteY0" fmla="*/ 173207 h 173206"/>
                      <a:gd name="connsiteX1" fmla="*/ 139439 w 139439"/>
                      <a:gd name="connsiteY1" fmla="*/ 0 h 173206"/>
                      <a:gd name="connsiteX2" fmla="*/ 0 w 139439"/>
                      <a:gd name="connsiteY2" fmla="*/ 173207 h 17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9439" h="173206">
                        <a:moveTo>
                          <a:pt x="0" y="173207"/>
                        </a:moveTo>
                        <a:cubicBezTo>
                          <a:pt x="0" y="173207"/>
                          <a:pt x="26819" y="51708"/>
                          <a:pt x="139439" y="0"/>
                        </a:cubicBezTo>
                        <a:cubicBezTo>
                          <a:pt x="139439" y="0"/>
                          <a:pt x="132734" y="133313"/>
                          <a:pt x="0" y="173207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536" name="Freeform: Shape 4535">
                  <a:extLst>
                    <a:ext uri="{FF2B5EF4-FFF2-40B4-BE49-F238E27FC236}">
                      <a16:creationId xmlns:a16="http://schemas.microsoft.com/office/drawing/2014/main" id="{728EFBBD-E8FB-DA7F-961D-0D4671ED19C5}"/>
                    </a:ext>
                  </a:extLst>
                </p:cNvPr>
                <p:cNvSpPr/>
                <p:nvPr/>
              </p:nvSpPr>
              <p:spPr>
                <a:xfrm>
                  <a:off x="4563666" y="5436461"/>
                  <a:ext cx="229920" cy="172826"/>
                </a:xfrm>
                <a:custGeom>
                  <a:avLst/>
                  <a:gdLst>
                    <a:gd name="connsiteX0" fmla="*/ 229830 w 229920"/>
                    <a:gd name="connsiteY0" fmla="*/ 21174 h 172826"/>
                    <a:gd name="connsiteX1" fmla="*/ 141129 w 229920"/>
                    <a:gd name="connsiteY1" fmla="*/ 172116 h 172826"/>
                    <a:gd name="connsiteX2" fmla="*/ 22438 w 229920"/>
                    <a:gd name="connsiteY2" fmla="*/ 161393 h 172826"/>
                    <a:gd name="connsiteX3" fmla="*/ 331 w 229920"/>
                    <a:gd name="connsiteY3" fmla="*/ 119227 h 172826"/>
                    <a:gd name="connsiteX4" fmla="*/ 39471 w 229920"/>
                    <a:gd name="connsiteY4" fmla="*/ 64703 h 172826"/>
                    <a:gd name="connsiteX5" fmla="*/ 71545 w 229920"/>
                    <a:gd name="connsiteY5" fmla="*/ 62976 h 172826"/>
                    <a:gd name="connsiteX6" fmla="*/ 95555 w 229920"/>
                    <a:gd name="connsiteY6" fmla="*/ 73699 h 172826"/>
                    <a:gd name="connsiteX7" fmla="*/ 63300 w 229920"/>
                    <a:gd name="connsiteY7" fmla="*/ 85604 h 172826"/>
                    <a:gd name="connsiteX8" fmla="*/ 73720 w 229920"/>
                    <a:gd name="connsiteY8" fmla="*/ 122408 h 172826"/>
                    <a:gd name="connsiteX9" fmla="*/ 122646 w 229920"/>
                    <a:gd name="connsiteY9" fmla="*/ 119227 h 172826"/>
                    <a:gd name="connsiteX10" fmla="*/ 175921 w 229920"/>
                    <a:gd name="connsiteY10" fmla="*/ 0 h 172826"/>
                    <a:gd name="connsiteX11" fmla="*/ 229920 w 229920"/>
                    <a:gd name="connsiteY11" fmla="*/ 21174 h 172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9920" h="172826">
                      <a:moveTo>
                        <a:pt x="229830" y="21174"/>
                      </a:moveTo>
                      <a:cubicBezTo>
                        <a:pt x="229830" y="21174"/>
                        <a:pt x="195581" y="169572"/>
                        <a:pt x="141129" y="172116"/>
                      </a:cubicBezTo>
                      <a:cubicBezTo>
                        <a:pt x="86676" y="174661"/>
                        <a:pt x="42824" y="170208"/>
                        <a:pt x="22438" y="161393"/>
                      </a:cubicBezTo>
                      <a:cubicBezTo>
                        <a:pt x="5314" y="153941"/>
                        <a:pt x="-1663" y="136948"/>
                        <a:pt x="331" y="119227"/>
                      </a:cubicBezTo>
                      <a:cubicBezTo>
                        <a:pt x="2868" y="96600"/>
                        <a:pt x="16911" y="71064"/>
                        <a:pt x="39471" y="64703"/>
                      </a:cubicBezTo>
                      <a:cubicBezTo>
                        <a:pt x="49800" y="61795"/>
                        <a:pt x="60944" y="61159"/>
                        <a:pt x="71545" y="62976"/>
                      </a:cubicBezTo>
                      <a:cubicBezTo>
                        <a:pt x="77434" y="63976"/>
                        <a:pt x="91659" y="74063"/>
                        <a:pt x="95555" y="73699"/>
                      </a:cubicBezTo>
                      <a:cubicBezTo>
                        <a:pt x="81602" y="74971"/>
                        <a:pt x="72542" y="73608"/>
                        <a:pt x="63300" y="85604"/>
                      </a:cubicBezTo>
                      <a:cubicBezTo>
                        <a:pt x="51884" y="100416"/>
                        <a:pt x="54874" y="120045"/>
                        <a:pt x="73720" y="122408"/>
                      </a:cubicBezTo>
                      <a:cubicBezTo>
                        <a:pt x="94105" y="124952"/>
                        <a:pt x="102441" y="121590"/>
                        <a:pt x="122646" y="119227"/>
                      </a:cubicBezTo>
                      <a:cubicBezTo>
                        <a:pt x="147018" y="86331"/>
                        <a:pt x="175921" y="0"/>
                        <a:pt x="175921" y="0"/>
                      </a:cubicBezTo>
                      <a:lnTo>
                        <a:pt x="229920" y="21174"/>
                      </a:lnTo>
                      <a:close/>
                    </a:path>
                  </a:pathLst>
                </a:custGeom>
                <a:solidFill>
                  <a:srgbClr val="ED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7" name="Freeform: Shape 4536">
                  <a:extLst>
                    <a:ext uri="{FF2B5EF4-FFF2-40B4-BE49-F238E27FC236}">
                      <a16:creationId xmlns:a16="http://schemas.microsoft.com/office/drawing/2014/main" id="{79E26856-51E3-1215-F2BE-FEB755DEA50D}"/>
                    </a:ext>
                  </a:extLst>
                </p:cNvPr>
                <p:cNvSpPr/>
                <p:nvPr/>
              </p:nvSpPr>
              <p:spPr>
                <a:xfrm>
                  <a:off x="4680151" y="4768806"/>
                  <a:ext cx="968462" cy="181535"/>
                </a:xfrm>
                <a:custGeom>
                  <a:avLst/>
                  <a:gdLst>
                    <a:gd name="connsiteX0" fmla="*/ 937657 w 968462"/>
                    <a:gd name="connsiteY0" fmla="*/ 30534 h 181535"/>
                    <a:gd name="connsiteX1" fmla="*/ 439790 w 968462"/>
                    <a:gd name="connsiteY1" fmla="*/ 59159 h 181535"/>
                    <a:gd name="connsiteX2" fmla="*/ 44939 w 968462"/>
                    <a:gd name="connsiteY2" fmla="*/ 0 h 181535"/>
                    <a:gd name="connsiteX3" fmla="*/ 0 w 968462"/>
                    <a:gd name="connsiteY3" fmla="*/ 110685 h 181535"/>
                    <a:gd name="connsiteX4" fmla="*/ 415780 w 968462"/>
                    <a:gd name="connsiteY4" fmla="*/ 180204 h 181535"/>
                    <a:gd name="connsiteX5" fmla="*/ 968462 w 968462"/>
                    <a:gd name="connsiteY5" fmla="*/ 136130 h 181535"/>
                    <a:gd name="connsiteX6" fmla="*/ 937657 w 968462"/>
                    <a:gd name="connsiteY6" fmla="*/ 30534 h 181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8462" h="181535">
                      <a:moveTo>
                        <a:pt x="937657" y="30534"/>
                      </a:moveTo>
                      <a:cubicBezTo>
                        <a:pt x="937657" y="30534"/>
                        <a:pt x="721930" y="73427"/>
                        <a:pt x="439790" y="59159"/>
                      </a:cubicBezTo>
                      <a:cubicBezTo>
                        <a:pt x="157650" y="44892"/>
                        <a:pt x="44939" y="0"/>
                        <a:pt x="44939" y="0"/>
                      </a:cubicBezTo>
                      <a:lnTo>
                        <a:pt x="0" y="110685"/>
                      </a:lnTo>
                      <a:cubicBezTo>
                        <a:pt x="0" y="110685"/>
                        <a:pt x="161999" y="169754"/>
                        <a:pt x="415780" y="180204"/>
                      </a:cubicBezTo>
                      <a:cubicBezTo>
                        <a:pt x="669652" y="190655"/>
                        <a:pt x="968462" y="136130"/>
                        <a:pt x="968462" y="136130"/>
                      </a:cubicBezTo>
                      <a:lnTo>
                        <a:pt x="937657" y="30534"/>
                      </a:lnTo>
                      <a:close/>
                    </a:path>
                  </a:pathLst>
                </a:custGeom>
                <a:solidFill>
                  <a:srgbClr val="7A0B1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4538" name="Freeform: Shape 4537">
                  <a:extLst>
                    <a:ext uri="{FF2B5EF4-FFF2-40B4-BE49-F238E27FC236}">
                      <a16:creationId xmlns:a16="http://schemas.microsoft.com/office/drawing/2014/main" id="{C2A7B208-4628-1ACC-EBAD-E6A9203F852F}"/>
                    </a:ext>
                  </a:extLst>
                </p:cNvPr>
                <p:cNvSpPr/>
                <p:nvPr/>
              </p:nvSpPr>
              <p:spPr>
                <a:xfrm>
                  <a:off x="5004828" y="4791387"/>
                  <a:ext cx="194445" cy="199290"/>
                </a:xfrm>
                <a:custGeom>
                  <a:avLst/>
                  <a:gdLst>
                    <a:gd name="connsiteX0" fmla="*/ 137 w 194445"/>
                    <a:gd name="connsiteY0" fmla="*/ 143083 h 199290"/>
                    <a:gd name="connsiteX1" fmla="*/ 4305 w 194445"/>
                    <a:gd name="connsiteY1" fmla="*/ 47756 h 199290"/>
                    <a:gd name="connsiteX2" fmla="*/ 56311 w 194445"/>
                    <a:gd name="connsiteY2" fmla="*/ 47 h 199290"/>
                    <a:gd name="connsiteX3" fmla="*/ 146825 w 194445"/>
                    <a:gd name="connsiteY3" fmla="*/ 4045 h 199290"/>
                    <a:gd name="connsiteX4" fmla="*/ 194391 w 194445"/>
                    <a:gd name="connsiteY4" fmla="*/ 56207 h 199290"/>
                    <a:gd name="connsiteX5" fmla="*/ 190133 w 194445"/>
                    <a:gd name="connsiteY5" fmla="*/ 151535 h 199290"/>
                    <a:gd name="connsiteX6" fmla="*/ 138127 w 194445"/>
                    <a:gd name="connsiteY6" fmla="*/ 199244 h 199290"/>
                    <a:gd name="connsiteX7" fmla="*/ 47614 w 194445"/>
                    <a:gd name="connsiteY7" fmla="*/ 195245 h 199290"/>
                    <a:gd name="connsiteX8" fmla="*/ 47 w 194445"/>
                    <a:gd name="connsiteY8" fmla="*/ 143083 h 199290"/>
                    <a:gd name="connsiteX9" fmla="*/ 54318 w 194445"/>
                    <a:gd name="connsiteY9" fmla="*/ 45484 h 199290"/>
                    <a:gd name="connsiteX10" fmla="*/ 49607 w 194445"/>
                    <a:gd name="connsiteY10" fmla="*/ 49846 h 199290"/>
                    <a:gd name="connsiteX11" fmla="*/ 45348 w 194445"/>
                    <a:gd name="connsiteY11" fmla="*/ 145173 h 199290"/>
                    <a:gd name="connsiteX12" fmla="*/ 49697 w 194445"/>
                    <a:gd name="connsiteY12" fmla="*/ 149899 h 199290"/>
                    <a:gd name="connsiteX13" fmla="*/ 140210 w 194445"/>
                    <a:gd name="connsiteY13" fmla="*/ 153988 h 199290"/>
                    <a:gd name="connsiteX14" fmla="*/ 144922 w 194445"/>
                    <a:gd name="connsiteY14" fmla="*/ 149626 h 199290"/>
                    <a:gd name="connsiteX15" fmla="*/ 149090 w 194445"/>
                    <a:gd name="connsiteY15" fmla="*/ 54299 h 199290"/>
                    <a:gd name="connsiteX16" fmla="*/ 144741 w 194445"/>
                    <a:gd name="connsiteY16" fmla="*/ 49573 h 199290"/>
                    <a:gd name="connsiteX17" fmla="*/ 54228 w 194445"/>
                    <a:gd name="connsiteY17" fmla="*/ 45484 h 199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4445" h="199290">
                      <a:moveTo>
                        <a:pt x="137" y="143083"/>
                      </a:moveTo>
                      <a:lnTo>
                        <a:pt x="4305" y="47756"/>
                      </a:lnTo>
                      <a:cubicBezTo>
                        <a:pt x="5573" y="20221"/>
                        <a:pt x="28859" y="-1135"/>
                        <a:pt x="56311" y="47"/>
                      </a:cubicBezTo>
                      <a:lnTo>
                        <a:pt x="146825" y="4045"/>
                      </a:lnTo>
                      <a:cubicBezTo>
                        <a:pt x="174277" y="5227"/>
                        <a:pt x="195660" y="28672"/>
                        <a:pt x="194391" y="56207"/>
                      </a:cubicBezTo>
                      <a:lnTo>
                        <a:pt x="190133" y="151535"/>
                      </a:lnTo>
                      <a:cubicBezTo>
                        <a:pt x="188955" y="179070"/>
                        <a:pt x="165580" y="200425"/>
                        <a:pt x="138127" y="199244"/>
                      </a:cubicBezTo>
                      <a:lnTo>
                        <a:pt x="47614" y="195245"/>
                      </a:lnTo>
                      <a:cubicBezTo>
                        <a:pt x="20161" y="194064"/>
                        <a:pt x="-1131" y="170618"/>
                        <a:pt x="47" y="143083"/>
                      </a:cubicBezTo>
                      <a:close/>
                      <a:moveTo>
                        <a:pt x="54318" y="45484"/>
                      </a:moveTo>
                      <a:cubicBezTo>
                        <a:pt x="51781" y="45393"/>
                        <a:pt x="49697" y="47301"/>
                        <a:pt x="49607" y="49846"/>
                      </a:cubicBezTo>
                      <a:lnTo>
                        <a:pt x="45348" y="145173"/>
                      </a:lnTo>
                      <a:cubicBezTo>
                        <a:pt x="45258" y="147718"/>
                        <a:pt x="47161" y="149808"/>
                        <a:pt x="49697" y="149899"/>
                      </a:cubicBezTo>
                      <a:lnTo>
                        <a:pt x="140210" y="153988"/>
                      </a:lnTo>
                      <a:cubicBezTo>
                        <a:pt x="142747" y="154079"/>
                        <a:pt x="144831" y="152171"/>
                        <a:pt x="144922" y="149626"/>
                      </a:cubicBezTo>
                      <a:lnTo>
                        <a:pt x="149090" y="54299"/>
                      </a:lnTo>
                      <a:cubicBezTo>
                        <a:pt x="149180" y="51754"/>
                        <a:pt x="147278" y="49664"/>
                        <a:pt x="144741" y="49573"/>
                      </a:cubicBezTo>
                      <a:lnTo>
                        <a:pt x="54228" y="45484"/>
                      </a:lnTo>
                      <a:close/>
                    </a:path>
                  </a:pathLst>
                </a:custGeom>
                <a:solidFill>
                  <a:srgbClr val="FFC7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9" name="Freeform: Shape 4538">
                  <a:extLst>
                    <a:ext uri="{FF2B5EF4-FFF2-40B4-BE49-F238E27FC236}">
                      <a16:creationId xmlns:a16="http://schemas.microsoft.com/office/drawing/2014/main" id="{6666EE85-F99C-729D-FDDB-79D7A404B349}"/>
                    </a:ext>
                  </a:extLst>
                </p:cNvPr>
                <p:cNvSpPr/>
                <p:nvPr/>
              </p:nvSpPr>
              <p:spPr>
                <a:xfrm>
                  <a:off x="4725000" y="4249834"/>
                  <a:ext cx="923613" cy="427642"/>
                </a:xfrm>
                <a:custGeom>
                  <a:avLst/>
                  <a:gdLst>
                    <a:gd name="connsiteX0" fmla="*/ 661860 w 923613"/>
                    <a:gd name="connsiteY0" fmla="*/ 12982 h 427642"/>
                    <a:gd name="connsiteX1" fmla="*/ 349911 w 923613"/>
                    <a:gd name="connsiteY1" fmla="*/ 1077 h 427642"/>
                    <a:gd name="connsiteX2" fmla="*/ 157469 w 923613"/>
                    <a:gd name="connsiteY2" fmla="*/ 66325 h 427642"/>
                    <a:gd name="connsiteX3" fmla="*/ 0 w 923613"/>
                    <a:gd name="connsiteY3" fmla="*/ 231172 h 427642"/>
                    <a:gd name="connsiteX4" fmla="*/ 96855 w 923613"/>
                    <a:gd name="connsiteY4" fmla="*/ 345765 h 427642"/>
                    <a:gd name="connsiteX5" fmla="*/ 307690 w 923613"/>
                    <a:gd name="connsiteY5" fmla="*/ 410286 h 427642"/>
                    <a:gd name="connsiteX6" fmla="*/ 403549 w 923613"/>
                    <a:gd name="connsiteY6" fmla="*/ 362122 h 427642"/>
                    <a:gd name="connsiteX7" fmla="*/ 530394 w 923613"/>
                    <a:gd name="connsiteY7" fmla="*/ 427643 h 427642"/>
                    <a:gd name="connsiteX8" fmla="*/ 721024 w 923613"/>
                    <a:gd name="connsiteY8" fmla="*/ 370937 h 427642"/>
                    <a:gd name="connsiteX9" fmla="*/ 847869 w 923613"/>
                    <a:gd name="connsiteY9" fmla="*/ 267976 h 427642"/>
                    <a:gd name="connsiteX10" fmla="*/ 923614 w 923613"/>
                    <a:gd name="connsiteY10" fmla="*/ 183917 h 427642"/>
                    <a:gd name="connsiteX11" fmla="*/ 808366 w 923613"/>
                    <a:gd name="connsiteY11" fmla="*/ 60873 h 427642"/>
                    <a:gd name="connsiteX12" fmla="*/ 662041 w 923613"/>
                    <a:gd name="connsiteY12" fmla="*/ 13073 h 427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23613" h="427642">
                      <a:moveTo>
                        <a:pt x="661860" y="12982"/>
                      </a:moveTo>
                      <a:cubicBezTo>
                        <a:pt x="562921" y="-3375"/>
                        <a:pt x="450119" y="-104"/>
                        <a:pt x="349911" y="1077"/>
                      </a:cubicBezTo>
                      <a:cubicBezTo>
                        <a:pt x="281959" y="1895"/>
                        <a:pt x="214187" y="30339"/>
                        <a:pt x="157469" y="66325"/>
                      </a:cubicBezTo>
                      <a:cubicBezTo>
                        <a:pt x="96040" y="105311"/>
                        <a:pt x="8789" y="169104"/>
                        <a:pt x="0" y="231172"/>
                      </a:cubicBezTo>
                      <a:cubicBezTo>
                        <a:pt x="44486" y="223902"/>
                        <a:pt x="118781" y="272611"/>
                        <a:pt x="96855" y="345765"/>
                      </a:cubicBezTo>
                      <a:cubicBezTo>
                        <a:pt x="166077" y="320865"/>
                        <a:pt x="253237" y="313504"/>
                        <a:pt x="307690" y="410286"/>
                      </a:cubicBezTo>
                      <a:cubicBezTo>
                        <a:pt x="341757" y="392383"/>
                        <a:pt x="361599" y="365666"/>
                        <a:pt x="403549" y="362122"/>
                      </a:cubicBezTo>
                      <a:cubicBezTo>
                        <a:pt x="455827" y="357669"/>
                        <a:pt x="491797" y="387567"/>
                        <a:pt x="530394" y="427643"/>
                      </a:cubicBezTo>
                      <a:cubicBezTo>
                        <a:pt x="550870" y="344492"/>
                        <a:pt x="645189" y="313777"/>
                        <a:pt x="721024" y="370937"/>
                      </a:cubicBezTo>
                      <a:cubicBezTo>
                        <a:pt x="719484" y="305325"/>
                        <a:pt x="791332" y="244803"/>
                        <a:pt x="847869" y="267976"/>
                      </a:cubicBezTo>
                      <a:cubicBezTo>
                        <a:pt x="839171" y="207454"/>
                        <a:pt x="898064" y="179373"/>
                        <a:pt x="923614" y="183917"/>
                      </a:cubicBezTo>
                      <a:cubicBezTo>
                        <a:pt x="919627" y="145568"/>
                        <a:pt x="838809" y="77230"/>
                        <a:pt x="808366" y="60873"/>
                      </a:cubicBezTo>
                      <a:cubicBezTo>
                        <a:pt x="763245" y="36609"/>
                        <a:pt x="712326" y="21342"/>
                        <a:pt x="662041" y="130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0" name="Freeform: Shape 4539">
                  <a:extLst>
                    <a:ext uri="{FF2B5EF4-FFF2-40B4-BE49-F238E27FC236}">
                      <a16:creationId xmlns:a16="http://schemas.microsoft.com/office/drawing/2014/main" id="{A7B7E756-A1B2-5F9C-961B-36E005B2E36F}"/>
                    </a:ext>
                  </a:extLst>
                </p:cNvPr>
                <p:cNvSpPr/>
                <p:nvPr/>
              </p:nvSpPr>
              <p:spPr>
                <a:xfrm>
                  <a:off x="4605479" y="3770692"/>
                  <a:ext cx="1046094" cy="725765"/>
                </a:xfrm>
                <a:custGeom>
                  <a:avLst/>
                  <a:gdLst>
                    <a:gd name="connsiteX0" fmla="*/ 523070 w 1046094"/>
                    <a:gd name="connsiteY0" fmla="*/ 10852 h 725765"/>
                    <a:gd name="connsiteX1" fmla="*/ 1042410 w 1046094"/>
                    <a:gd name="connsiteY1" fmla="*/ 237403 h 725765"/>
                    <a:gd name="connsiteX2" fmla="*/ 1042682 w 1046094"/>
                    <a:gd name="connsiteY2" fmla="*/ 342636 h 725765"/>
                    <a:gd name="connsiteX3" fmla="*/ 621284 w 1046094"/>
                    <a:gd name="connsiteY3" fmla="*/ 725763 h 725765"/>
                    <a:gd name="connsiteX4" fmla="*/ 2642 w 1046094"/>
                    <a:gd name="connsiteY4" fmla="*/ 432783 h 725765"/>
                    <a:gd name="connsiteX5" fmla="*/ 523070 w 1046094"/>
                    <a:gd name="connsiteY5" fmla="*/ 10762 h 72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6094" h="725765">
                      <a:moveTo>
                        <a:pt x="523070" y="10852"/>
                      </a:moveTo>
                      <a:cubicBezTo>
                        <a:pt x="692498" y="-16683"/>
                        <a:pt x="1006349" y="-8322"/>
                        <a:pt x="1042410" y="237403"/>
                      </a:cubicBezTo>
                      <a:cubicBezTo>
                        <a:pt x="1048027" y="275570"/>
                        <a:pt x="1046487" y="306831"/>
                        <a:pt x="1042682" y="342636"/>
                      </a:cubicBezTo>
                      <a:cubicBezTo>
                        <a:pt x="1019849" y="556918"/>
                        <a:pt x="840454" y="725036"/>
                        <a:pt x="621284" y="725763"/>
                      </a:cubicBezTo>
                      <a:cubicBezTo>
                        <a:pt x="365510" y="726581"/>
                        <a:pt x="34353" y="527838"/>
                        <a:pt x="2642" y="432783"/>
                      </a:cubicBezTo>
                      <a:cubicBezTo>
                        <a:pt x="-29069" y="337728"/>
                        <a:pt x="229423" y="58471"/>
                        <a:pt x="523070" y="10762"/>
                      </a:cubicBezTo>
                      <a:close/>
                    </a:path>
                  </a:pathLst>
                </a:custGeom>
                <a:solidFill>
                  <a:srgbClr val="FFBD9C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1" name="Freeform: Shape 4540">
                  <a:extLst>
                    <a:ext uri="{FF2B5EF4-FFF2-40B4-BE49-F238E27FC236}">
                      <a16:creationId xmlns:a16="http://schemas.microsoft.com/office/drawing/2014/main" id="{3DD59BA0-E897-ADF2-0123-91FB518D4BF8}"/>
                    </a:ext>
                  </a:extLst>
                </p:cNvPr>
                <p:cNvSpPr/>
                <p:nvPr/>
              </p:nvSpPr>
              <p:spPr>
                <a:xfrm>
                  <a:off x="4556038" y="3687831"/>
                  <a:ext cx="1129783" cy="574621"/>
                </a:xfrm>
                <a:custGeom>
                  <a:avLst/>
                  <a:gdLst>
                    <a:gd name="connsiteX0" fmla="*/ 95210 w 1129783"/>
                    <a:gd name="connsiteY0" fmla="*/ 574531 h 574621"/>
                    <a:gd name="connsiteX1" fmla="*/ 30610 w 1129783"/>
                    <a:gd name="connsiteY1" fmla="*/ 339165 h 574621"/>
                    <a:gd name="connsiteX2" fmla="*/ 728530 w 1129783"/>
                    <a:gd name="connsiteY2" fmla="*/ 112 h 574621"/>
                    <a:gd name="connsiteX3" fmla="*/ 1126008 w 1129783"/>
                    <a:gd name="connsiteY3" fmla="*/ 254470 h 574621"/>
                    <a:gd name="connsiteX4" fmla="*/ 1092123 w 1129783"/>
                    <a:gd name="connsiteY4" fmla="*/ 425678 h 574621"/>
                    <a:gd name="connsiteX5" fmla="*/ 994814 w 1129783"/>
                    <a:gd name="connsiteY5" fmla="*/ 242020 h 574621"/>
                    <a:gd name="connsiteX6" fmla="*/ 560913 w 1129783"/>
                    <a:gd name="connsiteY6" fmla="*/ 169503 h 574621"/>
                    <a:gd name="connsiteX7" fmla="*/ 160083 w 1129783"/>
                    <a:gd name="connsiteY7" fmla="*/ 470388 h 574621"/>
                    <a:gd name="connsiteX8" fmla="*/ 95210 w 1129783"/>
                    <a:gd name="connsiteY8" fmla="*/ 574621 h 574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29783" h="574621">
                      <a:moveTo>
                        <a:pt x="95210" y="574531"/>
                      </a:moveTo>
                      <a:cubicBezTo>
                        <a:pt x="95210" y="574531"/>
                        <a:pt x="-65430" y="462664"/>
                        <a:pt x="30610" y="339165"/>
                      </a:cubicBezTo>
                      <a:cubicBezTo>
                        <a:pt x="126650" y="215576"/>
                        <a:pt x="388494" y="3657"/>
                        <a:pt x="728530" y="112"/>
                      </a:cubicBezTo>
                      <a:cubicBezTo>
                        <a:pt x="1068566" y="-3432"/>
                        <a:pt x="1108069" y="76720"/>
                        <a:pt x="1126008" y="254470"/>
                      </a:cubicBezTo>
                      <a:cubicBezTo>
                        <a:pt x="1143948" y="432221"/>
                        <a:pt x="1092123" y="425678"/>
                        <a:pt x="1092123" y="425678"/>
                      </a:cubicBezTo>
                      <a:cubicBezTo>
                        <a:pt x="1093572" y="351979"/>
                        <a:pt x="1097106" y="336257"/>
                        <a:pt x="994814" y="242020"/>
                      </a:cubicBezTo>
                      <a:cubicBezTo>
                        <a:pt x="882828" y="138878"/>
                        <a:pt x="739765" y="133153"/>
                        <a:pt x="560913" y="169503"/>
                      </a:cubicBezTo>
                      <a:cubicBezTo>
                        <a:pt x="318911" y="218757"/>
                        <a:pt x="182099" y="448397"/>
                        <a:pt x="160083" y="470388"/>
                      </a:cubicBezTo>
                      <a:cubicBezTo>
                        <a:pt x="121848" y="508556"/>
                        <a:pt x="95210" y="574621"/>
                        <a:pt x="95210" y="5746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542" name="Graphic 23">
                  <a:extLst>
                    <a:ext uri="{FF2B5EF4-FFF2-40B4-BE49-F238E27FC236}">
                      <a16:creationId xmlns:a16="http://schemas.microsoft.com/office/drawing/2014/main" id="{DDC090A2-ACDA-9DDC-B668-24FB825B1C68}"/>
                    </a:ext>
                  </a:extLst>
                </p:cNvPr>
                <p:cNvGrpSpPr/>
                <p:nvPr/>
              </p:nvGrpSpPr>
              <p:grpSpPr>
                <a:xfrm>
                  <a:off x="4358689" y="4196693"/>
                  <a:ext cx="380535" cy="142157"/>
                  <a:chOff x="4358689" y="4196693"/>
                  <a:chExt cx="380535" cy="142157"/>
                </a:xfrm>
              </p:grpSpPr>
              <p:sp>
                <p:nvSpPr>
                  <p:cNvPr id="4555" name="Freeform: Shape 4554">
                    <a:extLst>
                      <a:ext uri="{FF2B5EF4-FFF2-40B4-BE49-F238E27FC236}">
                        <a16:creationId xmlns:a16="http://schemas.microsoft.com/office/drawing/2014/main" id="{5A7582DE-489B-D854-6EE6-3AA4506BB656}"/>
                      </a:ext>
                    </a:extLst>
                  </p:cNvPr>
                  <p:cNvSpPr/>
                  <p:nvPr/>
                </p:nvSpPr>
                <p:spPr>
                  <a:xfrm>
                    <a:off x="4358689" y="4196693"/>
                    <a:ext cx="380535" cy="142157"/>
                  </a:xfrm>
                  <a:custGeom>
                    <a:avLst/>
                    <a:gdLst>
                      <a:gd name="connsiteX0" fmla="*/ 313036 w 380535"/>
                      <a:gd name="connsiteY0" fmla="*/ 30137 h 142157"/>
                      <a:gd name="connsiteX1" fmla="*/ 0 w 380535"/>
                      <a:gd name="connsiteY1" fmla="*/ 14688 h 142157"/>
                      <a:gd name="connsiteX2" fmla="*/ 380535 w 380535"/>
                      <a:gd name="connsiteY2" fmla="*/ 118013 h 142157"/>
                      <a:gd name="connsiteX3" fmla="*/ 313036 w 380535"/>
                      <a:gd name="connsiteY3" fmla="*/ 30137 h 142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535" h="142157">
                        <a:moveTo>
                          <a:pt x="313036" y="30137"/>
                        </a:moveTo>
                        <a:cubicBezTo>
                          <a:pt x="313036" y="30137"/>
                          <a:pt x="175862" y="-25751"/>
                          <a:pt x="0" y="14688"/>
                        </a:cubicBezTo>
                        <a:cubicBezTo>
                          <a:pt x="0" y="14688"/>
                          <a:pt x="211469" y="208705"/>
                          <a:pt x="380535" y="118013"/>
                        </a:cubicBezTo>
                        <a:lnTo>
                          <a:pt x="313036" y="30137"/>
                        </a:lnTo>
                        <a:close/>
                      </a:path>
                    </a:pathLst>
                  </a:custGeom>
                  <a:solidFill>
                    <a:srgbClr val="FFBD9C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56" name="Freeform: Shape 4555">
                    <a:extLst>
                      <a:ext uri="{FF2B5EF4-FFF2-40B4-BE49-F238E27FC236}">
                        <a16:creationId xmlns:a16="http://schemas.microsoft.com/office/drawing/2014/main" id="{7D561EFF-DD72-8841-B720-53CF0C1DF767}"/>
                      </a:ext>
                    </a:extLst>
                  </p:cNvPr>
                  <p:cNvSpPr/>
                  <p:nvPr/>
                </p:nvSpPr>
                <p:spPr>
                  <a:xfrm>
                    <a:off x="4478558" y="4225170"/>
                    <a:ext cx="211197" cy="79724"/>
                  </a:xfrm>
                  <a:custGeom>
                    <a:avLst/>
                    <a:gdLst>
                      <a:gd name="connsiteX0" fmla="*/ 211197 w 211197"/>
                      <a:gd name="connsiteY0" fmla="*/ 71088 h 79724"/>
                      <a:gd name="connsiteX1" fmla="*/ 0 w 211197"/>
                      <a:gd name="connsiteY1" fmla="*/ 2569 h 79724"/>
                      <a:gd name="connsiteX2" fmla="*/ 211197 w 211197"/>
                      <a:gd name="connsiteY2" fmla="*/ 71088 h 79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1197" h="79724">
                        <a:moveTo>
                          <a:pt x="211197" y="71088"/>
                        </a:moveTo>
                        <a:cubicBezTo>
                          <a:pt x="211197" y="71088"/>
                          <a:pt x="122496" y="-15879"/>
                          <a:pt x="0" y="2569"/>
                        </a:cubicBezTo>
                        <a:cubicBezTo>
                          <a:pt x="0" y="2569"/>
                          <a:pt x="78282" y="110437"/>
                          <a:pt x="211197" y="71088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543" name="Freeform: Shape 4542">
                  <a:extLst>
                    <a:ext uri="{FF2B5EF4-FFF2-40B4-BE49-F238E27FC236}">
                      <a16:creationId xmlns:a16="http://schemas.microsoft.com/office/drawing/2014/main" id="{46A544B7-66E7-5110-80B4-C618E202CB33}"/>
                    </a:ext>
                  </a:extLst>
                </p:cNvPr>
                <p:cNvSpPr/>
                <p:nvPr/>
              </p:nvSpPr>
              <p:spPr>
                <a:xfrm>
                  <a:off x="5214929" y="3953159"/>
                  <a:ext cx="108722" cy="179008"/>
                </a:xfrm>
                <a:custGeom>
                  <a:avLst/>
                  <a:gdLst>
                    <a:gd name="connsiteX0" fmla="*/ 102800 w 108722"/>
                    <a:gd name="connsiteY0" fmla="*/ 163713 h 179008"/>
                    <a:gd name="connsiteX1" fmla="*/ 55233 w 108722"/>
                    <a:gd name="connsiteY1" fmla="*/ 24220 h 179008"/>
                    <a:gd name="connsiteX2" fmla="*/ 8844 w 108722"/>
                    <a:gd name="connsiteY2" fmla="*/ 86742 h 179008"/>
                    <a:gd name="connsiteX3" fmla="*/ 102890 w 108722"/>
                    <a:gd name="connsiteY3" fmla="*/ 163622 h 179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722" h="179008">
                      <a:moveTo>
                        <a:pt x="102800" y="163713"/>
                      </a:moveTo>
                      <a:cubicBezTo>
                        <a:pt x="125360" y="128453"/>
                        <a:pt x="77793" y="50392"/>
                        <a:pt x="55233" y="24220"/>
                      </a:cubicBezTo>
                      <a:cubicBezTo>
                        <a:pt x="-1213" y="-40846"/>
                        <a:pt x="-9730" y="40759"/>
                        <a:pt x="8844" y="86742"/>
                      </a:cubicBezTo>
                      <a:cubicBezTo>
                        <a:pt x="18085" y="109642"/>
                        <a:pt x="67645" y="218783"/>
                        <a:pt x="102890" y="163622"/>
                      </a:cubicBezTo>
                      <a:close/>
                    </a:path>
                  </a:pathLst>
                </a:custGeom>
                <a:solidFill>
                  <a:srgbClr val="FF6D4A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4" name="Freeform: Shape 4543">
                  <a:extLst>
                    <a:ext uri="{FF2B5EF4-FFF2-40B4-BE49-F238E27FC236}">
                      <a16:creationId xmlns:a16="http://schemas.microsoft.com/office/drawing/2014/main" id="{580FDED6-39F5-6729-368C-1E718CDF6912}"/>
                    </a:ext>
                  </a:extLst>
                </p:cNvPr>
                <p:cNvSpPr/>
                <p:nvPr/>
              </p:nvSpPr>
              <p:spPr>
                <a:xfrm>
                  <a:off x="4889553" y="4125144"/>
                  <a:ext cx="146924" cy="65760"/>
                </a:xfrm>
                <a:custGeom>
                  <a:avLst/>
                  <a:gdLst>
                    <a:gd name="connsiteX0" fmla="*/ 146579 w 146924"/>
                    <a:gd name="connsiteY0" fmla="*/ 13083 h 65760"/>
                    <a:gd name="connsiteX1" fmla="*/ 80529 w 146924"/>
                    <a:gd name="connsiteY1" fmla="*/ 59156 h 65760"/>
                    <a:gd name="connsiteX2" fmla="*/ 345 w 146924"/>
                    <a:gd name="connsiteY2" fmla="*/ 52704 h 65760"/>
                    <a:gd name="connsiteX3" fmla="*/ 66395 w 146924"/>
                    <a:gd name="connsiteY3" fmla="*/ 6631 h 65760"/>
                    <a:gd name="connsiteX4" fmla="*/ 146579 w 146924"/>
                    <a:gd name="connsiteY4" fmla="*/ 13083 h 6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924" h="65760">
                      <a:moveTo>
                        <a:pt x="146579" y="13083"/>
                      </a:moveTo>
                      <a:cubicBezTo>
                        <a:pt x="150475" y="27623"/>
                        <a:pt x="120939" y="48251"/>
                        <a:pt x="80529" y="59156"/>
                      </a:cubicBezTo>
                      <a:cubicBezTo>
                        <a:pt x="40211" y="70061"/>
                        <a:pt x="4241" y="67153"/>
                        <a:pt x="345" y="52704"/>
                      </a:cubicBezTo>
                      <a:cubicBezTo>
                        <a:pt x="-3551" y="38164"/>
                        <a:pt x="25986" y="17536"/>
                        <a:pt x="66395" y="6631"/>
                      </a:cubicBezTo>
                      <a:cubicBezTo>
                        <a:pt x="106714" y="-4274"/>
                        <a:pt x="142684" y="-1457"/>
                        <a:pt x="146579" y="13083"/>
                      </a:cubicBezTo>
                      <a:close/>
                    </a:path>
                  </a:pathLst>
                </a:custGeom>
                <a:solidFill>
                  <a:srgbClr val="FFA97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5" name="Freeform: Shape 4544">
                  <a:extLst>
                    <a:ext uri="{FF2B5EF4-FFF2-40B4-BE49-F238E27FC236}">
                      <a16:creationId xmlns:a16="http://schemas.microsoft.com/office/drawing/2014/main" id="{3F63DA61-D33B-0C8F-7F0F-1014AB4A60AB}"/>
                    </a:ext>
                  </a:extLst>
                </p:cNvPr>
                <p:cNvSpPr/>
                <p:nvPr/>
              </p:nvSpPr>
              <p:spPr>
                <a:xfrm>
                  <a:off x="5412803" y="4014407"/>
                  <a:ext cx="150611" cy="56712"/>
                </a:xfrm>
                <a:custGeom>
                  <a:avLst/>
                  <a:gdLst>
                    <a:gd name="connsiteX0" fmla="*/ 150552 w 150611"/>
                    <a:gd name="connsiteY0" fmla="*/ 19860 h 56712"/>
                    <a:gd name="connsiteX1" fmla="*/ 78341 w 150611"/>
                    <a:gd name="connsiteY1" fmla="*/ 55392 h 56712"/>
                    <a:gd name="connsiteX2" fmla="*/ 59 w 150611"/>
                    <a:gd name="connsiteY2" fmla="*/ 36853 h 56712"/>
                    <a:gd name="connsiteX3" fmla="*/ 72270 w 150611"/>
                    <a:gd name="connsiteY3" fmla="*/ 1321 h 56712"/>
                    <a:gd name="connsiteX4" fmla="*/ 150552 w 150611"/>
                    <a:gd name="connsiteY4" fmla="*/ 19860 h 56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611" h="56712">
                      <a:moveTo>
                        <a:pt x="150552" y="19860"/>
                      </a:moveTo>
                      <a:cubicBezTo>
                        <a:pt x="152183" y="34763"/>
                        <a:pt x="119928" y="50757"/>
                        <a:pt x="78341" y="55392"/>
                      </a:cubicBezTo>
                      <a:cubicBezTo>
                        <a:pt x="36754" y="60117"/>
                        <a:pt x="1781" y="51757"/>
                        <a:pt x="59" y="36853"/>
                      </a:cubicBezTo>
                      <a:cubicBezTo>
                        <a:pt x="-1572" y="21950"/>
                        <a:pt x="30683" y="6047"/>
                        <a:pt x="72270" y="1321"/>
                      </a:cubicBezTo>
                      <a:cubicBezTo>
                        <a:pt x="113857" y="-3404"/>
                        <a:pt x="148830" y="4956"/>
                        <a:pt x="150552" y="19860"/>
                      </a:cubicBezTo>
                      <a:close/>
                    </a:path>
                  </a:pathLst>
                </a:custGeom>
                <a:solidFill>
                  <a:srgbClr val="FFA97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6" name="Freeform: Shape 4545">
                  <a:extLst>
                    <a:ext uri="{FF2B5EF4-FFF2-40B4-BE49-F238E27FC236}">
                      <a16:creationId xmlns:a16="http://schemas.microsoft.com/office/drawing/2014/main" id="{5CFC2CBA-4FC8-FF66-F32C-AE01EE6AF7C7}"/>
                    </a:ext>
                  </a:extLst>
                </p:cNvPr>
                <p:cNvSpPr/>
                <p:nvPr/>
              </p:nvSpPr>
              <p:spPr>
                <a:xfrm>
                  <a:off x="5575768" y="3944726"/>
                  <a:ext cx="138804" cy="87292"/>
                </a:xfrm>
                <a:custGeom>
                  <a:avLst/>
                  <a:gdLst>
                    <a:gd name="connsiteX0" fmla="*/ 0 w 138804"/>
                    <a:gd name="connsiteY0" fmla="*/ 8481 h 87292"/>
                    <a:gd name="connsiteX1" fmla="*/ 138805 w 138804"/>
                    <a:gd name="connsiteY1" fmla="*/ 80726 h 87292"/>
                    <a:gd name="connsiteX2" fmla="*/ 0 w 138804"/>
                    <a:gd name="connsiteY2" fmla="*/ 8481 h 87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8804" h="87292">
                      <a:moveTo>
                        <a:pt x="0" y="8481"/>
                      </a:moveTo>
                      <a:cubicBezTo>
                        <a:pt x="0" y="8481"/>
                        <a:pt x="102291" y="-36502"/>
                        <a:pt x="138805" y="80726"/>
                      </a:cubicBezTo>
                      <a:cubicBezTo>
                        <a:pt x="138805" y="80726"/>
                        <a:pt x="45483" y="119530"/>
                        <a:pt x="0" y="8481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7" name="Freeform: Shape 4546">
                  <a:extLst>
                    <a:ext uri="{FF2B5EF4-FFF2-40B4-BE49-F238E27FC236}">
                      <a16:creationId xmlns:a16="http://schemas.microsoft.com/office/drawing/2014/main" id="{274FAB6C-F943-EC90-4239-C95652F24910}"/>
                    </a:ext>
                  </a:extLst>
                </p:cNvPr>
                <p:cNvSpPr/>
                <p:nvPr/>
              </p:nvSpPr>
              <p:spPr>
                <a:xfrm>
                  <a:off x="5608826" y="3987557"/>
                  <a:ext cx="105767" cy="170571"/>
                </a:xfrm>
                <a:custGeom>
                  <a:avLst/>
                  <a:gdLst>
                    <a:gd name="connsiteX0" fmla="*/ 284 w 105767"/>
                    <a:gd name="connsiteY0" fmla="*/ 0 h 170571"/>
                    <a:gd name="connsiteX1" fmla="*/ 93878 w 105767"/>
                    <a:gd name="connsiteY1" fmla="*/ 170572 h 170571"/>
                    <a:gd name="connsiteX2" fmla="*/ 284 w 105767"/>
                    <a:gd name="connsiteY2" fmla="*/ 0 h 17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5767" h="170571">
                      <a:moveTo>
                        <a:pt x="284" y="0"/>
                      </a:moveTo>
                      <a:cubicBezTo>
                        <a:pt x="284" y="0"/>
                        <a:pt x="-10045" y="129678"/>
                        <a:pt x="93878" y="170572"/>
                      </a:cubicBezTo>
                      <a:cubicBezTo>
                        <a:pt x="93878" y="170572"/>
                        <a:pt x="154945" y="52616"/>
                        <a:pt x="284" y="0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8" name="Freeform: Shape 4547">
                  <a:extLst>
                    <a:ext uri="{FF2B5EF4-FFF2-40B4-BE49-F238E27FC236}">
                      <a16:creationId xmlns:a16="http://schemas.microsoft.com/office/drawing/2014/main" id="{B96BF6BC-1A9A-D5A2-1077-DFBE1D0A3539}"/>
                    </a:ext>
                  </a:extLst>
                </p:cNvPr>
                <p:cNvSpPr/>
                <p:nvPr/>
              </p:nvSpPr>
              <p:spPr>
                <a:xfrm>
                  <a:off x="4649164" y="4058591"/>
                  <a:ext cx="151761" cy="130671"/>
                </a:xfrm>
                <a:custGeom>
                  <a:avLst/>
                  <a:gdLst>
                    <a:gd name="connsiteX0" fmla="*/ 151761 w 151761"/>
                    <a:gd name="connsiteY0" fmla="*/ 1847 h 130671"/>
                    <a:gd name="connsiteX1" fmla="*/ 0 w 151761"/>
                    <a:gd name="connsiteY1" fmla="*/ 129526 h 130671"/>
                    <a:gd name="connsiteX2" fmla="*/ 151761 w 151761"/>
                    <a:gd name="connsiteY2" fmla="*/ 1847 h 130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761" h="130671">
                      <a:moveTo>
                        <a:pt x="151761" y="1847"/>
                      </a:moveTo>
                      <a:cubicBezTo>
                        <a:pt x="151761" y="1847"/>
                        <a:pt x="12866" y="-25415"/>
                        <a:pt x="0" y="129526"/>
                      </a:cubicBezTo>
                      <a:cubicBezTo>
                        <a:pt x="0" y="129526"/>
                        <a:pt x="126030" y="151608"/>
                        <a:pt x="151761" y="1847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9" name="Freeform: Shape 4548">
                  <a:extLst>
                    <a:ext uri="{FF2B5EF4-FFF2-40B4-BE49-F238E27FC236}">
                      <a16:creationId xmlns:a16="http://schemas.microsoft.com/office/drawing/2014/main" id="{83CEAA3A-25E1-DC99-FE4A-DA719C2EAC14}"/>
                    </a:ext>
                  </a:extLst>
                </p:cNvPr>
                <p:cNvSpPr/>
                <p:nvPr/>
              </p:nvSpPr>
              <p:spPr>
                <a:xfrm>
                  <a:off x="4660841" y="4112055"/>
                  <a:ext cx="114116" cy="200651"/>
                </a:xfrm>
                <a:custGeom>
                  <a:avLst/>
                  <a:gdLst>
                    <a:gd name="connsiteX0" fmla="*/ 108282 w 114116"/>
                    <a:gd name="connsiteY0" fmla="*/ 0 h 200651"/>
                    <a:gd name="connsiteX1" fmla="*/ 28914 w 114116"/>
                    <a:gd name="connsiteY1" fmla="*/ 200651 h 200651"/>
                    <a:gd name="connsiteX2" fmla="*/ 108282 w 114116"/>
                    <a:gd name="connsiteY2" fmla="*/ 0 h 200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116" h="200651">
                      <a:moveTo>
                        <a:pt x="108282" y="0"/>
                      </a:moveTo>
                      <a:cubicBezTo>
                        <a:pt x="108282" y="0"/>
                        <a:pt x="146155" y="121408"/>
                        <a:pt x="28914" y="200651"/>
                      </a:cubicBezTo>
                      <a:cubicBezTo>
                        <a:pt x="28914" y="200651"/>
                        <a:pt x="-73922" y="99326"/>
                        <a:pt x="108282" y="0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50" name="Freeform: Shape 4549">
                  <a:extLst>
                    <a:ext uri="{FF2B5EF4-FFF2-40B4-BE49-F238E27FC236}">
                      <a16:creationId xmlns:a16="http://schemas.microsoft.com/office/drawing/2014/main" id="{96520FC8-51F9-0B79-43FF-D0E2469FBEDC}"/>
                    </a:ext>
                  </a:extLst>
                </p:cNvPr>
                <p:cNvSpPr/>
                <p:nvPr/>
              </p:nvSpPr>
              <p:spPr>
                <a:xfrm>
                  <a:off x="4923451" y="4003671"/>
                  <a:ext cx="57475" cy="90816"/>
                </a:xfrm>
                <a:custGeom>
                  <a:avLst/>
                  <a:gdLst>
                    <a:gd name="connsiteX0" fmla="*/ 53065 w 57475"/>
                    <a:gd name="connsiteY0" fmla="*/ 37048 h 90816"/>
                    <a:gd name="connsiteX1" fmla="*/ 44004 w 57475"/>
                    <a:gd name="connsiteY1" fmla="*/ 90028 h 90816"/>
                    <a:gd name="connsiteX2" fmla="*/ 4411 w 57475"/>
                    <a:gd name="connsiteY2" fmla="*/ 53769 h 90816"/>
                    <a:gd name="connsiteX3" fmla="*/ 13471 w 57475"/>
                    <a:gd name="connsiteY3" fmla="*/ 789 h 90816"/>
                    <a:gd name="connsiteX4" fmla="*/ 53065 w 57475"/>
                    <a:gd name="connsiteY4" fmla="*/ 37048 h 90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475" h="90816">
                      <a:moveTo>
                        <a:pt x="53065" y="37048"/>
                      </a:moveTo>
                      <a:cubicBezTo>
                        <a:pt x="61491" y="61675"/>
                        <a:pt x="57504" y="85484"/>
                        <a:pt x="44004" y="90028"/>
                      </a:cubicBezTo>
                      <a:cubicBezTo>
                        <a:pt x="30595" y="94662"/>
                        <a:pt x="12837" y="78396"/>
                        <a:pt x="4411" y="53769"/>
                      </a:cubicBezTo>
                      <a:cubicBezTo>
                        <a:pt x="-4015" y="29142"/>
                        <a:pt x="-29" y="5423"/>
                        <a:pt x="13471" y="789"/>
                      </a:cubicBezTo>
                      <a:cubicBezTo>
                        <a:pt x="26880" y="-3846"/>
                        <a:pt x="44639" y="12421"/>
                        <a:pt x="53065" y="3704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51" name="Freeform: Shape 4550">
                  <a:extLst>
                    <a:ext uri="{FF2B5EF4-FFF2-40B4-BE49-F238E27FC236}">
                      <a16:creationId xmlns:a16="http://schemas.microsoft.com/office/drawing/2014/main" id="{B1D7ECCE-3294-1451-BCE4-22D35E616C95}"/>
                    </a:ext>
                  </a:extLst>
                </p:cNvPr>
                <p:cNvSpPr/>
                <p:nvPr/>
              </p:nvSpPr>
              <p:spPr>
                <a:xfrm>
                  <a:off x="5381874" y="3911978"/>
                  <a:ext cx="56178" cy="91635"/>
                </a:xfrm>
                <a:custGeom>
                  <a:avLst/>
                  <a:gdLst>
                    <a:gd name="connsiteX0" fmla="*/ 52733 w 56178"/>
                    <a:gd name="connsiteY0" fmla="*/ 38411 h 91635"/>
                    <a:gd name="connsiteX1" fmla="*/ 41589 w 56178"/>
                    <a:gd name="connsiteY1" fmla="*/ 91028 h 91635"/>
                    <a:gd name="connsiteX2" fmla="*/ 3445 w 56178"/>
                    <a:gd name="connsiteY2" fmla="*/ 53224 h 91635"/>
                    <a:gd name="connsiteX3" fmla="*/ 14589 w 56178"/>
                    <a:gd name="connsiteY3" fmla="*/ 607 h 91635"/>
                    <a:gd name="connsiteX4" fmla="*/ 52733 w 56178"/>
                    <a:gd name="connsiteY4" fmla="*/ 38411 h 91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78" h="91635">
                      <a:moveTo>
                        <a:pt x="52733" y="38411"/>
                      </a:moveTo>
                      <a:cubicBezTo>
                        <a:pt x="60163" y="63402"/>
                        <a:pt x="55180" y="86938"/>
                        <a:pt x="41589" y="91028"/>
                      </a:cubicBezTo>
                      <a:cubicBezTo>
                        <a:pt x="27999" y="95117"/>
                        <a:pt x="10965" y="78124"/>
                        <a:pt x="3445" y="53224"/>
                      </a:cubicBezTo>
                      <a:cubicBezTo>
                        <a:pt x="-3985" y="28233"/>
                        <a:pt x="999" y="4697"/>
                        <a:pt x="14589" y="607"/>
                      </a:cubicBezTo>
                      <a:cubicBezTo>
                        <a:pt x="28180" y="-3482"/>
                        <a:pt x="45304" y="13512"/>
                        <a:pt x="52733" y="3841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52" name="Freeform: Shape 4551">
                  <a:extLst>
                    <a:ext uri="{FF2B5EF4-FFF2-40B4-BE49-F238E27FC236}">
                      <a16:creationId xmlns:a16="http://schemas.microsoft.com/office/drawing/2014/main" id="{ED9C13A1-2363-394C-A526-8B5B8239014C}"/>
                    </a:ext>
                  </a:extLst>
                </p:cNvPr>
                <p:cNvSpPr/>
                <p:nvPr/>
              </p:nvSpPr>
              <p:spPr>
                <a:xfrm>
                  <a:off x="4905141" y="3868622"/>
                  <a:ext cx="107383" cy="65813"/>
                </a:xfrm>
                <a:custGeom>
                  <a:avLst/>
                  <a:gdLst>
                    <a:gd name="connsiteX0" fmla="*/ 12391 w 107383"/>
                    <a:gd name="connsiteY0" fmla="*/ 50143 h 65813"/>
                    <a:gd name="connsiteX1" fmla="*/ 613 w 107383"/>
                    <a:gd name="connsiteY1" fmla="*/ 21608 h 65813"/>
                    <a:gd name="connsiteX2" fmla="*/ 32777 w 107383"/>
                    <a:gd name="connsiteY2" fmla="*/ 616 h 65813"/>
                    <a:gd name="connsiteX3" fmla="*/ 85780 w 107383"/>
                    <a:gd name="connsiteY3" fmla="*/ 11794 h 65813"/>
                    <a:gd name="connsiteX4" fmla="*/ 106800 w 107383"/>
                    <a:gd name="connsiteY4" fmla="*/ 44145 h 65813"/>
                    <a:gd name="connsiteX5" fmla="*/ 74636 w 107383"/>
                    <a:gd name="connsiteY5" fmla="*/ 65228 h 65813"/>
                    <a:gd name="connsiteX6" fmla="*/ 21633 w 107383"/>
                    <a:gd name="connsiteY6" fmla="*/ 53960 h 65813"/>
                    <a:gd name="connsiteX7" fmla="*/ 12482 w 107383"/>
                    <a:gd name="connsiteY7" fmla="*/ 50143 h 65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7383" h="65813">
                      <a:moveTo>
                        <a:pt x="12391" y="50143"/>
                      </a:moveTo>
                      <a:cubicBezTo>
                        <a:pt x="3240" y="44145"/>
                        <a:pt x="-1834" y="32968"/>
                        <a:pt x="613" y="21608"/>
                      </a:cubicBezTo>
                      <a:cubicBezTo>
                        <a:pt x="3693" y="6887"/>
                        <a:pt x="18099" y="-2564"/>
                        <a:pt x="32777" y="616"/>
                      </a:cubicBezTo>
                      <a:lnTo>
                        <a:pt x="85780" y="11794"/>
                      </a:lnTo>
                      <a:cubicBezTo>
                        <a:pt x="100458" y="14974"/>
                        <a:pt x="109881" y="29423"/>
                        <a:pt x="106800" y="44145"/>
                      </a:cubicBezTo>
                      <a:cubicBezTo>
                        <a:pt x="103720" y="58867"/>
                        <a:pt x="89223" y="68318"/>
                        <a:pt x="74636" y="65228"/>
                      </a:cubicBezTo>
                      <a:lnTo>
                        <a:pt x="21633" y="53960"/>
                      </a:lnTo>
                      <a:cubicBezTo>
                        <a:pt x="18280" y="53233"/>
                        <a:pt x="15200" y="51960"/>
                        <a:pt x="12482" y="50143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53" name="Freeform: Shape 4552">
                  <a:extLst>
                    <a:ext uri="{FF2B5EF4-FFF2-40B4-BE49-F238E27FC236}">
                      <a16:creationId xmlns:a16="http://schemas.microsoft.com/office/drawing/2014/main" id="{A9297182-5C16-94DF-5C4B-F143B2EDF73E}"/>
                    </a:ext>
                  </a:extLst>
                </p:cNvPr>
                <p:cNvSpPr/>
                <p:nvPr/>
              </p:nvSpPr>
              <p:spPr>
                <a:xfrm>
                  <a:off x="5237164" y="4208420"/>
                  <a:ext cx="121339" cy="175377"/>
                </a:xfrm>
                <a:custGeom>
                  <a:avLst/>
                  <a:gdLst>
                    <a:gd name="connsiteX0" fmla="*/ 9803 w 121339"/>
                    <a:gd name="connsiteY0" fmla="*/ 41674 h 175377"/>
                    <a:gd name="connsiteX1" fmla="*/ 45773 w 121339"/>
                    <a:gd name="connsiteY1" fmla="*/ 4415 h 175377"/>
                    <a:gd name="connsiteX2" fmla="*/ 112910 w 121339"/>
                    <a:gd name="connsiteY2" fmla="*/ 33586 h 175377"/>
                    <a:gd name="connsiteX3" fmla="*/ 71595 w 121339"/>
                    <a:gd name="connsiteY3" fmla="*/ 175351 h 175377"/>
                    <a:gd name="connsiteX4" fmla="*/ 9713 w 121339"/>
                    <a:gd name="connsiteY4" fmla="*/ 41674 h 175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339" h="175377">
                      <a:moveTo>
                        <a:pt x="9803" y="41674"/>
                      </a:moveTo>
                      <a:cubicBezTo>
                        <a:pt x="17323" y="25226"/>
                        <a:pt x="29283" y="11685"/>
                        <a:pt x="45773" y="4415"/>
                      </a:cubicBezTo>
                      <a:cubicBezTo>
                        <a:pt x="73679" y="-7943"/>
                        <a:pt x="103034" y="6869"/>
                        <a:pt x="112910" y="33586"/>
                      </a:cubicBezTo>
                      <a:cubicBezTo>
                        <a:pt x="126682" y="71027"/>
                        <a:pt x="130034" y="173806"/>
                        <a:pt x="71595" y="175351"/>
                      </a:cubicBezTo>
                      <a:cubicBezTo>
                        <a:pt x="6904" y="177077"/>
                        <a:pt x="-14569" y="94563"/>
                        <a:pt x="9713" y="41674"/>
                      </a:cubicBezTo>
                      <a:close/>
                    </a:path>
                  </a:pathLst>
                </a:custGeom>
                <a:solidFill>
                  <a:srgbClr val="72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54" name="Freeform: Shape 4553">
                  <a:extLst>
                    <a:ext uri="{FF2B5EF4-FFF2-40B4-BE49-F238E27FC236}">
                      <a16:creationId xmlns:a16="http://schemas.microsoft.com/office/drawing/2014/main" id="{BAC0F15F-2DD3-7968-0A65-83C062CD7D2C}"/>
                    </a:ext>
                  </a:extLst>
                </p:cNvPr>
                <p:cNvSpPr/>
                <p:nvPr/>
              </p:nvSpPr>
              <p:spPr>
                <a:xfrm>
                  <a:off x="5345995" y="3779816"/>
                  <a:ext cx="99997" cy="83699"/>
                </a:xfrm>
                <a:custGeom>
                  <a:avLst/>
                  <a:gdLst>
                    <a:gd name="connsiteX0" fmla="*/ 94230 w 99997"/>
                    <a:gd name="connsiteY0" fmla="*/ 44258 h 83699"/>
                    <a:gd name="connsiteX1" fmla="*/ 87525 w 99997"/>
                    <a:gd name="connsiteY1" fmla="*/ 50256 h 83699"/>
                    <a:gd name="connsiteX2" fmla="*/ 41771 w 99997"/>
                    <a:gd name="connsiteY2" fmla="*/ 79427 h 83699"/>
                    <a:gd name="connsiteX3" fmla="*/ 4261 w 99997"/>
                    <a:gd name="connsiteY3" fmla="*/ 71066 h 83699"/>
                    <a:gd name="connsiteX4" fmla="*/ 12596 w 99997"/>
                    <a:gd name="connsiteY4" fmla="*/ 33444 h 83699"/>
                    <a:gd name="connsiteX5" fmla="*/ 58260 w 99997"/>
                    <a:gd name="connsiteY5" fmla="*/ 4273 h 83699"/>
                    <a:gd name="connsiteX6" fmla="*/ 95770 w 99997"/>
                    <a:gd name="connsiteY6" fmla="*/ 12634 h 83699"/>
                    <a:gd name="connsiteX7" fmla="*/ 94139 w 99997"/>
                    <a:gd name="connsiteY7" fmla="*/ 44258 h 83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997" h="83699">
                      <a:moveTo>
                        <a:pt x="94230" y="44258"/>
                      </a:moveTo>
                      <a:cubicBezTo>
                        <a:pt x="92418" y="46530"/>
                        <a:pt x="90153" y="48620"/>
                        <a:pt x="87525" y="50256"/>
                      </a:cubicBezTo>
                      <a:lnTo>
                        <a:pt x="41771" y="79427"/>
                      </a:lnTo>
                      <a:cubicBezTo>
                        <a:pt x="29086" y="87514"/>
                        <a:pt x="12324" y="83789"/>
                        <a:pt x="4261" y="71066"/>
                      </a:cubicBezTo>
                      <a:cubicBezTo>
                        <a:pt x="-3803" y="58344"/>
                        <a:pt x="-88" y="41532"/>
                        <a:pt x="12596" y="33444"/>
                      </a:cubicBezTo>
                      <a:lnTo>
                        <a:pt x="58260" y="4273"/>
                      </a:lnTo>
                      <a:cubicBezTo>
                        <a:pt x="70945" y="-3815"/>
                        <a:pt x="87707" y="-89"/>
                        <a:pt x="95770" y="12634"/>
                      </a:cubicBezTo>
                      <a:cubicBezTo>
                        <a:pt x="102113" y="22721"/>
                        <a:pt x="101116" y="35352"/>
                        <a:pt x="94139" y="44258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pic>
            <p:nvPicPr>
              <p:cNvPr id="4523" name="Graphic 4522">
                <a:extLst>
                  <a:ext uri="{FF2B5EF4-FFF2-40B4-BE49-F238E27FC236}">
                    <a16:creationId xmlns:a16="http://schemas.microsoft.com/office/drawing/2014/main" id="{05FCE355-833F-C9EF-4998-CA5B1C5E92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908026" y="3384432"/>
                <a:ext cx="477822" cy="423758"/>
              </a:xfrm>
              <a:prstGeom prst="rect">
                <a:avLst/>
              </a:prstGeom>
            </p:spPr>
          </p:pic>
        </p:grpSp>
      </p:grpSp>
      <p:grpSp>
        <p:nvGrpSpPr>
          <p:cNvPr id="4619" name="Group 4618">
            <a:extLst>
              <a:ext uri="{FF2B5EF4-FFF2-40B4-BE49-F238E27FC236}">
                <a16:creationId xmlns:a16="http://schemas.microsoft.com/office/drawing/2014/main" id="{D713F5C1-69B5-F354-9375-9CFF212ED895}"/>
              </a:ext>
            </a:extLst>
          </p:cNvPr>
          <p:cNvGrpSpPr/>
          <p:nvPr/>
        </p:nvGrpSpPr>
        <p:grpSpPr>
          <a:xfrm>
            <a:off x="5876837" y="3083961"/>
            <a:ext cx="2080466" cy="2639119"/>
            <a:chOff x="5876837" y="3083961"/>
            <a:chExt cx="2080466" cy="2639119"/>
          </a:xfrm>
        </p:grpSpPr>
        <p:pic>
          <p:nvPicPr>
            <p:cNvPr id="4618" name="Right shadow">
              <a:extLst>
                <a:ext uri="{FF2B5EF4-FFF2-40B4-BE49-F238E27FC236}">
                  <a16:creationId xmlns:a16="http://schemas.microsoft.com/office/drawing/2014/main" id="{6A0D3AE7-B3EA-5A6C-E3F2-8D7AB0A0A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876837" y="5484955"/>
              <a:ext cx="1952625" cy="238125"/>
            </a:xfrm>
            <a:prstGeom prst="rect">
              <a:avLst/>
            </a:prstGeom>
          </p:spPr>
        </p:pic>
        <p:grpSp>
          <p:nvGrpSpPr>
            <p:cNvPr id="4564" name="Group 4563">
              <a:extLst>
                <a:ext uri="{FF2B5EF4-FFF2-40B4-BE49-F238E27FC236}">
                  <a16:creationId xmlns:a16="http://schemas.microsoft.com/office/drawing/2014/main" id="{E2FE451F-EB69-8BAD-35DC-18AB23C1BA76}"/>
                </a:ext>
              </a:extLst>
            </p:cNvPr>
            <p:cNvGrpSpPr/>
            <p:nvPr/>
          </p:nvGrpSpPr>
          <p:grpSpPr>
            <a:xfrm>
              <a:off x="6004678" y="3083961"/>
              <a:ext cx="1952625" cy="2514600"/>
              <a:chOff x="5972087" y="3090649"/>
              <a:chExt cx="1952625" cy="2514600"/>
            </a:xfrm>
          </p:grpSpPr>
          <p:pic>
            <p:nvPicPr>
              <p:cNvPr id="4566" name="Graphic 4565">
                <a:extLst>
                  <a:ext uri="{FF2B5EF4-FFF2-40B4-BE49-F238E27FC236}">
                    <a16:creationId xmlns:a16="http://schemas.microsoft.com/office/drawing/2014/main" id="{5DC2E49F-2C0A-4227-E2FD-E7697BFE0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flipH="1">
                <a:off x="5972087" y="3090649"/>
                <a:ext cx="1952625" cy="2514600"/>
              </a:xfrm>
              <a:prstGeom prst="rect">
                <a:avLst/>
              </a:prstGeom>
            </p:spPr>
          </p:pic>
          <p:pic>
            <p:nvPicPr>
              <p:cNvPr id="4567" name="Graphic 4566">
                <a:extLst>
                  <a:ext uri="{FF2B5EF4-FFF2-40B4-BE49-F238E27FC236}">
                    <a16:creationId xmlns:a16="http://schemas.microsoft.com/office/drawing/2014/main" id="{8DD87870-CFAC-925E-F4C3-E30D96794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flipH="1">
                <a:off x="6640306" y="3180048"/>
                <a:ext cx="477822" cy="4224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65499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50"/>
    </mc:Choice>
    <mc:Fallback>
      <p:transition advClick="0" advTm="75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706474-AEDB-C19A-A33E-39D2A09F0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4E1"/>
          </a:solidFill>
          <a:ln>
            <a:solidFill>
              <a:srgbClr val="E8E4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" name="!!BG">
            <a:extLst>
              <a:ext uri="{FF2B5EF4-FFF2-40B4-BE49-F238E27FC236}">
                <a16:creationId xmlns:a16="http://schemas.microsoft.com/office/drawing/2014/main" id="{BF93C6BD-F4CB-B321-6A24-89077DC5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8917900" y="-16093341"/>
            <a:ext cx="57435328" cy="229513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5B57CB-4D11-B897-7F52-C63DDBA9A5D9}"/>
              </a:ext>
            </a:extLst>
          </p:cNvPr>
          <p:cNvSpPr txBox="1"/>
          <p:nvPr/>
        </p:nvSpPr>
        <p:spPr>
          <a:xfrm>
            <a:off x="5312010" y="2766221"/>
            <a:ext cx="5420841" cy="11101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8214"/>
              </a:lnSpc>
            </a:pPr>
            <a:r>
              <a:rPr lang="en-US" sz="4500" dirty="0">
                <a:latin typeface="DM Sans" pitchFamily="2" charset="0"/>
              </a:rPr>
              <a:t>That is not </a:t>
            </a:r>
            <a:br>
              <a:rPr lang="en-US" sz="4500" dirty="0">
                <a:latin typeface="DM Sans" pitchFamily="2" charset="0"/>
              </a:rPr>
            </a:br>
            <a:r>
              <a:rPr lang="en-US" sz="4500" dirty="0">
                <a:latin typeface="DM Sans" pitchFamily="2" charset="0"/>
              </a:rPr>
              <a:t>what eggnog is!</a:t>
            </a:r>
            <a:endParaRPr lang="en-GB" sz="4500" dirty="0">
              <a:latin typeface="DM Sans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32A65-45C1-079A-D396-8228CC748691}"/>
              </a:ext>
            </a:extLst>
          </p:cNvPr>
          <p:cNvSpPr txBox="1"/>
          <p:nvPr/>
        </p:nvSpPr>
        <p:spPr>
          <a:xfrm>
            <a:off x="5312010" y="3917729"/>
            <a:ext cx="6017471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500" dirty="0">
                <a:solidFill>
                  <a:srgbClr val="568B00"/>
                </a:solidFill>
                <a:latin typeface="DM Sans" pitchFamily="2" charset="0"/>
              </a:rPr>
              <a:t>Merry Christmas!</a:t>
            </a:r>
            <a:endParaRPr lang="en-GB" sz="5500" dirty="0">
              <a:latin typeface="DM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5268CA-73AE-6D38-7602-E438AA182D86}"/>
              </a:ext>
            </a:extLst>
          </p:cNvPr>
          <p:cNvSpPr txBox="1"/>
          <p:nvPr/>
        </p:nvSpPr>
        <p:spPr>
          <a:xfrm>
            <a:off x="5312010" y="4897278"/>
            <a:ext cx="54208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500" dirty="0">
                <a:latin typeface="DM Sans" pitchFamily="2" charset="0"/>
              </a:rPr>
              <a:t>Love, BrightCarbon x</a:t>
            </a:r>
            <a:endParaRPr lang="en-GB" sz="2500" dirty="0">
              <a:latin typeface="DM Sans" pitchFamily="2" charset="0"/>
            </a:endParaRPr>
          </a:p>
        </p:txBody>
      </p:sp>
      <p:grpSp>
        <p:nvGrpSpPr>
          <p:cNvPr id="43" name="!!Elf1">
            <a:extLst>
              <a:ext uri="{FF2B5EF4-FFF2-40B4-BE49-F238E27FC236}">
                <a16:creationId xmlns:a16="http://schemas.microsoft.com/office/drawing/2014/main" id="{E31FC120-19AC-857B-633C-CB631508A35B}"/>
              </a:ext>
            </a:extLst>
          </p:cNvPr>
          <p:cNvGrpSpPr/>
          <p:nvPr/>
        </p:nvGrpSpPr>
        <p:grpSpPr>
          <a:xfrm>
            <a:off x="1070780" y="813710"/>
            <a:ext cx="3722009" cy="5015133"/>
            <a:chOff x="4306321" y="3137192"/>
            <a:chExt cx="1922507" cy="2590437"/>
          </a:xfrm>
        </p:grpSpPr>
        <p:sp>
          <p:nvSpPr>
            <p:cNvPr id="44" name="Left shadow">
              <a:extLst>
                <a:ext uri="{FF2B5EF4-FFF2-40B4-BE49-F238E27FC236}">
                  <a16:creationId xmlns:a16="http://schemas.microsoft.com/office/drawing/2014/main" id="{1EAC5D36-172C-2405-32E4-5599757F599B}"/>
                </a:ext>
              </a:extLst>
            </p:cNvPr>
            <p:cNvSpPr/>
            <p:nvPr/>
          </p:nvSpPr>
          <p:spPr>
            <a:xfrm>
              <a:off x="4306321" y="5504078"/>
              <a:ext cx="1856378" cy="223551"/>
            </a:xfrm>
            <a:custGeom>
              <a:avLst/>
              <a:gdLst>
                <a:gd name="connsiteX0" fmla="*/ 1856378 w 1856378"/>
                <a:gd name="connsiteY0" fmla="*/ 111776 h 223551"/>
                <a:gd name="connsiteX1" fmla="*/ 928234 w 1856378"/>
                <a:gd name="connsiteY1" fmla="*/ 223551 h 223551"/>
                <a:gd name="connsiteX2" fmla="*/ 0 w 1856378"/>
                <a:gd name="connsiteY2" fmla="*/ 111776 h 223551"/>
                <a:gd name="connsiteX3" fmla="*/ 928234 w 1856378"/>
                <a:gd name="connsiteY3" fmla="*/ 0 h 223551"/>
                <a:gd name="connsiteX4" fmla="*/ 1856378 w 1856378"/>
                <a:gd name="connsiteY4" fmla="*/ 111776 h 22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6378" h="223551">
                  <a:moveTo>
                    <a:pt x="1856378" y="111776"/>
                  </a:moveTo>
                  <a:cubicBezTo>
                    <a:pt x="1856378" y="173480"/>
                    <a:pt x="1440779" y="223551"/>
                    <a:pt x="928234" y="223551"/>
                  </a:cubicBezTo>
                  <a:cubicBezTo>
                    <a:pt x="415690" y="223551"/>
                    <a:pt x="0" y="173570"/>
                    <a:pt x="0" y="111776"/>
                  </a:cubicBezTo>
                  <a:cubicBezTo>
                    <a:pt x="0" y="49981"/>
                    <a:pt x="415599" y="0"/>
                    <a:pt x="928234" y="0"/>
                  </a:cubicBezTo>
                  <a:cubicBezTo>
                    <a:pt x="1440870" y="0"/>
                    <a:pt x="1856378" y="50072"/>
                    <a:pt x="1856378" y="111776"/>
                  </a:cubicBezTo>
                  <a:close/>
                </a:path>
              </a:pathLst>
            </a:custGeom>
            <a:solidFill>
              <a:srgbClr val="BA654F">
                <a:alpha val="20000"/>
              </a:srgbClr>
            </a:solidFill>
            <a:ln w="9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779B256-E2F9-A5ED-BED6-4E6B1B37F4B1}"/>
                </a:ext>
              </a:extLst>
            </p:cNvPr>
            <p:cNvGrpSpPr/>
            <p:nvPr/>
          </p:nvGrpSpPr>
          <p:grpSpPr>
            <a:xfrm>
              <a:off x="4466592" y="3137192"/>
              <a:ext cx="1762236" cy="2457952"/>
              <a:chOff x="4358689" y="3151335"/>
              <a:chExt cx="1762236" cy="2457952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410E4D7-F4C2-4D50-B9BC-E1D8DCC69529}"/>
                  </a:ext>
                </a:extLst>
              </p:cNvPr>
              <p:cNvGrpSpPr/>
              <p:nvPr/>
            </p:nvGrpSpPr>
            <p:grpSpPr>
              <a:xfrm>
                <a:off x="4358689" y="3151335"/>
                <a:ext cx="1762236" cy="2457952"/>
                <a:chOff x="4358689" y="3151335"/>
                <a:chExt cx="1762236" cy="2457952"/>
              </a:xfrm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AD6E852-13EE-FF01-0912-64BF20DB6659}"/>
                    </a:ext>
                  </a:extLst>
                </p:cNvPr>
                <p:cNvSpPr/>
                <p:nvPr/>
              </p:nvSpPr>
              <p:spPr>
                <a:xfrm>
                  <a:off x="4570343" y="3151335"/>
                  <a:ext cx="1108803" cy="908649"/>
                </a:xfrm>
                <a:custGeom>
                  <a:avLst/>
                  <a:gdLst>
                    <a:gd name="connsiteX0" fmla="*/ 35150 w 1108803"/>
                    <a:gd name="connsiteY0" fmla="*/ 908649 h 908649"/>
                    <a:gd name="connsiteX1" fmla="*/ 115968 w 1108803"/>
                    <a:gd name="connsiteY1" fmla="*/ 467090 h 908649"/>
                    <a:gd name="connsiteX2" fmla="*/ 754000 w 1108803"/>
                    <a:gd name="connsiteY2" fmla="*/ 1994 h 908649"/>
                    <a:gd name="connsiteX3" fmla="*/ 1108803 w 1108803"/>
                    <a:gd name="connsiteY3" fmla="*/ 317965 h 908649"/>
                    <a:gd name="connsiteX4" fmla="*/ 955049 w 1108803"/>
                    <a:gd name="connsiteY4" fmla="*/ 384576 h 908649"/>
                    <a:gd name="connsiteX5" fmla="*/ 1043025 w 1108803"/>
                    <a:gd name="connsiteY5" fmla="*/ 685916 h 908649"/>
                    <a:gd name="connsiteX6" fmla="*/ 493695 w 1108803"/>
                    <a:gd name="connsiteY6" fmla="*/ 673102 h 908649"/>
                    <a:gd name="connsiteX7" fmla="*/ 35150 w 1108803"/>
                    <a:gd name="connsiteY7" fmla="*/ 908649 h 908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8803" h="908649">
                      <a:moveTo>
                        <a:pt x="35150" y="908649"/>
                      </a:moveTo>
                      <a:cubicBezTo>
                        <a:pt x="35150" y="908649"/>
                        <a:pt x="-83813" y="714360"/>
                        <a:pt x="115968" y="467090"/>
                      </a:cubicBezTo>
                      <a:cubicBezTo>
                        <a:pt x="315750" y="219911"/>
                        <a:pt x="522054" y="-24632"/>
                        <a:pt x="754000" y="1994"/>
                      </a:cubicBezTo>
                      <a:cubicBezTo>
                        <a:pt x="985945" y="28620"/>
                        <a:pt x="1108803" y="317965"/>
                        <a:pt x="1108803" y="317965"/>
                      </a:cubicBezTo>
                      <a:cubicBezTo>
                        <a:pt x="1108803" y="317965"/>
                        <a:pt x="974619" y="280252"/>
                        <a:pt x="955049" y="384576"/>
                      </a:cubicBezTo>
                      <a:cubicBezTo>
                        <a:pt x="938197" y="474814"/>
                        <a:pt x="1039310" y="555329"/>
                        <a:pt x="1043025" y="685916"/>
                      </a:cubicBezTo>
                      <a:cubicBezTo>
                        <a:pt x="1043025" y="685916"/>
                        <a:pt x="797127" y="603038"/>
                        <a:pt x="493695" y="673102"/>
                      </a:cubicBezTo>
                      <a:cubicBezTo>
                        <a:pt x="190264" y="743167"/>
                        <a:pt x="35150" y="908649"/>
                        <a:pt x="35150" y="908649"/>
                      </a:cubicBez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2E837050-D6D8-BB7E-AF33-2424B6233591}"/>
                    </a:ext>
                  </a:extLst>
                </p:cNvPr>
                <p:cNvSpPr/>
                <p:nvPr/>
              </p:nvSpPr>
              <p:spPr>
                <a:xfrm>
                  <a:off x="5640741" y="3383533"/>
                  <a:ext cx="263407" cy="267164"/>
                </a:xfrm>
                <a:custGeom>
                  <a:avLst/>
                  <a:gdLst>
                    <a:gd name="connsiteX0" fmla="*/ 258301 w 263407"/>
                    <a:gd name="connsiteY0" fmla="*/ 102306 h 267164"/>
                    <a:gd name="connsiteX1" fmla="*/ 184550 w 263407"/>
                    <a:gd name="connsiteY1" fmla="*/ 257429 h 267164"/>
                    <a:gd name="connsiteX2" fmla="*/ 8144 w 263407"/>
                    <a:gd name="connsiteY2" fmla="*/ 185183 h 267164"/>
                    <a:gd name="connsiteX3" fmla="*/ 189895 w 263407"/>
                    <a:gd name="connsiteY3" fmla="*/ 14430 h 267164"/>
                    <a:gd name="connsiteX4" fmla="*/ 258210 w 263407"/>
                    <a:gd name="connsiteY4" fmla="*/ 102306 h 267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3407" h="267164">
                      <a:moveTo>
                        <a:pt x="258301" y="102306"/>
                      </a:moveTo>
                      <a:cubicBezTo>
                        <a:pt x="274519" y="161374"/>
                        <a:pt x="252684" y="228167"/>
                        <a:pt x="184550" y="257429"/>
                      </a:cubicBezTo>
                      <a:cubicBezTo>
                        <a:pt x="119315" y="285418"/>
                        <a:pt x="34601" y="250522"/>
                        <a:pt x="8144" y="185183"/>
                      </a:cubicBezTo>
                      <a:cubicBezTo>
                        <a:pt x="-32718" y="84040"/>
                        <a:pt x="88329" y="-43275"/>
                        <a:pt x="189895" y="14430"/>
                      </a:cubicBezTo>
                      <a:cubicBezTo>
                        <a:pt x="225140" y="34513"/>
                        <a:pt x="248516" y="66956"/>
                        <a:pt x="258210" y="1023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50" name="Graphic 23">
                  <a:extLst>
                    <a:ext uri="{FF2B5EF4-FFF2-40B4-BE49-F238E27FC236}">
                      <a16:creationId xmlns:a16="http://schemas.microsoft.com/office/drawing/2014/main" id="{5402206E-9EF6-DDB0-8924-D045DB4C6808}"/>
                    </a:ext>
                  </a:extLst>
                </p:cNvPr>
                <p:cNvGrpSpPr/>
                <p:nvPr/>
              </p:nvGrpSpPr>
              <p:grpSpPr>
                <a:xfrm>
                  <a:off x="4383663" y="4493785"/>
                  <a:ext cx="494682" cy="491533"/>
                  <a:chOff x="4383663" y="4493785"/>
                  <a:chExt cx="494682" cy="491533"/>
                </a:xfrm>
              </p:grpSpPr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1CE8C294-F22C-A2F3-E86C-8AC68B652138}"/>
                      </a:ext>
                    </a:extLst>
                  </p:cNvPr>
                  <p:cNvSpPr/>
                  <p:nvPr/>
                </p:nvSpPr>
                <p:spPr>
                  <a:xfrm>
                    <a:off x="4561188" y="4493967"/>
                    <a:ext cx="317117" cy="420420"/>
                  </a:xfrm>
                  <a:custGeom>
                    <a:avLst/>
                    <a:gdLst>
                      <a:gd name="connsiteX0" fmla="*/ 276069 w 317117"/>
                      <a:gd name="connsiteY0" fmla="*/ 249576 h 420420"/>
                      <a:gd name="connsiteX1" fmla="*/ 111352 w 317117"/>
                      <a:gd name="connsiteY1" fmla="*/ 420420 h 420420"/>
                      <a:gd name="connsiteX2" fmla="*/ 0 w 317117"/>
                      <a:gd name="connsiteY2" fmla="*/ 285290 h 420420"/>
                      <a:gd name="connsiteX3" fmla="*/ 257767 w 317117"/>
                      <a:gd name="connsiteY3" fmla="*/ 3124 h 420420"/>
                      <a:gd name="connsiteX4" fmla="*/ 276069 w 317117"/>
                      <a:gd name="connsiteY4" fmla="*/ 249667 h 420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7117" h="420420">
                        <a:moveTo>
                          <a:pt x="276069" y="249576"/>
                        </a:moveTo>
                        <a:cubicBezTo>
                          <a:pt x="276069" y="249576"/>
                          <a:pt x="175771" y="280655"/>
                          <a:pt x="111352" y="420420"/>
                        </a:cubicBezTo>
                        <a:lnTo>
                          <a:pt x="0" y="285290"/>
                        </a:lnTo>
                        <a:cubicBezTo>
                          <a:pt x="0" y="285290"/>
                          <a:pt x="135815" y="38747"/>
                          <a:pt x="257767" y="3124"/>
                        </a:cubicBezTo>
                        <a:cubicBezTo>
                          <a:pt x="379629" y="-32589"/>
                          <a:pt x="276069" y="249667"/>
                          <a:pt x="276069" y="249667"/>
                        </a:cubicBezTo>
                        <a:close/>
                      </a:path>
                    </a:pathLst>
                  </a:custGeom>
                  <a:solidFill>
                    <a:srgbClr val="568B00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83D36B74-4CD8-46C7-A9D3-A6AEC58377B3}"/>
                      </a:ext>
                    </a:extLst>
                  </p:cNvPr>
                  <p:cNvSpPr/>
                  <p:nvPr/>
                </p:nvSpPr>
                <p:spPr>
                  <a:xfrm>
                    <a:off x="4607306" y="4493785"/>
                    <a:ext cx="271039" cy="420511"/>
                  </a:xfrm>
                  <a:custGeom>
                    <a:avLst/>
                    <a:gdLst>
                      <a:gd name="connsiteX0" fmla="*/ 211650 w 271039"/>
                      <a:gd name="connsiteY0" fmla="*/ 3215 h 420511"/>
                      <a:gd name="connsiteX1" fmla="*/ 119597 w 271039"/>
                      <a:gd name="connsiteY1" fmla="*/ 62647 h 420511"/>
                      <a:gd name="connsiteX2" fmla="*/ 0 w 271039"/>
                      <a:gd name="connsiteY2" fmla="*/ 341359 h 420511"/>
                      <a:gd name="connsiteX3" fmla="*/ 65235 w 271039"/>
                      <a:gd name="connsiteY3" fmla="*/ 420511 h 420511"/>
                      <a:gd name="connsiteX4" fmla="*/ 229952 w 271039"/>
                      <a:gd name="connsiteY4" fmla="*/ 249667 h 420511"/>
                      <a:gd name="connsiteX5" fmla="*/ 211650 w 271039"/>
                      <a:gd name="connsiteY5" fmla="*/ 3124 h 420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1039" h="420511">
                        <a:moveTo>
                          <a:pt x="211650" y="3215"/>
                        </a:moveTo>
                        <a:cubicBezTo>
                          <a:pt x="181026" y="12212"/>
                          <a:pt x="149587" y="34385"/>
                          <a:pt x="119597" y="62647"/>
                        </a:cubicBezTo>
                        <a:cubicBezTo>
                          <a:pt x="169338" y="78096"/>
                          <a:pt x="135543" y="224676"/>
                          <a:pt x="0" y="341359"/>
                        </a:cubicBezTo>
                        <a:lnTo>
                          <a:pt x="65235" y="420511"/>
                        </a:lnTo>
                        <a:cubicBezTo>
                          <a:pt x="129563" y="280746"/>
                          <a:pt x="229952" y="249667"/>
                          <a:pt x="229952" y="249667"/>
                        </a:cubicBezTo>
                        <a:cubicBezTo>
                          <a:pt x="229952" y="249667"/>
                          <a:pt x="333603" y="-32590"/>
                          <a:pt x="211650" y="3124"/>
                        </a:cubicBezTo>
                        <a:close/>
                      </a:path>
                    </a:pathLst>
                  </a:custGeom>
                  <a:solidFill>
                    <a:srgbClr val="426800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F0821398-0E5D-DE8A-771F-C1D2EF723F01}"/>
                      </a:ext>
                    </a:extLst>
                  </p:cNvPr>
                  <p:cNvSpPr/>
                  <p:nvPr/>
                </p:nvSpPr>
                <p:spPr>
                  <a:xfrm>
                    <a:off x="4383663" y="4811244"/>
                    <a:ext cx="220561" cy="174074"/>
                  </a:xfrm>
                  <a:custGeom>
                    <a:avLst/>
                    <a:gdLst>
                      <a:gd name="connsiteX0" fmla="*/ 176619 w 220561"/>
                      <a:gd name="connsiteY0" fmla="*/ 0 h 174074"/>
                      <a:gd name="connsiteX1" fmla="*/ 6103 w 220561"/>
                      <a:gd name="connsiteY1" fmla="*/ 133222 h 174074"/>
                      <a:gd name="connsiteX2" fmla="*/ 50227 w 220561"/>
                      <a:gd name="connsiteY2" fmla="*/ 172843 h 174074"/>
                      <a:gd name="connsiteX3" fmla="*/ 138384 w 220561"/>
                      <a:gd name="connsiteY3" fmla="*/ 131496 h 174074"/>
                      <a:gd name="connsiteX4" fmla="*/ 155689 w 220561"/>
                      <a:gd name="connsiteY4" fmla="*/ 170390 h 174074"/>
                      <a:gd name="connsiteX5" fmla="*/ 201172 w 220561"/>
                      <a:gd name="connsiteY5" fmla="*/ 118500 h 174074"/>
                      <a:gd name="connsiteX6" fmla="*/ 220562 w 220561"/>
                      <a:gd name="connsiteY6" fmla="*/ 58796 h 174074"/>
                      <a:gd name="connsiteX7" fmla="*/ 176709 w 220561"/>
                      <a:gd name="connsiteY7" fmla="*/ 0 h 174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0561" h="174074">
                        <a:moveTo>
                          <a:pt x="176619" y="0"/>
                        </a:moveTo>
                        <a:cubicBezTo>
                          <a:pt x="176619" y="0"/>
                          <a:pt x="-38565" y="21174"/>
                          <a:pt x="6103" y="133222"/>
                        </a:cubicBezTo>
                        <a:cubicBezTo>
                          <a:pt x="18334" y="164119"/>
                          <a:pt x="34099" y="169208"/>
                          <a:pt x="50227" y="172843"/>
                        </a:cubicBezTo>
                        <a:cubicBezTo>
                          <a:pt x="92539" y="182567"/>
                          <a:pt x="138384" y="131496"/>
                          <a:pt x="138384" y="131496"/>
                        </a:cubicBezTo>
                        <a:cubicBezTo>
                          <a:pt x="138384" y="131496"/>
                          <a:pt x="139471" y="169935"/>
                          <a:pt x="155689" y="170390"/>
                        </a:cubicBezTo>
                        <a:cubicBezTo>
                          <a:pt x="174807" y="170935"/>
                          <a:pt x="187401" y="145490"/>
                          <a:pt x="201172" y="118500"/>
                        </a:cubicBezTo>
                        <a:cubicBezTo>
                          <a:pt x="216031" y="89421"/>
                          <a:pt x="220562" y="58796"/>
                          <a:pt x="220562" y="58796"/>
                        </a:cubicBezTo>
                        <a:lnTo>
                          <a:pt x="176709" y="0"/>
                        </a:lnTo>
                        <a:close/>
                      </a:path>
                    </a:pathLst>
                  </a:custGeom>
                  <a:solidFill>
                    <a:srgbClr val="7A0B14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FF269457-8E91-E16C-4E21-57DEC3521F91}"/>
                      </a:ext>
                    </a:extLst>
                  </p:cNvPr>
                  <p:cNvSpPr/>
                  <p:nvPr/>
                </p:nvSpPr>
                <p:spPr>
                  <a:xfrm>
                    <a:off x="4498473" y="4678385"/>
                    <a:ext cx="229838" cy="275421"/>
                  </a:xfrm>
                  <a:custGeom>
                    <a:avLst/>
                    <a:gdLst>
                      <a:gd name="connsiteX0" fmla="*/ 57189 w 229838"/>
                      <a:gd name="connsiteY0" fmla="*/ 197107 h 275421"/>
                      <a:gd name="connsiteX1" fmla="*/ 158393 w 229838"/>
                      <a:gd name="connsiteY1" fmla="*/ 274987 h 275421"/>
                      <a:gd name="connsiteX2" fmla="*/ 229607 w 229838"/>
                      <a:gd name="connsiteY2" fmla="*/ 169391 h 275421"/>
                      <a:gd name="connsiteX3" fmla="*/ 155584 w 229838"/>
                      <a:gd name="connsiteY3" fmla="*/ 65612 h 275421"/>
                      <a:gd name="connsiteX4" fmla="*/ 70417 w 229838"/>
                      <a:gd name="connsiteY4" fmla="*/ 0 h 275421"/>
                      <a:gd name="connsiteX5" fmla="*/ 18 w 229838"/>
                      <a:gd name="connsiteY5" fmla="*/ 98963 h 275421"/>
                      <a:gd name="connsiteX6" fmla="*/ 57098 w 229838"/>
                      <a:gd name="connsiteY6" fmla="*/ 197107 h 2754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9838" h="275421">
                        <a:moveTo>
                          <a:pt x="57189" y="197107"/>
                        </a:moveTo>
                        <a:cubicBezTo>
                          <a:pt x="100769" y="245362"/>
                          <a:pt x="117259" y="279712"/>
                          <a:pt x="158393" y="274987"/>
                        </a:cubicBezTo>
                        <a:cubicBezTo>
                          <a:pt x="199436" y="270261"/>
                          <a:pt x="232960" y="187111"/>
                          <a:pt x="229607" y="169391"/>
                        </a:cubicBezTo>
                        <a:cubicBezTo>
                          <a:pt x="226164" y="151670"/>
                          <a:pt x="185030" y="101598"/>
                          <a:pt x="155584" y="65612"/>
                        </a:cubicBezTo>
                        <a:cubicBezTo>
                          <a:pt x="126229" y="29626"/>
                          <a:pt x="99682" y="182"/>
                          <a:pt x="70417" y="0"/>
                        </a:cubicBezTo>
                        <a:cubicBezTo>
                          <a:pt x="41152" y="-181"/>
                          <a:pt x="833" y="71610"/>
                          <a:pt x="18" y="98963"/>
                        </a:cubicBezTo>
                        <a:cubicBezTo>
                          <a:pt x="-707" y="126316"/>
                          <a:pt x="20857" y="156941"/>
                          <a:pt x="57098" y="19710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6E27DC0B-408D-48F4-AC11-A5A2498BE7A5}"/>
                    </a:ext>
                  </a:extLst>
                </p:cNvPr>
                <p:cNvSpPr/>
                <p:nvPr/>
              </p:nvSpPr>
              <p:spPr>
                <a:xfrm>
                  <a:off x="5520306" y="4372952"/>
                  <a:ext cx="432011" cy="312158"/>
                </a:xfrm>
                <a:custGeom>
                  <a:avLst/>
                  <a:gdLst>
                    <a:gd name="connsiteX0" fmla="*/ 9345 w 432011"/>
                    <a:gd name="connsiteY0" fmla="*/ 198838 h 312158"/>
                    <a:gd name="connsiteX1" fmla="*/ 291122 w 432011"/>
                    <a:gd name="connsiteY1" fmla="*/ 312159 h 312158"/>
                    <a:gd name="connsiteX2" fmla="*/ 432011 w 432011"/>
                    <a:gd name="connsiteY2" fmla="*/ 179573 h 312158"/>
                    <a:gd name="connsiteX3" fmla="*/ 109643 w 432011"/>
                    <a:gd name="connsiteY3" fmla="*/ 459 h 312158"/>
                    <a:gd name="connsiteX4" fmla="*/ 9345 w 432011"/>
                    <a:gd name="connsiteY4" fmla="*/ 198929 h 312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2011" h="312158">
                      <a:moveTo>
                        <a:pt x="9345" y="198838"/>
                      </a:moveTo>
                      <a:cubicBezTo>
                        <a:pt x="9345" y="198838"/>
                        <a:pt x="217099" y="170031"/>
                        <a:pt x="291122" y="312159"/>
                      </a:cubicBezTo>
                      <a:lnTo>
                        <a:pt x="432011" y="179573"/>
                      </a:lnTo>
                      <a:cubicBezTo>
                        <a:pt x="432011" y="179573"/>
                        <a:pt x="295924" y="14272"/>
                        <a:pt x="109643" y="459"/>
                      </a:cubicBezTo>
                      <a:cubicBezTo>
                        <a:pt x="-45289" y="-11082"/>
                        <a:pt x="9345" y="198929"/>
                        <a:pt x="9345" y="198929"/>
                      </a:cubicBez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B73A77EA-79CE-3299-2EDA-415D701E6F33}"/>
                    </a:ext>
                  </a:extLst>
                </p:cNvPr>
                <p:cNvSpPr/>
                <p:nvPr/>
              </p:nvSpPr>
              <p:spPr>
                <a:xfrm>
                  <a:off x="5747950" y="4463730"/>
                  <a:ext cx="232816" cy="274389"/>
                </a:xfrm>
                <a:custGeom>
                  <a:avLst/>
                  <a:gdLst>
                    <a:gd name="connsiteX0" fmla="*/ 172746 w 232816"/>
                    <a:gd name="connsiteY0" fmla="*/ 198299 h 274389"/>
                    <a:gd name="connsiteX1" fmla="*/ 68914 w 232816"/>
                    <a:gd name="connsiteY1" fmla="*/ 273724 h 274389"/>
                    <a:gd name="connsiteX2" fmla="*/ 327 w 232816"/>
                    <a:gd name="connsiteY2" fmla="*/ 165674 h 274389"/>
                    <a:gd name="connsiteX3" fmla="*/ 51609 w 232816"/>
                    <a:gd name="connsiteY3" fmla="*/ 63986 h 274389"/>
                    <a:gd name="connsiteX4" fmla="*/ 164864 w 232816"/>
                    <a:gd name="connsiteY4" fmla="*/ 10 h 274389"/>
                    <a:gd name="connsiteX5" fmla="*/ 232816 w 232816"/>
                    <a:gd name="connsiteY5" fmla="*/ 101426 h 274389"/>
                    <a:gd name="connsiteX6" fmla="*/ 172746 w 232816"/>
                    <a:gd name="connsiteY6" fmla="*/ 198389 h 274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2816" h="274389">
                      <a:moveTo>
                        <a:pt x="172746" y="198299"/>
                      </a:moveTo>
                      <a:cubicBezTo>
                        <a:pt x="127626" y="245553"/>
                        <a:pt x="110048" y="279631"/>
                        <a:pt x="68914" y="273724"/>
                      </a:cubicBezTo>
                      <a:cubicBezTo>
                        <a:pt x="27780" y="267818"/>
                        <a:pt x="-3568" y="183304"/>
                        <a:pt x="327" y="165674"/>
                      </a:cubicBezTo>
                      <a:cubicBezTo>
                        <a:pt x="4223" y="147954"/>
                        <a:pt x="21076" y="99336"/>
                        <a:pt x="51609" y="63986"/>
                      </a:cubicBezTo>
                      <a:cubicBezTo>
                        <a:pt x="82143" y="28636"/>
                        <a:pt x="135508" y="-626"/>
                        <a:pt x="164864" y="10"/>
                      </a:cubicBezTo>
                      <a:cubicBezTo>
                        <a:pt x="194219" y="646"/>
                        <a:pt x="232816" y="73891"/>
                        <a:pt x="232816" y="101426"/>
                      </a:cubicBezTo>
                      <a:cubicBezTo>
                        <a:pt x="232816" y="128961"/>
                        <a:pt x="210256" y="159041"/>
                        <a:pt x="172746" y="1983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84A1EA90-02BB-10FE-8EA4-6205A766AEC2}"/>
                    </a:ext>
                  </a:extLst>
                </p:cNvPr>
                <p:cNvSpPr/>
                <p:nvPr/>
              </p:nvSpPr>
              <p:spPr>
                <a:xfrm>
                  <a:off x="5874068" y="4582344"/>
                  <a:ext cx="246857" cy="225318"/>
                </a:xfrm>
                <a:custGeom>
                  <a:avLst/>
                  <a:gdLst>
                    <a:gd name="connsiteX0" fmla="*/ 63662 w 246857"/>
                    <a:gd name="connsiteY0" fmla="*/ 3258 h 225318"/>
                    <a:gd name="connsiteX1" fmla="*/ 1599 w 246857"/>
                    <a:gd name="connsiteY1" fmla="*/ 102039 h 225318"/>
                    <a:gd name="connsiteX2" fmla="*/ 54149 w 246857"/>
                    <a:gd name="connsiteY2" fmla="*/ 175556 h 225318"/>
                    <a:gd name="connsiteX3" fmla="*/ 94377 w 246857"/>
                    <a:gd name="connsiteY3" fmla="*/ 225174 h 225318"/>
                    <a:gd name="connsiteX4" fmla="*/ 116574 w 246857"/>
                    <a:gd name="connsiteY4" fmla="*/ 173830 h 225318"/>
                    <a:gd name="connsiteX5" fmla="*/ 115125 w 246857"/>
                    <a:gd name="connsiteY5" fmla="*/ 151202 h 225318"/>
                    <a:gd name="connsiteX6" fmla="*/ 165954 w 246857"/>
                    <a:gd name="connsiteY6" fmla="*/ 154019 h 225318"/>
                    <a:gd name="connsiteX7" fmla="*/ 246500 w 246857"/>
                    <a:gd name="connsiteY7" fmla="*/ 163288 h 225318"/>
                    <a:gd name="connsiteX8" fmla="*/ 214608 w 246857"/>
                    <a:gd name="connsiteY8" fmla="*/ 121032 h 225318"/>
                    <a:gd name="connsiteX9" fmla="*/ 163688 w 246857"/>
                    <a:gd name="connsiteY9" fmla="*/ 79229 h 225318"/>
                    <a:gd name="connsiteX10" fmla="*/ 145658 w 246857"/>
                    <a:gd name="connsiteY10" fmla="*/ 34882 h 225318"/>
                    <a:gd name="connsiteX11" fmla="*/ 121014 w 246857"/>
                    <a:gd name="connsiteY11" fmla="*/ 532 h 225318"/>
                    <a:gd name="connsiteX12" fmla="*/ 63662 w 246857"/>
                    <a:gd name="connsiteY12" fmla="*/ 3349 h 225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6857" h="225318">
                      <a:moveTo>
                        <a:pt x="63662" y="3258"/>
                      </a:moveTo>
                      <a:cubicBezTo>
                        <a:pt x="24521" y="9983"/>
                        <a:pt x="-7643" y="67688"/>
                        <a:pt x="1599" y="102039"/>
                      </a:cubicBezTo>
                      <a:cubicBezTo>
                        <a:pt x="8031" y="125939"/>
                        <a:pt x="34125" y="157291"/>
                        <a:pt x="54149" y="175556"/>
                      </a:cubicBezTo>
                      <a:cubicBezTo>
                        <a:pt x="81511" y="200456"/>
                        <a:pt x="78702" y="227537"/>
                        <a:pt x="94377" y="225174"/>
                      </a:cubicBezTo>
                      <a:cubicBezTo>
                        <a:pt x="122011" y="220994"/>
                        <a:pt x="132793" y="199002"/>
                        <a:pt x="116574" y="173830"/>
                      </a:cubicBezTo>
                      <a:cubicBezTo>
                        <a:pt x="111410" y="165833"/>
                        <a:pt x="111501" y="157291"/>
                        <a:pt x="115125" y="151202"/>
                      </a:cubicBezTo>
                      <a:cubicBezTo>
                        <a:pt x="127628" y="130119"/>
                        <a:pt x="148739" y="147658"/>
                        <a:pt x="165954" y="154019"/>
                      </a:cubicBezTo>
                      <a:cubicBezTo>
                        <a:pt x="183078" y="160380"/>
                        <a:pt x="238618" y="199002"/>
                        <a:pt x="246500" y="163288"/>
                      </a:cubicBezTo>
                      <a:cubicBezTo>
                        <a:pt x="250034" y="147113"/>
                        <a:pt x="226477" y="128574"/>
                        <a:pt x="214608" y="121032"/>
                      </a:cubicBezTo>
                      <a:cubicBezTo>
                        <a:pt x="199024" y="111035"/>
                        <a:pt x="177188" y="94315"/>
                        <a:pt x="163688" y="79229"/>
                      </a:cubicBezTo>
                      <a:cubicBezTo>
                        <a:pt x="153360" y="67597"/>
                        <a:pt x="151638" y="48786"/>
                        <a:pt x="145658" y="34882"/>
                      </a:cubicBezTo>
                      <a:cubicBezTo>
                        <a:pt x="137866" y="16799"/>
                        <a:pt x="140947" y="3076"/>
                        <a:pt x="121014" y="532"/>
                      </a:cubicBezTo>
                      <a:cubicBezTo>
                        <a:pt x="109326" y="-1013"/>
                        <a:pt x="76981" y="1077"/>
                        <a:pt x="63662" y="3349"/>
                      </a:cubicBezTo>
                      <a:close/>
                    </a:path>
                  </a:pathLst>
                </a:custGeom>
                <a:solidFill>
                  <a:srgbClr val="7A0B1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FDC2F218-34D2-8CDD-CE46-F725A2D775B3}"/>
                    </a:ext>
                  </a:extLst>
                </p:cNvPr>
                <p:cNvSpPr/>
                <p:nvPr/>
              </p:nvSpPr>
              <p:spPr>
                <a:xfrm>
                  <a:off x="4634076" y="4130784"/>
                  <a:ext cx="1036618" cy="411259"/>
                </a:xfrm>
                <a:custGeom>
                  <a:avLst/>
                  <a:gdLst>
                    <a:gd name="connsiteX0" fmla="*/ 974762 w 1036618"/>
                    <a:gd name="connsiteY0" fmla="*/ 83 h 411259"/>
                    <a:gd name="connsiteX1" fmla="*/ 1017527 w 1036618"/>
                    <a:gd name="connsiteY1" fmla="*/ 143119 h 411259"/>
                    <a:gd name="connsiteX2" fmla="*/ 540046 w 1036618"/>
                    <a:gd name="connsiteY2" fmla="*/ 411199 h 411259"/>
                    <a:gd name="connsiteX3" fmla="*/ 411 w 1036618"/>
                    <a:gd name="connsiteY3" fmla="*/ 136576 h 411259"/>
                    <a:gd name="connsiteX4" fmla="*/ 974853 w 1036618"/>
                    <a:gd name="connsiteY4" fmla="*/ 83 h 41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6618" h="411259">
                      <a:moveTo>
                        <a:pt x="974762" y="83"/>
                      </a:moveTo>
                      <a:cubicBezTo>
                        <a:pt x="974762" y="83"/>
                        <a:pt x="1078232" y="-8278"/>
                        <a:pt x="1017527" y="143119"/>
                      </a:cubicBezTo>
                      <a:cubicBezTo>
                        <a:pt x="956823" y="294516"/>
                        <a:pt x="749612" y="408746"/>
                        <a:pt x="540046" y="411199"/>
                      </a:cubicBezTo>
                      <a:cubicBezTo>
                        <a:pt x="255550" y="414562"/>
                        <a:pt x="23968" y="277704"/>
                        <a:pt x="411" y="136576"/>
                      </a:cubicBezTo>
                      <a:cubicBezTo>
                        <a:pt x="-23146" y="-4552"/>
                        <a:pt x="974853" y="83"/>
                        <a:pt x="974853" y="83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5577FF18-68D2-0124-29A9-042572A68F7A}"/>
                    </a:ext>
                  </a:extLst>
                </p:cNvPr>
                <p:cNvSpPr/>
                <p:nvPr/>
              </p:nvSpPr>
              <p:spPr>
                <a:xfrm>
                  <a:off x="5369916" y="5015894"/>
                  <a:ext cx="254052" cy="441741"/>
                </a:xfrm>
                <a:custGeom>
                  <a:avLst/>
                  <a:gdLst>
                    <a:gd name="connsiteX0" fmla="*/ 162090 w 254052"/>
                    <a:gd name="connsiteY0" fmla="*/ 91 h 441741"/>
                    <a:gd name="connsiteX1" fmla="*/ 0 w 254052"/>
                    <a:gd name="connsiteY1" fmla="*/ 52344 h 441741"/>
                    <a:gd name="connsiteX2" fmla="*/ 200053 w 254052"/>
                    <a:gd name="connsiteY2" fmla="*/ 441741 h 441741"/>
                    <a:gd name="connsiteX3" fmla="*/ 254053 w 254052"/>
                    <a:gd name="connsiteY3" fmla="*/ 420568 h 441741"/>
                    <a:gd name="connsiteX4" fmla="*/ 162090 w 254052"/>
                    <a:gd name="connsiteY4" fmla="*/ 0 h 441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052" h="441741">
                      <a:moveTo>
                        <a:pt x="162090" y="91"/>
                      </a:moveTo>
                      <a:lnTo>
                        <a:pt x="0" y="52344"/>
                      </a:lnTo>
                      <a:cubicBezTo>
                        <a:pt x="82631" y="141037"/>
                        <a:pt x="88520" y="259901"/>
                        <a:pt x="200053" y="441741"/>
                      </a:cubicBezTo>
                      <a:lnTo>
                        <a:pt x="254053" y="420568"/>
                      </a:lnTo>
                      <a:cubicBezTo>
                        <a:pt x="254053" y="420568"/>
                        <a:pt x="226781" y="108323"/>
                        <a:pt x="162090" y="0"/>
                      </a:cubicBezTo>
                      <a:close/>
                    </a:path>
                  </a:pathLst>
                </a:custGeom>
                <a:solidFill>
                  <a:srgbClr val="9BC469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A4AED3FA-C43F-676B-1714-0C4425944130}"/>
                    </a:ext>
                  </a:extLst>
                </p:cNvPr>
                <p:cNvSpPr/>
                <p:nvPr/>
              </p:nvSpPr>
              <p:spPr>
                <a:xfrm>
                  <a:off x="5569969" y="5436461"/>
                  <a:ext cx="229920" cy="172826"/>
                </a:xfrm>
                <a:custGeom>
                  <a:avLst/>
                  <a:gdLst>
                    <a:gd name="connsiteX0" fmla="*/ 91 w 229920"/>
                    <a:gd name="connsiteY0" fmla="*/ 21174 h 172826"/>
                    <a:gd name="connsiteX1" fmla="*/ 88792 w 229920"/>
                    <a:gd name="connsiteY1" fmla="*/ 172116 h 172826"/>
                    <a:gd name="connsiteX2" fmla="*/ 207482 w 229920"/>
                    <a:gd name="connsiteY2" fmla="*/ 161393 h 172826"/>
                    <a:gd name="connsiteX3" fmla="*/ 229590 w 229920"/>
                    <a:gd name="connsiteY3" fmla="*/ 119227 h 172826"/>
                    <a:gd name="connsiteX4" fmla="*/ 190449 w 229920"/>
                    <a:gd name="connsiteY4" fmla="*/ 64703 h 172826"/>
                    <a:gd name="connsiteX5" fmla="*/ 158375 w 229920"/>
                    <a:gd name="connsiteY5" fmla="*/ 62976 h 172826"/>
                    <a:gd name="connsiteX6" fmla="*/ 134365 w 229920"/>
                    <a:gd name="connsiteY6" fmla="*/ 73699 h 172826"/>
                    <a:gd name="connsiteX7" fmla="*/ 166620 w 229920"/>
                    <a:gd name="connsiteY7" fmla="*/ 85604 h 172826"/>
                    <a:gd name="connsiteX8" fmla="*/ 156201 w 229920"/>
                    <a:gd name="connsiteY8" fmla="*/ 122408 h 172826"/>
                    <a:gd name="connsiteX9" fmla="*/ 107275 w 229920"/>
                    <a:gd name="connsiteY9" fmla="*/ 119227 h 172826"/>
                    <a:gd name="connsiteX10" fmla="*/ 54000 w 229920"/>
                    <a:gd name="connsiteY10" fmla="*/ 0 h 172826"/>
                    <a:gd name="connsiteX11" fmla="*/ 0 w 229920"/>
                    <a:gd name="connsiteY11" fmla="*/ 21174 h 172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9920" h="172826">
                      <a:moveTo>
                        <a:pt x="91" y="21174"/>
                      </a:moveTo>
                      <a:cubicBezTo>
                        <a:pt x="91" y="21174"/>
                        <a:pt x="34339" y="169572"/>
                        <a:pt x="88792" y="172116"/>
                      </a:cubicBezTo>
                      <a:cubicBezTo>
                        <a:pt x="143244" y="174661"/>
                        <a:pt x="187187" y="170208"/>
                        <a:pt x="207482" y="161393"/>
                      </a:cubicBezTo>
                      <a:cubicBezTo>
                        <a:pt x="224606" y="153941"/>
                        <a:pt x="231583" y="136948"/>
                        <a:pt x="229590" y="119227"/>
                      </a:cubicBezTo>
                      <a:cubicBezTo>
                        <a:pt x="227053" y="96600"/>
                        <a:pt x="212919" y="71064"/>
                        <a:pt x="190449" y="64703"/>
                      </a:cubicBezTo>
                      <a:cubicBezTo>
                        <a:pt x="180120" y="61795"/>
                        <a:pt x="168976" y="61159"/>
                        <a:pt x="158375" y="62976"/>
                      </a:cubicBezTo>
                      <a:cubicBezTo>
                        <a:pt x="152577" y="63976"/>
                        <a:pt x="138261" y="74063"/>
                        <a:pt x="134365" y="73699"/>
                      </a:cubicBezTo>
                      <a:cubicBezTo>
                        <a:pt x="148318" y="74971"/>
                        <a:pt x="157379" y="73608"/>
                        <a:pt x="166620" y="85604"/>
                      </a:cubicBezTo>
                      <a:cubicBezTo>
                        <a:pt x="178036" y="100416"/>
                        <a:pt x="175046" y="120045"/>
                        <a:pt x="156201" y="122408"/>
                      </a:cubicBezTo>
                      <a:cubicBezTo>
                        <a:pt x="135815" y="124952"/>
                        <a:pt x="127479" y="121590"/>
                        <a:pt x="107275" y="119227"/>
                      </a:cubicBezTo>
                      <a:cubicBezTo>
                        <a:pt x="82902" y="86331"/>
                        <a:pt x="54000" y="0"/>
                        <a:pt x="54000" y="0"/>
                      </a:cubicBezTo>
                      <a:lnTo>
                        <a:pt x="0" y="21174"/>
                      </a:lnTo>
                      <a:close/>
                    </a:path>
                  </a:pathLst>
                </a:custGeom>
                <a:solidFill>
                  <a:srgbClr val="ED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AD9DF864-D403-AB67-E1CC-35779319F662}"/>
                    </a:ext>
                  </a:extLst>
                </p:cNvPr>
                <p:cNvSpPr/>
                <p:nvPr/>
              </p:nvSpPr>
              <p:spPr>
                <a:xfrm>
                  <a:off x="4739587" y="5015894"/>
                  <a:ext cx="254052" cy="441741"/>
                </a:xfrm>
                <a:custGeom>
                  <a:avLst/>
                  <a:gdLst>
                    <a:gd name="connsiteX0" fmla="*/ 91963 w 254052"/>
                    <a:gd name="connsiteY0" fmla="*/ 91 h 441741"/>
                    <a:gd name="connsiteX1" fmla="*/ 254053 w 254052"/>
                    <a:gd name="connsiteY1" fmla="*/ 52344 h 441741"/>
                    <a:gd name="connsiteX2" fmla="*/ 54000 w 254052"/>
                    <a:gd name="connsiteY2" fmla="*/ 441741 h 441741"/>
                    <a:gd name="connsiteX3" fmla="*/ 0 w 254052"/>
                    <a:gd name="connsiteY3" fmla="*/ 420568 h 441741"/>
                    <a:gd name="connsiteX4" fmla="*/ 91963 w 254052"/>
                    <a:gd name="connsiteY4" fmla="*/ 0 h 441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052" h="441741">
                      <a:moveTo>
                        <a:pt x="91963" y="91"/>
                      </a:moveTo>
                      <a:lnTo>
                        <a:pt x="254053" y="52344"/>
                      </a:lnTo>
                      <a:cubicBezTo>
                        <a:pt x="171422" y="141037"/>
                        <a:pt x="165533" y="259901"/>
                        <a:pt x="54000" y="441741"/>
                      </a:cubicBezTo>
                      <a:lnTo>
                        <a:pt x="0" y="420568"/>
                      </a:lnTo>
                      <a:cubicBezTo>
                        <a:pt x="0" y="420568"/>
                        <a:pt x="27272" y="108323"/>
                        <a:pt x="91963" y="0"/>
                      </a:cubicBezTo>
                      <a:close/>
                    </a:path>
                  </a:pathLst>
                </a:custGeom>
                <a:solidFill>
                  <a:srgbClr val="9BC469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C4F4A3D5-4509-60F6-6A5B-61528524D43F}"/>
                    </a:ext>
                  </a:extLst>
                </p:cNvPr>
                <p:cNvSpPr/>
                <p:nvPr/>
              </p:nvSpPr>
              <p:spPr>
                <a:xfrm>
                  <a:off x="4548413" y="4285807"/>
                  <a:ext cx="1215719" cy="902818"/>
                </a:xfrm>
                <a:custGeom>
                  <a:avLst/>
                  <a:gdLst>
                    <a:gd name="connsiteX0" fmla="*/ 913829 w 1215719"/>
                    <a:gd name="connsiteY0" fmla="*/ 28535 h 902818"/>
                    <a:gd name="connsiteX1" fmla="*/ 1073291 w 1215719"/>
                    <a:gd name="connsiteY1" fmla="*/ 533161 h 902818"/>
                    <a:gd name="connsiteX2" fmla="*/ 1215720 w 1215719"/>
                    <a:gd name="connsiteY2" fmla="*/ 815145 h 902818"/>
                    <a:gd name="connsiteX3" fmla="*/ 508196 w 1215719"/>
                    <a:gd name="connsiteY3" fmla="*/ 897477 h 902818"/>
                    <a:gd name="connsiteX4" fmla="*/ 0 w 1215719"/>
                    <a:gd name="connsiteY4" fmla="*/ 787973 h 902818"/>
                    <a:gd name="connsiteX5" fmla="*/ 157379 w 1215719"/>
                    <a:gd name="connsiteY5" fmla="*/ 535887 h 902818"/>
                    <a:gd name="connsiteX6" fmla="*/ 367307 w 1215719"/>
                    <a:gd name="connsiteY6" fmla="*/ 0 h 902818"/>
                    <a:gd name="connsiteX7" fmla="*/ 913829 w 1215719"/>
                    <a:gd name="connsiteY7" fmla="*/ 28535 h 902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15719" h="902818">
                      <a:moveTo>
                        <a:pt x="913829" y="28535"/>
                      </a:moveTo>
                      <a:cubicBezTo>
                        <a:pt x="913829" y="28535"/>
                        <a:pt x="1011046" y="216009"/>
                        <a:pt x="1073291" y="533161"/>
                      </a:cubicBezTo>
                      <a:cubicBezTo>
                        <a:pt x="1092680" y="632123"/>
                        <a:pt x="1155015" y="730177"/>
                        <a:pt x="1215720" y="815145"/>
                      </a:cubicBezTo>
                      <a:cubicBezTo>
                        <a:pt x="1215720" y="815145"/>
                        <a:pt x="995191" y="928375"/>
                        <a:pt x="508196" y="897477"/>
                      </a:cubicBezTo>
                      <a:cubicBezTo>
                        <a:pt x="88067" y="870851"/>
                        <a:pt x="0" y="787973"/>
                        <a:pt x="0" y="787973"/>
                      </a:cubicBezTo>
                      <a:cubicBezTo>
                        <a:pt x="0" y="787973"/>
                        <a:pt x="102835" y="676561"/>
                        <a:pt x="157379" y="535887"/>
                      </a:cubicBezTo>
                      <a:cubicBezTo>
                        <a:pt x="228865" y="351594"/>
                        <a:pt x="265831" y="115683"/>
                        <a:pt x="367307" y="0"/>
                      </a:cubicBezTo>
                      <a:lnTo>
                        <a:pt x="913829" y="28535"/>
                      </a:lnTo>
                      <a:close/>
                    </a:path>
                  </a:pathLst>
                </a:custGeom>
                <a:solidFill>
                  <a:srgbClr val="568B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59" name="Graphic 23">
                  <a:extLst>
                    <a:ext uri="{FF2B5EF4-FFF2-40B4-BE49-F238E27FC236}">
                      <a16:creationId xmlns:a16="http://schemas.microsoft.com/office/drawing/2014/main" id="{9BB31DB5-3406-B348-E6D1-B9420D952B34}"/>
                    </a:ext>
                  </a:extLst>
                </p:cNvPr>
                <p:cNvGrpSpPr/>
                <p:nvPr/>
              </p:nvGrpSpPr>
              <p:grpSpPr>
                <a:xfrm>
                  <a:off x="5609110" y="3900954"/>
                  <a:ext cx="262297" cy="295251"/>
                  <a:chOff x="5609110" y="3900954"/>
                  <a:chExt cx="262297" cy="295251"/>
                </a:xfrm>
              </p:grpSpPr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F40E8F9A-D6EB-B622-EEC8-710DE1281A7F}"/>
                      </a:ext>
                    </a:extLst>
                  </p:cNvPr>
                  <p:cNvSpPr/>
                  <p:nvPr/>
                </p:nvSpPr>
                <p:spPr>
                  <a:xfrm>
                    <a:off x="5609110" y="3900954"/>
                    <a:ext cx="262297" cy="295251"/>
                  </a:xfrm>
                  <a:custGeom>
                    <a:avLst/>
                    <a:gdLst>
                      <a:gd name="connsiteX0" fmla="*/ 8607 w 262297"/>
                      <a:gd name="connsiteY0" fmla="*/ 184657 h 295251"/>
                      <a:gd name="connsiteX1" fmla="*/ 262298 w 262297"/>
                      <a:gd name="connsiteY1" fmla="*/ 0 h 295251"/>
                      <a:gd name="connsiteX2" fmla="*/ 0 w 262297"/>
                      <a:gd name="connsiteY2" fmla="*/ 295252 h 295251"/>
                      <a:gd name="connsiteX3" fmla="*/ 8607 w 262297"/>
                      <a:gd name="connsiteY3" fmla="*/ 184657 h 2952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297" h="295251">
                        <a:moveTo>
                          <a:pt x="8607" y="184657"/>
                        </a:moveTo>
                        <a:cubicBezTo>
                          <a:pt x="8607" y="184657"/>
                          <a:pt x="92959" y="62613"/>
                          <a:pt x="262298" y="0"/>
                        </a:cubicBezTo>
                        <a:cubicBezTo>
                          <a:pt x="262298" y="0"/>
                          <a:pt x="191083" y="278440"/>
                          <a:pt x="0" y="295252"/>
                        </a:cubicBezTo>
                        <a:lnTo>
                          <a:pt x="8607" y="184657"/>
                        </a:lnTo>
                        <a:close/>
                      </a:path>
                    </a:pathLst>
                  </a:custGeom>
                  <a:solidFill>
                    <a:srgbClr val="FFBD9C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EB6B426A-F983-67D8-5B16-4BB59B026DA7}"/>
                      </a:ext>
                    </a:extLst>
                  </p:cNvPr>
                  <p:cNvSpPr/>
                  <p:nvPr/>
                </p:nvSpPr>
                <p:spPr>
                  <a:xfrm>
                    <a:off x="5640550" y="3980469"/>
                    <a:ext cx="139439" cy="173206"/>
                  </a:xfrm>
                  <a:custGeom>
                    <a:avLst/>
                    <a:gdLst>
                      <a:gd name="connsiteX0" fmla="*/ 0 w 139439"/>
                      <a:gd name="connsiteY0" fmla="*/ 173207 h 173206"/>
                      <a:gd name="connsiteX1" fmla="*/ 139439 w 139439"/>
                      <a:gd name="connsiteY1" fmla="*/ 0 h 173206"/>
                      <a:gd name="connsiteX2" fmla="*/ 0 w 139439"/>
                      <a:gd name="connsiteY2" fmla="*/ 173207 h 17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9439" h="173206">
                        <a:moveTo>
                          <a:pt x="0" y="173207"/>
                        </a:moveTo>
                        <a:cubicBezTo>
                          <a:pt x="0" y="173207"/>
                          <a:pt x="26819" y="51708"/>
                          <a:pt x="139439" y="0"/>
                        </a:cubicBezTo>
                        <a:cubicBezTo>
                          <a:pt x="139439" y="0"/>
                          <a:pt x="132734" y="133313"/>
                          <a:pt x="0" y="173207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2554199C-179D-A4CB-A42E-505C7675E933}"/>
                    </a:ext>
                  </a:extLst>
                </p:cNvPr>
                <p:cNvSpPr/>
                <p:nvPr/>
              </p:nvSpPr>
              <p:spPr>
                <a:xfrm>
                  <a:off x="4563666" y="5436461"/>
                  <a:ext cx="229920" cy="172826"/>
                </a:xfrm>
                <a:custGeom>
                  <a:avLst/>
                  <a:gdLst>
                    <a:gd name="connsiteX0" fmla="*/ 229830 w 229920"/>
                    <a:gd name="connsiteY0" fmla="*/ 21174 h 172826"/>
                    <a:gd name="connsiteX1" fmla="*/ 141129 w 229920"/>
                    <a:gd name="connsiteY1" fmla="*/ 172116 h 172826"/>
                    <a:gd name="connsiteX2" fmla="*/ 22438 w 229920"/>
                    <a:gd name="connsiteY2" fmla="*/ 161393 h 172826"/>
                    <a:gd name="connsiteX3" fmla="*/ 331 w 229920"/>
                    <a:gd name="connsiteY3" fmla="*/ 119227 h 172826"/>
                    <a:gd name="connsiteX4" fmla="*/ 39471 w 229920"/>
                    <a:gd name="connsiteY4" fmla="*/ 64703 h 172826"/>
                    <a:gd name="connsiteX5" fmla="*/ 71545 w 229920"/>
                    <a:gd name="connsiteY5" fmla="*/ 62976 h 172826"/>
                    <a:gd name="connsiteX6" fmla="*/ 95555 w 229920"/>
                    <a:gd name="connsiteY6" fmla="*/ 73699 h 172826"/>
                    <a:gd name="connsiteX7" fmla="*/ 63300 w 229920"/>
                    <a:gd name="connsiteY7" fmla="*/ 85604 h 172826"/>
                    <a:gd name="connsiteX8" fmla="*/ 73720 w 229920"/>
                    <a:gd name="connsiteY8" fmla="*/ 122408 h 172826"/>
                    <a:gd name="connsiteX9" fmla="*/ 122646 w 229920"/>
                    <a:gd name="connsiteY9" fmla="*/ 119227 h 172826"/>
                    <a:gd name="connsiteX10" fmla="*/ 175921 w 229920"/>
                    <a:gd name="connsiteY10" fmla="*/ 0 h 172826"/>
                    <a:gd name="connsiteX11" fmla="*/ 229920 w 229920"/>
                    <a:gd name="connsiteY11" fmla="*/ 21174 h 172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9920" h="172826">
                      <a:moveTo>
                        <a:pt x="229830" y="21174"/>
                      </a:moveTo>
                      <a:cubicBezTo>
                        <a:pt x="229830" y="21174"/>
                        <a:pt x="195581" y="169572"/>
                        <a:pt x="141129" y="172116"/>
                      </a:cubicBezTo>
                      <a:cubicBezTo>
                        <a:pt x="86676" y="174661"/>
                        <a:pt x="42824" y="170208"/>
                        <a:pt x="22438" y="161393"/>
                      </a:cubicBezTo>
                      <a:cubicBezTo>
                        <a:pt x="5314" y="153941"/>
                        <a:pt x="-1663" y="136948"/>
                        <a:pt x="331" y="119227"/>
                      </a:cubicBezTo>
                      <a:cubicBezTo>
                        <a:pt x="2868" y="96600"/>
                        <a:pt x="16911" y="71064"/>
                        <a:pt x="39471" y="64703"/>
                      </a:cubicBezTo>
                      <a:cubicBezTo>
                        <a:pt x="49800" y="61795"/>
                        <a:pt x="60944" y="61159"/>
                        <a:pt x="71545" y="62976"/>
                      </a:cubicBezTo>
                      <a:cubicBezTo>
                        <a:pt x="77434" y="63976"/>
                        <a:pt x="91659" y="74063"/>
                        <a:pt x="95555" y="73699"/>
                      </a:cubicBezTo>
                      <a:cubicBezTo>
                        <a:pt x="81602" y="74971"/>
                        <a:pt x="72542" y="73608"/>
                        <a:pt x="63300" y="85604"/>
                      </a:cubicBezTo>
                      <a:cubicBezTo>
                        <a:pt x="51884" y="100416"/>
                        <a:pt x="54874" y="120045"/>
                        <a:pt x="73720" y="122408"/>
                      </a:cubicBezTo>
                      <a:cubicBezTo>
                        <a:pt x="94105" y="124952"/>
                        <a:pt x="102441" y="121590"/>
                        <a:pt x="122646" y="119227"/>
                      </a:cubicBezTo>
                      <a:cubicBezTo>
                        <a:pt x="147018" y="86331"/>
                        <a:pt x="175921" y="0"/>
                        <a:pt x="175921" y="0"/>
                      </a:cubicBezTo>
                      <a:lnTo>
                        <a:pt x="229920" y="21174"/>
                      </a:lnTo>
                      <a:close/>
                    </a:path>
                  </a:pathLst>
                </a:custGeom>
                <a:solidFill>
                  <a:srgbClr val="ED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9F876D48-2AA4-FF6B-305B-9306FB8FF04A}"/>
                    </a:ext>
                  </a:extLst>
                </p:cNvPr>
                <p:cNvSpPr/>
                <p:nvPr/>
              </p:nvSpPr>
              <p:spPr>
                <a:xfrm>
                  <a:off x="4680151" y="4768806"/>
                  <a:ext cx="968462" cy="181535"/>
                </a:xfrm>
                <a:custGeom>
                  <a:avLst/>
                  <a:gdLst>
                    <a:gd name="connsiteX0" fmla="*/ 937657 w 968462"/>
                    <a:gd name="connsiteY0" fmla="*/ 30534 h 181535"/>
                    <a:gd name="connsiteX1" fmla="*/ 439790 w 968462"/>
                    <a:gd name="connsiteY1" fmla="*/ 59159 h 181535"/>
                    <a:gd name="connsiteX2" fmla="*/ 44939 w 968462"/>
                    <a:gd name="connsiteY2" fmla="*/ 0 h 181535"/>
                    <a:gd name="connsiteX3" fmla="*/ 0 w 968462"/>
                    <a:gd name="connsiteY3" fmla="*/ 110685 h 181535"/>
                    <a:gd name="connsiteX4" fmla="*/ 415780 w 968462"/>
                    <a:gd name="connsiteY4" fmla="*/ 180204 h 181535"/>
                    <a:gd name="connsiteX5" fmla="*/ 968462 w 968462"/>
                    <a:gd name="connsiteY5" fmla="*/ 136130 h 181535"/>
                    <a:gd name="connsiteX6" fmla="*/ 937657 w 968462"/>
                    <a:gd name="connsiteY6" fmla="*/ 30534 h 181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8462" h="181535">
                      <a:moveTo>
                        <a:pt x="937657" y="30534"/>
                      </a:moveTo>
                      <a:cubicBezTo>
                        <a:pt x="937657" y="30534"/>
                        <a:pt x="721930" y="73427"/>
                        <a:pt x="439790" y="59159"/>
                      </a:cubicBezTo>
                      <a:cubicBezTo>
                        <a:pt x="157650" y="44892"/>
                        <a:pt x="44939" y="0"/>
                        <a:pt x="44939" y="0"/>
                      </a:cubicBezTo>
                      <a:lnTo>
                        <a:pt x="0" y="110685"/>
                      </a:lnTo>
                      <a:cubicBezTo>
                        <a:pt x="0" y="110685"/>
                        <a:pt x="161999" y="169754"/>
                        <a:pt x="415780" y="180204"/>
                      </a:cubicBezTo>
                      <a:cubicBezTo>
                        <a:pt x="669652" y="190655"/>
                        <a:pt x="968462" y="136130"/>
                        <a:pt x="968462" y="136130"/>
                      </a:cubicBezTo>
                      <a:lnTo>
                        <a:pt x="937657" y="30534"/>
                      </a:lnTo>
                      <a:close/>
                    </a:path>
                  </a:pathLst>
                </a:custGeom>
                <a:solidFill>
                  <a:srgbClr val="7A0B1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7CBE5DCA-0D4B-952C-9EC2-420F1486A0FB}"/>
                    </a:ext>
                  </a:extLst>
                </p:cNvPr>
                <p:cNvSpPr/>
                <p:nvPr/>
              </p:nvSpPr>
              <p:spPr>
                <a:xfrm>
                  <a:off x="5004828" y="4791387"/>
                  <a:ext cx="194445" cy="199290"/>
                </a:xfrm>
                <a:custGeom>
                  <a:avLst/>
                  <a:gdLst>
                    <a:gd name="connsiteX0" fmla="*/ 137 w 194445"/>
                    <a:gd name="connsiteY0" fmla="*/ 143083 h 199290"/>
                    <a:gd name="connsiteX1" fmla="*/ 4305 w 194445"/>
                    <a:gd name="connsiteY1" fmla="*/ 47756 h 199290"/>
                    <a:gd name="connsiteX2" fmla="*/ 56311 w 194445"/>
                    <a:gd name="connsiteY2" fmla="*/ 47 h 199290"/>
                    <a:gd name="connsiteX3" fmla="*/ 146825 w 194445"/>
                    <a:gd name="connsiteY3" fmla="*/ 4045 h 199290"/>
                    <a:gd name="connsiteX4" fmla="*/ 194391 w 194445"/>
                    <a:gd name="connsiteY4" fmla="*/ 56207 h 199290"/>
                    <a:gd name="connsiteX5" fmla="*/ 190133 w 194445"/>
                    <a:gd name="connsiteY5" fmla="*/ 151535 h 199290"/>
                    <a:gd name="connsiteX6" fmla="*/ 138127 w 194445"/>
                    <a:gd name="connsiteY6" fmla="*/ 199244 h 199290"/>
                    <a:gd name="connsiteX7" fmla="*/ 47614 w 194445"/>
                    <a:gd name="connsiteY7" fmla="*/ 195245 h 199290"/>
                    <a:gd name="connsiteX8" fmla="*/ 47 w 194445"/>
                    <a:gd name="connsiteY8" fmla="*/ 143083 h 199290"/>
                    <a:gd name="connsiteX9" fmla="*/ 54318 w 194445"/>
                    <a:gd name="connsiteY9" fmla="*/ 45484 h 199290"/>
                    <a:gd name="connsiteX10" fmla="*/ 49607 w 194445"/>
                    <a:gd name="connsiteY10" fmla="*/ 49846 h 199290"/>
                    <a:gd name="connsiteX11" fmla="*/ 45348 w 194445"/>
                    <a:gd name="connsiteY11" fmla="*/ 145173 h 199290"/>
                    <a:gd name="connsiteX12" fmla="*/ 49697 w 194445"/>
                    <a:gd name="connsiteY12" fmla="*/ 149899 h 199290"/>
                    <a:gd name="connsiteX13" fmla="*/ 140210 w 194445"/>
                    <a:gd name="connsiteY13" fmla="*/ 153988 h 199290"/>
                    <a:gd name="connsiteX14" fmla="*/ 144922 w 194445"/>
                    <a:gd name="connsiteY14" fmla="*/ 149626 h 199290"/>
                    <a:gd name="connsiteX15" fmla="*/ 149090 w 194445"/>
                    <a:gd name="connsiteY15" fmla="*/ 54299 h 199290"/>
                    <a:gd name="connsiteX16" fmla="*/ 144741 w 194445"/>
                    <a:gd name="connsiteY16" fmla="*/ 49573 h 199290"/>
                    <a:gd name="connsiteX17" fmla="*/ 54228 w 194445"/>
                    <a:gd name="connsiteY17" fmla="*/ 45484 h 199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4445" h="199290">
                      <a:moveTo>
                        <a:pt x="137" y="143083"/>
                      </a:moveTo>
                      <a:lnTo>
                        <a:pt x="4305" y="47756"/>
                      </a:lnTo>
                      <a:cubicBezTo>
                        <a:pt x="5573" y="20221"/>
                        <a:pt x="28859" y="-1135"/>
                        <a:pt x="56311" y="47"/>
                      </a:cubicBezTo>
                      <a:lnTo>
                        <a:pt x="146825" y="4045"/>
                      </a:lnTo>
                      <a:cubicBezTo>
                        <a:pt x="174277" y="5227"/>
                        <a:pt x="195660" y="28672"/>
                        <a:pt x="194391" y="56207"/>
                      </a:cubicBezTo>
                      <a:lnTo>
                        <a:pt x="190133" y="151535"/>
                      </a:lnTo>
                      <a:cubicBezTo>
                        <a:pt x="188955" y="179070"/>
                        <a:pt x="165580" y="200425"/>
                        <a:pt x="138127" y="199244"/>
                      </a:cubicBezTo>
                      <a:lnTo>
                        <a:pt x="47614" y="195245"/>
                      </a:lnTo>
                      <a:cubicBezTo>
                        <a:pt x="20161" y="194064"/>
                        <a:pt x="-1131" y="170618"/>
                        <a:pt x="47" y="143083"/>
                      </a:cubicBezTo>
                      <a:close/>
                      <a:moveTo>
                        <a:pt x="54318" y="45484"/>
                      </a:moveTo>
                      <a:cubicBezTo>
                        <a:pt x="51781" y="45393"/>
                        <a:pt x="49697" y="47301"/>
                        <a:pt x="49607" y="49846"/>
                      </a:cubicBezTo>
                      <a:lnTo>
                        <a:pt x="45348" y="145173"/>
                      </a:lnTo>
                      <a:cubicBezTo>
                        <a:pt x="45258" y="147718"/>
                        <a:pt x="47161" y="149808"/>
                        <a:pt x="49697" y="149899"/>
                      </a:cubicBezTo>
                      <a:lnTo>
                        <a:pt x="140210" y="153988"/>
                      </a:lnTo>
                      <a:cubicBezTo>
                        <a:pt x="142747" y="154079"/>
                        <a:pt x="144831" y="152171"/>
                        <a:pt x="144922" y="149626"/>
                      </a:cubicBezTo>
                      <a:lnTo>
                        <a:pt x="149090" y="54299"/>
                      </a:lnTo>
                      <a:cubicBezTo>
                        <a:pt x="149180" y="51754"/>
                        <a:pt x="147278" y="49664"/>
                        <a:pt x="144741" y="49573"/>
                      </a:cubicBezTo>
                      <a:lnTo>
                        <a:pt x="54228" y="45484"/>
                      </a:lnTo>
                      <a:close/>
                    </a:path>
                  </a:pathLst>
                </a:custGeom>
                <a:solidFill>
                  <a:srgbClr val="FFC70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83847744-0B4A-9C93-4047-7A2164194EB5}"/>
                    </a:ext>
                  </a:extLst>
                </p:cNvPr>
                <p:cNvSpPr/>
                <p:nvPr/>
              </p:nvSpPr>
              <p:spPr>
                <a:xfrm>
                  <a:off x="4725000" y="4249834"/>
                  <a:ext cx="923613" cy="427642"/>
                </a:xfrm>
                <a:custGeom>
                  <a:avLst/>
                  <a:gdLst>
                    <a:gd name="connsiteX0" fmla="*/ 661860 w 923613"/>
                    <a:gd name="connsiteY0" fmla="*/ 12982 h 427642"/>
                    <a:gd name="connsiteX1" fmla="*/ 349911 w 923613"/>
                    <a:gd name="connsiteY1" fmla="*/ 1077 h 427642"/>
                    <a:gd name="connsiteX2" fmla="*/ 157469 w 923613"/>
                    <a:gd name="connsiteY2" fmla="*/ 66325 h 427642"/>
                    <a:gd name="connsiteX3" fmla="*/ 0 w 923613"/>
                    <a:gd name="connsiteY3" fmla="*/ 231172 h 427642"/>
                    <a:gd name="connsiteX4" fmla="*/ 96855 w 923613"/>
                    <a:gd name="connsiteY4" fmla="*/ 345765 h 427642"/>
                    <a:gd name="connsiteX5" fmla="*/ 307690 w 923613"/>
                    <a:gd name="connsiteY5" fmla="*/ 410286 h 427642"/>
                    <a:gd name="connsiteX6" fmla="*/ 403549 w 923613"/>
                    <a:gd name="connsiteY6" fmla="*/ 362122 h 427642"/>
                    <a:gd name="connsiteX7" fmla="*/ 530394 w 923613"/>
                    <a:gd name="connsiteY7" fmla="*/ 427643 h 427642"/>
                    <a:gd name="connsiteX8" fmla="*/ 721024 w 923613"/>
                    <a:gd name="connsiteY8" fmla="*/ 370937 h 427642"/>
                    <a:gd name="connsiteX9" fmla="*/ 847869 w 923613"/>
                    <a:gd name="connsiteY9" fmla="*/ 267976 h 427642"/>
                    <a:gd name="connsiteX10" fmla="*/ 923614 w 923613"/>
                    <a:gd name="connsiteY10" fmla="*/ 183917 h 427642"/>
                    <a:gd name="connsiteX11" fmla="*/ 808366 w 923613"/>
                    <a:gd name="connsiteY11" fmla="*/ 60873 h 427642"/>
                    <a:gd name="connsiteX12" fmla="*/ 662041 w 923613"/>
                    <a:gd name="connsiteY12" fmla="*/ 13073 h 427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23613" h="427642">
                      <a:moveTo>
                        <a:pt x="661860" y="12982"/>
                      </a:moveTo>
                      <a:cubicBezTo>
                        <a:pt x="562921" y="-3375"/>
                        <a:pt x="450119" y="-104"/>
                        <a:pt x="349911" y="1077"/>
                      </a:cubicBezTo>
                      <a:cubicBezTo>
                        <a:pt x="281959" y="1895"/>
                        <a:pt x="214187" y="30339"/>
                        <a:pt x="157469" y="66325"/>
                      </a:cubicBezTo>
                      <a:cubicBezTo>
                        <a:pt x="96040" y="105311"/>
                        <a:pt x="8789" y="169104"/>
                        <a:pt x="0" y="231172"/>
                      </a:cubicBezTo>
                      <a:cubicBezTo>
                        <a:pt x="44486" y="223902"/>
                        <a:pt x="118781" y="272611"/>
                        <a:pt x="96855" y="345765"/>
                      </a:cubicBezTo>
                      <a:cubicBezTo>
                        <a:pt x="166077" y="320865"/>
                        <a:pt x="253237" y="313504"/>
                        <a:pt x="307690" y="410286"/>
                      </a:cubicBezTo>
                      <a:cubicBezTo>
                        <a:pt x="341757" y="392383"/>
                        <a:pt x="361599" y="365666"/>
                        <a:pt x="403549" y="362122"/>
                      </a:cubicBezTo>
                      <a:cubicBezTo>
                        <a:pt x="455827" y="357669"/>
                        <a:pt x="491797" y="387567"/>
                        <a:pt x="530394" y="427643"/>
                      </a:cubicBezTo>
                      <a:cubicBezTo>
                        <a:pt x="550870" y="344492"/>
                        <a:pt x="645189" y="313777"/>
                        <a:pt x="721024" y="370937"/>
                      </a:cubicBezTo>
                      <a:cubicBezTo>
                        <a:pt x="719484" y="305325"/>
                        <a:pt x="791332" y="244803"/>
                        <a:pt x="847869" y="267976"/>
                      </a:cubicBezTo>
                      <a:cubicBezTo>
                        <a:pt x="839171" y="207454"/>
                        <a:pt x="898064" y="179373"/>
                        <a:pt x="923614" y="183917"/>
                      </a:cubicBezTo>
                      <a:cubicBezTo>
                        <a:pt x="919627" y="145568"/>
                        <a:pt x="838809" y="77230"/>
                        <a:pt x="808366" y="60873"/>
                      </a:cubicBezTo>
                      <a:cubicBezTo>
                        <a:pt x="763245" y="36609"/>
                        <a:pt x="712326" y="21342"/>
                        <a:pt x="662041" y="130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C611FBD-E925-CB97-06C7-4D299032D41F}"/>
                    </a:ext>
                  </a:extLst>
                </p:cNvPr>
                <p:cNvSpPr/>
                <p:nvPr/>
              </p:nvSpPr>
              <p:spPr>
                <a:xfrm>
                  <a:off x="4605479" y="3770692"/>
                  <a:ext cx="1046094" cy="725765"/>
                </a:xfrm>
                <a:custGeom>
                  <a:avLst/>
                  <a:gdLst>
                    <a:gd name="connsiteX0" fmla="*/ 523070 w 1046094"/>
                    <a:gd name="connsiteY0" fmla="*/ 10852 h 725765"/>
                    <a:gd name="connsiteX1" fmla="*/ 1042410 w 1046094"/>
                    <a:gd name="connsiteY1" fmla="*/ 237403 h 725765"/>
                    <a:gd name="connsiteX2" fmla="*/ 1042682 w 1046094"/>
                    <a:gd name="connsiteY2" fmla="*/ 342636 h 725765"/>
                    <a:gd name="connsiteX3" fmla="*/ 621284 w 1046094"/>
                    <a:gd name="connsiteY3" fmla="*/ 725763 h 725765"/>
                    <a:gd name="connsiteX4" fmla="*/ 2642 w 1046094"/>
                    <a:gd name="connsiteY4" fmla="*/ 432783 h 725765"/>
                    <a:gd name="connsiteX5" fmla="*/ 523070 w 1046094"/>
                    <a:gd name="connsiteY5" fmla="*/ 10762 h 72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6094" h="725765">
                      <a:moveTo>
                        <a:pt x="523070" y="10852"/>
                      </a:moveTo>
                      <a:cubicBezTo>
                        <a:pt x="692498" y="-16683"/>
                        <a:pt x="1006349" y="-8322"/>
                        <a:pt x="1042410" y="237403"/>
                      </a:cubicBezTo>
                      <a:cubicBezTo>
                        <a:pt x="1048027" y="275570"/>
                        <a:pt x="1046487" y="306831"/>
                        <a:pt x="1042682" y="342636"/>
                      </a:cubicBezTo>
                      <a:cubicBezTo>
                        <a:pt x="1019849" y="556918"/>
                        <a:pt x="840454" y="725036"/>
                        <a:pt x="621284" y="725763"/>
                      </a:cubicBezTo>
                      <a:cubicBezTo>
                        <a:pt x="365510" y="726581"/>
                        <a:pt x="34353" y="527838"/>
                        <a:pt x="2642" y="432783"/>
                      </a:cubicBezTo>
                      <a:cubicBezTo>
                        <a:pt x="-29069" y="337728"/>
                        <a:pt x="229423" y="58471"/>
                        <a:pt x="523070" y="10762"/>
                      </a:cubicBezTo>
                      <a:close/>
                    </a:path>
                  </a:pathLst>
                </a:custGeom>
                <a:solidFill>
                  <a:srgbClr val="FFBD9C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C3FF28EC-041B-BDBB-DC57-96A291A486D9}"/>
                    </a:ext>
                  </a:extLst>
                </p:cNvPr>
                <p:cNvSpPr/>
                <p:nvPr/>
              </p:nvSpPr>
              <p:spPr>
                <a:xfrm>
                  <a:off x="4556038" y="3687831"/>
                  <a:ext cx="1129783" cy="574621"/>
                </a:xfrm>
                <a:custGeom>
                  <a:avLst/>
                  <a:gdLst>
                    <a:gd name="connsiteX0" fmla="*/ 95210 w 1129783"/>
                    <a:gd name="connsiteY0" fmla="*/ 574531 h 574621"/>
                    <a:gd name="connsiteX1" fmla="*/ 30610 w 1129783"/>
                    <a:gd name="connsiteY1" fmla="*/ 339165 h 574621"/>
                    <a:gd name="connsiteX2" fmla="*/ 728530 w 1129783"/>
                    <a:gd name="connsiteY2" fmla="*/ 112 h 574621"/>
                    <a:gd name="connsiteX3" fmla="*/ 1126008 w 1129783"/>
                    <a:gd name="connsiteY3" fmla="*/ 254470 h 574621"/>
                    <a:gd name="connsiteX4" fmla="*/ 1092123 w 1129783"/>
                    <a:gd name="connsiteY4" fmla="*/ 425678 h 574621"/>
                    <a:gd name="connsiteX5" fmla="*/ 994814 w 1129783"/>
                    <a:gd name="connsiteY5" fmla="*/ 242020 h 574621"/>
                    <a:gd name="connsiteX6" fmla="*/ 560913 w 1129783"/>
                    <a:gd name="connsiteY6" fmla="*/ 169503 h 574621"/>
                    <a:gd name="connsiteX7" fmla="*/ 160083 w 1129783"/>
                    <a:gd name="connsiteY7" fmla="*/ 470388 h 574621"/>
                    <a:gd name="connsiteX8" fmla="*/ 95210 w 1129783"/>
                    <a:gd name="connsiteY8" fmla="*/ 574621 h 574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29783" h="574621">
                      <a:moveTo>
                        <a:pt x="95210" y="574531"/>
                      </a:moveTo>
                      <a:cubicBezTo>
                        <a:pt x="95210" y="574531"/>
                        <a:pt x="-65430" y="462664"/>
                        <a:pt x="30610" y="339165"/>
                      </a:cubicBezTo>
                      <a:cubicBezTo>
                        <a:pt x="126650" y="215576"/>
                        <a:pt x="388494" y="3657"/>
                        <a:pt x="728530" y="112"/>
                      </a:cubicBezTo>
                      <a:cubicBezTo>
                        <a:pt x="1068566" y="-3432"/>
                        <a:pt x="1108069" y="76720"/>
                        <a:pt x="1126008" y="254470"/>
                      </a:cubicBezTo>
                      <a:cubicBezTo>
                        <a:pt x="1143948" y="432221"/>
                        <a:pt x="1092123" y="425678"/>
                        <a:pt x="1092123" y="425678"/>
                      </a:cubicBezTo>
                      <a:cubicBezTo>
                        <a:pt x="1093572" y="351979"/>
                        <a:pt x="1097106" y="336257"/>
                        <a:pt x="994814" y="242020"/>
                      </a:cubicBezTo>
                      <a:cubicBezTo>
                        <a:pt x="882828" y="138878"/>
                        <a:pt x="739765" y="133153"/>
                        <a:pt x="560913" y="169503"/>
                      </a:cubicBezTo>
                      <a:cubicBezTo>
                        <a:pt x="318911" y="218757"/>
                        <a:pt x="182099" y="448397"/>
                        <a:pt x="160083" y="470388"/>
                      </a:cubicBezTo>
                      <a:cubicBezTo>
                        <a:pt x="121848" y="508556"/>
                        <a:pt x="95210" y="574621"/>
                        <a:pt x="95210" y="5746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6" name="Graphic 23">
                  <a:extLst>
                    <a:ext uri="{FF2B5EF4-FFF2-40B4-BE49-F238E27FC236}">
                      <a16:creationId xmlns:a16="http://schemas.microsoft.com/office/drawing/2014/main" id="{FB80184F-7DCC-491D-554D-9060FA2817F2}"/>
                    </a:ext>
                  </a:extLst>
                </p:cNvPr>
                <p:cNvGrpSpPr/>
                <p:nvPr/>
              </p:nvGrpSpPr>
              <p:grpSpPr>
                <a:xfrm>
                  <a:off x="4358689" y="4196693"/>
                  <a:ext cx="380535" cy="142157"/>
                  <a:chOff x="4358689" y="4196693"/>
                  <a:chExt cx="380535" cy="142157"/>
                </a:xfrm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BC457C58-16BC-1E07-DCAD-823A441BB471}"/>
                      </a:ext>
                    </a:extLst>
                  </p:cNvPr>
                  <p:cNvSpPr/>
                  <p:nvPr/>
                </p:nvSpPr>
                <p:spPr>
                  <a:xfrm>
                    <a:off x="4358689" y="4196693"/>
                    <a:ext cx="380535" cy="142157"/>
                  </a:xfrm>
                  <a:custGeom>
                    <a:avLst/>
                    <a:gdLst>
                      <a:gd name="connsiteX0" fmla="*/ 313036 w 380535"/>
                      <a:gd name="connsiteY0" fmla="*/ 30137 h 142157"/>
                      <a:gd name="connsiteX1" fmla="*/ 0 w 380535"/>
                      <a:gd name="connsiteY1" fmla="*/ 14688 h 142157"/>
                      <a:gd name="connsiteX2" fmla="*/ 380535 w 380535"/>
                      <a:gd name="connsiteY2" fmla="*/ 118013 h 142157"/>
                      <a:gd name="connsiteX3" fmla="*/ 313036 w 380535"/>
                      <a:gd name="connsiteY3" fmla="*/ 30137 h 142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535" h="142157">
                        <a:moveTo>
                          <a:pt x="313036" y="30137"/>
                        </a:moveTo>
                        <a:cubicBezTo>
                          <a:pt x="313036" y="30137"/>
                          <a:pt x="175862" y="-25751"/>
                          <a:pt x="0" y="14688"/>
                        </a:cubicBezTo>
                        <a:cubicBezTo>
                          <a:pt x="0" y="14688"/>
                          <a:pt x="211469" y="208705"/>
                          <a:pt x="380535" y="118013"/>
                        </a:cubicBezTo>
                        <a:lnTo>
                          <a:pt x="313036" y="30137"/>
                        </a:lnTo>
                        <a:close/>
                      </a:path>
                    </a:pathLst>
                  </a:custGeom>
                  <a:solidFill>
                    <a:srgbClr val="FFBD9C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E6531FB5-3691-838A-7C44-3BB5D234C89F}"/>
                      </a:ext>
                    </a:extLst>
                  </p:cNvPr>
                  <p:cNvSpPr/>
                  <p:nvPr/>
                </p:nvSpPr>
                <p:spPr>
                  <a:xfrm>
                    <a:off x="4478558" y="4225170"/>
                    <a:ext cx="211197" cy="79724"/>
                  </a:xfrm>
                  <a:custGeom>
                    <a:avLst/>
                    <a:gdLst>
                      <a:gd name="connsiteX0" fmla="*/ 211197 w 211197"/>
                      <a:gd name="connsiteY0" fmla="*/ 71088 h 79724"/>
                      <a:gd name="connsiteX1" fmla="*/ 0 w 211197"/>
                      <a:gd name="connsiteY1" fmla="*/ 2569 h 79724"/>
                      <a:gd name="connsiteX2" fmla="*/ 211197 w 211197"/>
                      <a:gd name="connsiteY2" fmla="*/ 71088 h 79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1197" h="79724">
                        <a:moveTo>
                          <a:pt x="211197" y="71088"/>
                        </a:moveTo>
                        <a:cubicBezTo>
                          <a:pt x="211197" y="71088"/>
                          <a:pt x="122496" y="-15879"/>
                          <a:pt x="0" y="2569"/>
                        </a:cubicBezTo>
                        <a:cubicBezTo>
                          <a:pt x="0" y="2569"/>
                          <a:pt x="78282" y="110437"/>
                          <a:pt x="211197" y="71088"/>
                        </a:cubicBezTo>
                        <a:close/>
                      </a:path>
                    </a:pathLst>
                  </a:custGeom>
                  <a:solidFill>
                    <a:srgbClr val="FFA97E"/>
                  </a:solidFill>
                  <a:ln w="90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CB4CC17B-644A-50E9-1955-4A036D81C40A}"/>
                    </a:ext>
                  </a:extLst>
                </p:cNvPr>
                <p:cNvSpPr/>
                <p:nvPr/>
              </p:nvSpPr>
              <p:spPr>
                <a:xfrm>
                  <a:off x="5214929" y="3953159"/>
                  <a:ext cx="108722" cy="179008"/>
                </a:xfrm>
                <a:custGeom>
                  <a:avLst/>
                  <a:gdLst>
                    <a:gd name="connsiteX0" fmla="*/ 102800 w 108722"/>
                    <a:gd name="connsiteY0" fmla="*/ 163713 h 179008"/>
                    <a:gd name="connsiteX1" fmla="*/ 55233 w 108722"/>
                    <a:gd name="connsiteY1" fmla="*/ 24220 h 179008"/>
                    <a:gd name="connsiteX2" fmla="*/ 8844 w 108722"/>
                    <a:gd name="connsiteY2" fmla="*/ 86742 h 179008"/>
                    <a:gd name="connsiteX3" fmla="*/ 102890 w 108722"/>
                    <a:gd name="connsiteY3" fmla="*/ 163622 h 179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722" h="179008">
                      <a:moveTo>
                        <a:pt x="102800" y="163713"/>
                      </a:moveTo>
                      <a:cubicBezTo>
                        <a:pt x="125360" y="128453"/>
                        <a:pt x="77793" y="50392"/>
                        <a:pt x="55233" y="24220"/>
                      </a:cubicBezTo>
                      <a:cubicBezTo>
                        <a:pt x="-1213" y="-40846"/>
                        <a:pt x="-9730" y="40759"/>
                        <a:pt x="8844" y="86742"/>
                      </a:cubicBezTo>
                      <a:cubicBezTo>
                        <a:pt x="18085" y="109642"/>
                        <a:pt x="67645" y="218783"/>
                        <a:pt x="102890" y="163622"/>
                      </a:cubicBezTo>
                      <a:close/>
                    </a:path>
                  </a:pathLst>
                </a:custGeom>
                <a:solidFill>
                  <a:srgbClr val="FF6D4A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770DFABC-3B07-CE81-760D-7BA05A0CFE4C}"/>
                    </a:ext>
                  </a:extLst>
                </p:cNvPr>
                <p:cNvSpPr/>
                <p:nvPr/>
              </p:nvSpPr>
              <p:spPr>
                <a:xfrm>
                  <a:off x="4889553" y="4125144"/>
                  <a:ext cx="146924" cy="65760"/>
                </a:xfrm>
                <a:custGeom>
                  <a:avLst/>
                  <a:gdLst>
                    <a:gd name="connsiteX0" fmla="*/ 146579 w 146924"/>
                    <a:gd name="connsiteY0" fmla="*/ 13083 h 65760"/>
                    <a:gd name="connsiteX1" fmla="*/ 80529 w 146924"/>
                    <a:gd name="connsiteY1" fmla="*/ 59156 h 65760"/>
                    <a:gd name="connsiteX2" fmla="*/ 345 w 146924"/>
                    <a:gd name="connsiteY2" fmla="*/ 52704 h 65760"/>
                    <a:gd name="connsiteX3" fmla="*/ 66395 w 146924"/>
                    <a:gd name="connsiteY3" fmla="*/ 6631 h 65760"/>
                    <a:gd name="connsiteX4" fmla="*/ 146579 w 146924"/>
                    <a:gd name="connsiteY4" fmla="*/ 13083 h 6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924" h="65760">
                      <a:moveTo>
                        <a:pt x="146579" y="13083"/>
                      </a:moveTo>
                      <a:cubicBezTo>
                        <a:pt x="150475" y="27623"/>
                        <a:pt x="120939" y="48251"/>
                        <a:pt x="80529" y="59156"/>
                      </a:cubicBezTo>
                      <a:cubicBezTo>
                        <a:pt x="40211" y="70061"/>
                        <a:pt x="4241" y="67153"/>
                        <a:pt x="345" y="52704"/>
                      </a:cubicBezTo>
                      <a:cubicBezTo>
                        <a:pt x="-3551" y="38164"/>
                        <a:pt x="25986" y="17536"/>
                        <a:pt x="66395" y="6631"/>
                      </a:cubicBezTo>
                      <a:cubicBezTo>
                        <a:pt x="106714" y="-4274"/>
                        <a:pt x="142684" y="-1457"/>
                        <a:pt x="146579" y="13083"/>
                      </a:cubicBezTo>
                      <a:close/>
                    </a:path>
                  </a:pathLst>
                </a:custGeom>
                <a:solidFill>
                  <a:srgbClr val="FFA97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972E7326-975B-2E17-3354-C568D7D7698C}"/>
                    </a:ext>
                  </a:extLst>
                </p:cNvPr>
                <p:cNvSpPr/>
                <p:nvPr/>
              </p:nvSpPr>
              <p:spPr>
                <a:xfrm>
                  <a:off x="5412803" y="4014407"/>
                  <a:ext cx="150611" cy="56712"/>
                </a:xfrm>
                <a:custGeom>
                  <a:avLst/>
                  <a:gdLst>
                    <a:gd name="connsiteX0" fmla="*/ 150552 w 150611"/>
                    <a:gd name="connsiteY0" fmla="*/ 19860 h 56712"/>
                    <a:gd name="connsiteX1" fmla="*/ 78341 w 150611"/>
                    <a:gd name="connsiteY1" fmla="*/ 55392 h 56712"/>
                    <a:gd name="connsiteX2" fmla="*/ 59 w 150611"/>
                    <a:gd name="connsiteY2" fmla="*/ 36853 h 56712"/>
                    <a:gd name="connsiteX3" fmla="*/ 72270 w 150611"/>
                    <a:gd name="connsiteY3" fmla="*/ 1321 h 56712"/>
                    <a:gd name="connsiteX4" fmla="*/ 150552 w 150611"/>
                    <a:gd name="connsiteY4" fmla="*/ 19860 h 56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611" h="56712">
                      <a:moveTo>
                        <a:pt x="150552" y="19860"/>
                      </a:moveTo>
                      <a:cubicBezTo>
                        <a:pt x="152183" y="34763"/>
                        <a:pt x="119928" y="50757"/>
                        <a:pt x="78341" y="55392"/>
                      </a:cubicBezTo>
                      <a:cubicBezTo>
                        <a:pt x="36754" y="60117"/>
                        <a:pt x="1781" y="51757"/>
                        <a:pt x="59" y="36853"/>
                      </a:cubicBezTo>
                      <a:cubicBezTo>
                        <a:pt x="-1572" y="21950"/>
                        <a:pt x="30683" y="6047"/>
                        <a:pt x="72270" y="1321"/>
                      </a:cubicBezTo>
                      <a:cubicBezTo>
                        <a:pt x="113857" y="-3404"/>
                        <a:pt x="148830" y="4956"/>
                        <a:pt x="150552" y="19860"/>
                      </a:cubicBezTo>
                      <a:close/>
                    </a:path>
                  </a:pathLst>
                </a:custGeom>
                <a:solidFill>
                  <a:srgbClr val="FFA97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7D326659-531F-26EB-3E7A-9DDEE534792C}"/>
                    </a:ext>
                  </a:extLst>
                </p:cNvPr>
                <p:cNvSpPr/>
                <p:nvPr/>
              </p:nvSpPr>
              <p:spPr>
                <a:xfrm>
                  <a:off x="5575768" y="3944726"/>
                  <a:ext cx="138804" cy="87292"/>
                </a:xfrm>
                <a:custGeom>
                  <a:avLst/>
                  <a:gdLst>
                    <a:gd name="connsiteX0" fmla="*/ 0 w 138804"/>
                    <a:gd name="connsiteY0" fmla="*/ 8481 h 87292"/>
                    <a:gd name="connsiteX1" fmla="*/ 138805 w 138804"/>
                    <a:gd name="connsiteY1" fmla="*/ 80726 h 87292"/>
                    <a:gd name="connsiteX2" fmla="*/ 0 w 138804"/>
                    <a:gd name="connsiteY2" fmla="*/ 8481 h 87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8804" h="87292">
                      <a:moveTo>
                        <a:pt x="0" y="8481"/>
                      </a:moveTo>
                      <a:cubicBezTo>
                        <a:pt x="0" y="8481"/>
                        <a:pt x="102291" y="-36502"/>
                        <a:pt x="138805" y="80726"/>
                      </a:cubicBezTo>
                      <a:cubicBezTo>
                        <a:pt x="138805" y="80726"/>
                        <a:pt x="45483" y="119530"/>
                        <a:pt x="0" y="8481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57479C96-219F-BB50-F069-FBC70B0A759E}"/>
                    </a:ext>
                  </a:extLst>
                </p:cNvPr>
                <p:cNvSpPr/>
                <p:nvPr/>
              </p:nvSpPr>
              <p:spPr>
                <a:xfrm>
                  <a:off x="5608826" y="3987557"/>
                  <a:ext cx="105767" cy="170571"/>
                </a:xfrm>
                <a:custGeom>
                  <a:avLst/>
                  <a:gdLst>
                    <a:gd name="connsiteX0" fmla="*/ 284 w 105767"/>
                    <a:gd name="connsiteY0" fmla="*/ 0 h 170571"/>
                    <a:gd name="connsiteX1" fmla="*/ 93878 w 105767"/>
                    <a:gd name="connsiteY1" fmla="*/ 170572 h 170571"/>
                    <a:gd name="connsiteX2" fmla="*/ 284 w 105767"/>
                    <a:gd name="connsiteY2" fmla="*/ 0 h 17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5767" h="170571">
                      <a:moveTo>
                        <a:pt x="284" y="0"/>
                      </a:moveTo>
                      <a:cubicBezTo>
                        <a:pt x="284" y="0"/>
                        <a:pt x="-10045" y="129678"/>
                        <a:pt x="93878" y="170572"/>
                      </a:cubicBezTo>
                      <a:cubicBezTo>
                        <a:pt x="93878" y="170572"/>
                        <a:pt x="154945" y="52616"/>
                        <a:pt x="284" y="0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24E0E2C2-BF1F-2AC2-578F-DB868556CAB4}"/>
                    </a:ext>
                  </a:extLst>
                </p:cNvPr>
                <p:cNvSpPr/>
                <p:nvPr/>
              </p:nvSpPr>
              <p:spPr>
                <a:xfrm>
                  <a:off x="4649164" y="4058591"/>
                  <a:ext cx="151761" cy="130671"/>
                </a:xfrm>
                <a:custGeom>
                  <a:avLst/>
                  <a:gdLst>
                    <a:gd name="connsiteX0" fmla="*/ 151761 w 151761"/>
                    <a:gd name="connsiteY0" fmla="*/ 1847 h 130671"/>
                    <a:gd name="connsiteX1" fmla="*/ 0 w 151761"/>
                    <a:gd name="connsiteY1" fmla="*/ 129526 h 130671"/>
                    <a:gd name="connsiteX2" fmla="*/ 151761 w 151761"/>
                    <a:gd name="connsiteY2" fmla="*/ 1847 h 130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761" h="130671">
                      <a:moveTo>
                        <a:pt x="151761" y="1847"/>
                      </a:moveTo>
                      <a:cubicBezTo>
                        <a:pt x="151761" y="1847"/>
                        <a:pt x="12866" y="-25415"/>
                        <a:pt x="0" y="129526"/>
                      </a:cubicBezTo>
                      <a:cubicBezTo>
                        <a:pt x="0" y="129526"/>
                        <a:pt x="126030" y="151608"/>
                        <a:pt x="151761" y="1847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52A38760-36E6-207D-7575-AA5DBC6F95AA}"/>
                    </a:ext>
                  </a:extLst>
                </p:cNvPr>
                <p:cNvSpPr/>
                <p:nvPr/>
              </p:nvSpPr>
              <p:spPr>
                <a:xfrm>
                  <a:off x="4660841" y="4112055"/>
                  <a:ext cx="114116" cy="200651"/>
                </a:xfrm>
                <a:custGeom>
                  <a:avLst/>
                  <a:gdLst>
                    <a:gd name="connsiteX0" fmla="*/ 108282 w 114116"/>
                    <a:gd name="connsiteY0" fmla="*/ 0 h 200651"/>
                    <a:gd name="connsiteX1" fmla="*/ 28914 w 114116"/>
                    <a:gd name="connsiteY1" fmla="*/ 200651 h 200651"/>
                    <a:gd name="connsiteX2" fmla="*/ 108282 w 114116"/>
                    <a:gd name="connsiteY2" fmla="*/ 0 h 200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116" h="200651">
                      <a:moveTo>
                        <a:pt x="108282" y="0"/>
                      </a:moveTo>
                      <a:cubicBezTo>
                        <a:pt x="108282" y="0"/>
                        <a:pt x="146155" y="121408"/>
                        <a:pt x="28914" y="200651"/>
                      </a:cubicBezTo>
                      <a:cubicBezTo>
                        <a:pt x="28914" y="200651"/>
                        <a:pt x="-73922" y="99326"/>
                        <a:pt x="108282" y="0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7E2639BB-4085-8D22-18F9-3EBAF8EFA97C}"/>
                    </a:ext>
                  </a:extLst>
                </p:cNvPr>
                <p:cNvSpPr/>
                <p:nvPr/>
              </p:nvSpPr>
              <p:spPr>
                <a:xfrm>
                  <a:off x="4923451" y="4003671"/>
                  <a:ext cx="57475" cy="90816"/>
                </a:xfrm>
                <a:custGeom>
                  <a:avLst/>
                  <a:gdLst>
                    <a:gd name="connsiteX0" fmla="*/ 53065 w 57475"/>
                    <a:gd name="connsiteY0" fmla="*/ 37048 h 90816"/>
                    <a:gd name="connsiteX1" fmla="*/ 44004 w 57475"/>
                    <a:gd name="connsiteY1" fmla="*/ 90028 h 90816"/>
                    <a:gd name="connsiteX2" fmla="*/ 4411 w 57475"/>
                    <a:gd name="connsiteY2" fmla="*/ 53769 h 90816"/>
                    <a:gd name="connsiteX3" fmla="*/ 13471 w 57475"/>
                    <a:gd name="connsiteY3" fmla="*/ 789 h 90816"/>
                    <a:gd name="connsiteX4" fmla="*/ 53065 w 57475"/>
                    <a:gd name="connsiteY4" fmla="*/ 37048 h 90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475" h="90816">
                      <a:moveTo>
                        <a:pt x="53065" y="37048"/>
                      </a:moveTo>
                      <a:cubicBezTo>
                        <a:pt x="61491" y="61675"/>
                        <a:pt x="57504" y="85484"/>
                        <a:pt x="44004" y="90028"/>
                      </a:cubicBezTo>
                      <a:cubicBezTo>
                        <a:pt x="30595" y="94662"/>
                        <a:pt x="12837" y="78396"/>
                        <a:pt x="4411" y="53769"/>
                      </a:cubicBezTo>
                      <a:cubicBezTo>
                        <a:pt x="-4015" y="29142"/>
                        <a:pt x="-29" y="5423"/>
                        <a:pt x="13471" y="789"/>
                      </a:cubicBezTo>
                      <a:cubicBezTo>
                        <a:pt x="26880" y="-3846"/>
                        <a:pt x="44639" y="12421"/>
                        <a:pt x="53065" y="3704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62094239-B6F1-50F0-6341-0FE55F7E4DB5}"/>
                    </a:ext>
                  </a:extLst>
                </p:cNvPr>
                <p:cNvSpPr/>
                <p:nvPr/>
              </p:nvSpPr>
              <p:spPr>
                <a:xfrm>
                  <a:off x="5381874" y="3911978"/>
                  <a:ext cx="56178" cy="91635"/>
                </a:xfrm>
                <a:custGeom>
                  <a:avLst/>
                  <a:gdLst>
                    <a:gd name="connsiteX0" fmla="*/ 52733 w 56178"/>
                    <a:gd name="connsiteY0" fmla="*/ 38411 h 91635"/>
                    <a:gd name="connsiteX1" fmla="*/ 41589 w 56178"/>
                    <a:gd name="connsiteY1" fmla="*/ 91028 h 91635"/>
                    <a:gd name="connsiteX2" fmla="*/ 3445 w 56178"/>
                    <a:gd name="connsiteY2" fmla="*/ 53224 h 91635"/>
                    <a:gd name="connsiteX3" fmla="*/ 14589 w 56178"/>
                    <a:gd name="connsiteY3" fmla="*/ 607 h 91635"/>
                    <a:gd name="connsiteX4" fmla="*/ 52733 w 56178"/>
                    <a:gd name="connsiteY4" fmla="*/ 38411 h 91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78" h="91635">
                      <a:moveTo>
                        <a:pt x="52733" y="38411"/>
                      </a:moveTo>
                      <a:cubicBezTo>
                        <a:pt x="60163" y="63402"/>
                        <a:pt x="55180" y="86938"/>
                        <a:pt x="41589" y="91028"/>
                      </a:cubicBezTo>
                      <a:cubicBezTo>
                        <a:pt x="27999" y="95117"/>
                        <a:pt x="10965" y="78124"/>
                        <a:pt x="3445" y="53224"/>
                      </a:cubicBezTo>
                      <a:cubicBezTo>
                        <a:pt x="-3985" y="28233"/>
                        <a:pt x="999" y="4697"/>
                        <a:pt x="14589" y="607"/>
                      </a:cubicBezTo>
                      <a:cubicBezTo>
                        <a:pt x="28180" y="-3482"/>
                        <a:pt x="45304" y="13512"/>
                        <a:pt x="52733" y="3841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FF67BCBA-3DCF-5C1F-AAB5-89C2A290A7A6}"/>
                    </a:ext>
                  </a:extLst>
                </p:cNvPr>
                <p:cNvSpPr/>
                <p:nvPr/>
              </p:nvSpPr>
              <p:spPr>
                <a:xfrm>
                  <a:off x="4905141" y="3868622"/>
                  <a:ext cx="107383" cy="65813"/>
                </a:xfrm>
                <a:custGeom>
                  <a:avLst/>
                  <a:gdLst>
                    <a:gd name="connsiteX0" fmla="*/ 12391 w 107383"/>
                    <a:gd name="connsiteY0" fmla="*/ 50143 h 65813"/>
                    <a:gd name="connsiteX1" fmla="*/ 613 w 107383"/>
                    <a:gd name="connsiteY1" fmla="*/ 21608 h 65813"/>
                    <a:gd name="connsiteX2" fmla="*/ 32777 w 107383"/>
                    <a:gd name="connsiteY2" fmla="*/ 616 h 65813"/>
                    <a:gd name="connsiteX3" fmla="*/ 85780 w 107383"/>
                    <a:gd name="connsiteY3" fmla="*/ 11794 h 65813"/>
                    <a:gd name="connsiteX4" fmla="*/ 106800 w 107383"/>
                    <a:gd name="connsiteY4" fmla="*/ 44145 h 65813"/>
                    <a:gd name="connsiteX5" fmla="*/ 74636 w 107383"/>
                    <a:gd name="connsiteY5" fmla="*/ 65228 h 65813"/>
                    <a:gd name="connsiteX6" fmla="*/ 21633 w 107383"/>
                    <a:gd name="connsiteY6" fmla="*/ 53960 h 65813"/>
                    <a:gd name="connsiteX7" fmla="*/ 12482 w 107383"/>
                    <a:gd name="connsiteY7" fmla="*/ 50143 h 65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7383" h="65813">
                      <a:moveTo>
                        <a:pt x="12391" y="50143"/>
                      </a:moveTo>
                      <a:cubicBezTo>
                        <a:pt x="3240" y="44145"/>
                        <a:pt x="-1834" y="32968"/>
                        <a:pt x="613" y="21608"/>
                      </a:cubicBezTo>
                      <a:cubicBezTo>
                        <a:pt x="3693" y="6887"/>
                        <a:pt x="18099" y="-2564"/>
                        <a:pt x="32777" y="616"/>
                      </a:cubicBezTo>
                      <a:lnTo>
                        <a:pt x="85780" y="11794"/>
                      </a:lnTo>
                      <a:cubicBezTo>
                        <a:pt x="100458" y="14974"/>
                        <a:pt x="109881" y="29423"/>
                        <a:pt x="106800" y="44145"/>
                      </a:cubicBezTo>
                      <a:cubicBezTo>
                        <a:pt x="103720" y="58867"/>
                        <a:pt x="89223" y="68318"/>
                        <a:pt x="74636" y="65228"/>
                      </a:cubicBezTo>
                      <a:lnTo>
                        <a:pt x="21633" y="53960"/>
                      </a:lnTo>
                      <a:cubicBezTo>
                        <a:pt x="18280" y="53233"/>
                        <a:pt x="15200" y="51960"/>
                        <a:pt x="12482" y="50143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B0DDF912-20D9-3253-D650-83632D7FAFBD}"/>
                    </a:ext>
                  </a:extLst>
                </p:cNvPr>
                <p:cNvSpPr/>
                <p:nvPr/>
              </p:nvSpPr>
              <p:spPr>
                <a:xfrm>
                  <a:off x="5237164" y="4208420"/>
                  <a:ext cx="121339" cy="175377"/>
                </a:xfrm>
                <a:custGeom>
                  <a:avLst/>
                  <a:gdLst>
                    <a:gd name="connsiteX0" fmla="*/ 9803 w 121339"/>
                    <a:gd name="connsiteY0" fmla="*/ 41674 h 175377"/>
                    <a:gd name="connsiteX1" fmla="*/ 45773 w 121339"/>
                    <a:gd name="connsiteY1" fmla="*/ 4415 h 175377"/>
                    <a:gd name="connsiteX2" fmla="*/ 112910 w 121339"/>
                    <a:gd name="connsiteY2" fmla="*/ 33586 h 175377"/>
                    <a:gd name="connsiteX3" fmla="*/ 71595 w 121339"/>
                    <a:gd name="connsiteY3" fmla="*/ 175351 h 175377"/>
                    <a:gd name="connsiteX4" fmla="*/ 9713 w 121339"/>
                    <a:gd name="connsiteY4" fmla="*/ 41674 h 175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339" h="175377">
                      <a:moveTo>
                        <a:pt x="9803" y="41674"/>
                      </a:moveTo>
                      <a:cubicBezTo>
                        <a:pt x="17323" y="25226"/>
                        <a:pt x="29283" y="11685"/>
                        <a:pt x="45773" y="4415"/>
                      </a:cubicBezTo>
                      <a:cubicBezTo>
                        <a:pt x="73679" y="-7943"/>
                        <a:pt x="103034" y="6869"/>
                        <a:pt x="112910" y="33586"/>
                      </a:cubicBezTo>
                      <a:cubicBezTo>
                        <a:pt x="126682" y="71027"/>
                        <a:pt x="130034" y="173806"/>
                        <a:pt x="71595" y="175351"/>
                      </a:cubicBezTo>
                      <a:cubicBezTo>
                        <a:pt x="6904" y="177077"/>
                        <a:pt x="-14569" y="94563"/>
                        <a:pt x="9713" y="41674"/>
                      </a:cubicBezTo>
                      <a:close/>
                    </a:path>
                  </a:pathLst>
                </a:custGeom>
                <a:solidFill>
                  <a:srgbClr val="721C24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42589D1B-7DB3-2E7F-BE42-4DD639162C6A}"/>
                    </a:ext>
                  </a:extLst>
                </p:cNvPr>
                <p:cNvSpPr/>
                <p:nvPr/>
              </p:nvSpPr>
              <p:spPr>
                <a:xfrm>
                  <a:off x="5345995" y="3779816"/>
                  <a:ext cx="99997" cy="83699"/>
                </a:xfrm>
                <a:custGeom>
                  <a:avLst/>
                  <a:gdLst>
                    <a:gd name="connsiteX0" fmla="*/ 94230 w 99997"/>
                    <a:gd name="connsiteY0" fmla="*/ 44258 h 83699"/>
                    <a:gd name="connsiteX1" fmla="*/ 87525 w 99997"/>
                    <a:gd name="connsiteY1" fmla="*/ 50256 h 83699"/>
                    <a:gd name="connsiteX2" fmla="*/ 41771 w 99997"/>
                    <a:gd name="connsiteY2" fmla="*/ 79427 h 83699"/>
                    <a:gd name="connsiteX3" fmla="*/ 4261 w 99997"/>
                    <a:gd name="connsiteY3" fmla="*/ 71066 h 83699"/>
                    <a:gd name="connsiteX4" fmla="*/ 12596 w 99997"/>
                    <a:gd name="connsiteY4" fmla="*/ 33444 h 83699"/>
                    <a:gd name="connsiteX5" fmla="*/ 58260 w 99997"/>
                    <a:gd name="connsiteY5" fmla="*/ 4273 h 83699"/>
                    <a:gd name="connsiteX6" fmla="*/ 95770 w 99997"/>
                    <a:gd name="connsiteY6" fmla="*/ 12634 h 83699"/>
                    <a:gd name="connsiteX7" fmla="*/ 94139 w 99997"/>
                    <a:gd name="connsiteY7" fmla="*/ 44258 h 83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997" h="83699">
                      <a:moveTo>
                        <a:pt x="94230" y="44258"/>
                      </a:moveTo>
                      <a:cubicBezTo>
                        <a:pt x="92418" y="46530"/>
                        <a:pt x="90153" y="48620"/>
                        <a:pt x="87525" y="50256"/>
                      </a:cubicBezTo>
                      <a:lnTo>
                        <a:pt x="41771" y="79427"/>
                      </a:lnTo>
                      <a:cubicBezTo>
                        <a:pt x="29086" y="87514"/>
                        <a:pt x="12324" y="83789"/>
                        <a:pt x="4261" y="71066"/>
                      </a:cubicBezTo>
                      <a:cubicBezTo>
                        <a:pt x="-3803" y="58344"/>
                        <a:pt x="-88" y="41532"/>
                        <a:pt x="12596" y="33444"/>
                      </a:cubicBezTo>
                      <a:lnTo>
                        <a:pt x="58260" y="4273"/>
                      </a:lnTo>
                      <a:cubicBezTo>
                        <a:pt x="70945" y="-3815"/>
                        <a:pt x="87707" y="-89"/>
                        <a:pt x="95770" y="12634"/>
                      </a:cubicBezTo>
                      <a:cubicBezTo>
                        <a:pt x="102113" y="22721"/>
                        <a:pt x="101116" y="35352"/>
                        <a:pt x="94139" y="44258"/>
                      </a:cubicBezTo>
                      <a:close/>
                    </a:path>
                  </a:pathLst>
                </a:custGeom>
                <a:solidFill>
                  <a:srgbClr val="B3662E"/>
                </a:solidFill>
                <a:ln w="90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pic>
            <p:nvPicPr>
              <p:cNvPr id="47" name="Graphic 46">
                <a:extLst>
                  <a:ext uri="{FF2B5EF4-FFF2-40B4-BE49-F238E27FC236}">
                    <a16:creationId xmlns:a16="http://schemas.microsoft.com/office/drawing/2014/main" id="{235CCEAE-C2D8-6C1F-10B2-7D8E586A7F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08026" y="3384432"/>
                <a:ext cx="477822" cy="4237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41811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0.03472 L -1.875E-6 -3.7037E-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10" grpId="0"/>
      <p:bldP spid="10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A3879C1E50D544964E20A5B01D06E7" ma:contentTypeVersion="15" ma:contentTypeDescription="Create a new document." ma:contentTypeScope="" ma:versionID="636e55a61fd8ba08c60cad8a3b9880db">
  <xsd:schema xmlns:xsd="http://www.w3.org/2001/XMLSchema" xmlns:xs="http://www.w3.org/2001/XMLSchema" xmlns:p="http://schemas.microsoft.com/office/2006/metadata/properties" xmlns:ns3="9fba9a0e-4cc0-4e35-be9f-0aac19e169cd" xmlns:ns4="9c189cb2-34a9-4c23-b93d-5075f888d59e" targetNamespace="http://schemas.microsoft.com/office/2006/metadata/properties" ma:root="true" ma:fieldsID="d58b4343c8ef3cf78c75d64727addbb7" ns3:_="" ns4:_="">
    <xsd:import namespace="9fba9a0e-4cc0-4e35-be9f-0aac19e169cd"/>
    <xsd:import namespace="9c189cb2-34a9-4c23-b93d-5075f888d59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ba9a0e-4cc0-4e35-be9f-0aac19e169c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89cb2-34a9-4c23-b93d-5075f888d5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c189cb2-34a9-4c23-b93d-5075f888d59e" xsi:nil="true"/>
  </documentManagement>
</p:properties>
</file>

<file path=customXml/itemProps1.xml><?xml version="1.0" encoding="utf-8"?>
<ds:datastoreItem xmlns:ds="http://schemas.openxmlformats.org/officeDocument/2006/customXml" ds:itemID="{BD600936-05AE-40B0-A0EF-1F478B6D35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83B187-5E8D-425E-95C6-1DAE601A8141}">
  <ds:schemaRefs>
    <ds:schemaRef ds:uri="9c189cb2-34a9-4c23-b93d-5075f888d59e"/>
    <ds:schemaRef ds:uri="9fba9a0e-4cc0-4e35-be9f-0aac19e169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C0081F0-7BD8-4853-9592-7C55C60B9B12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9fba9a0e-4cc0-4e35-be9f-0aac19e169cd"/>
    <ds:schemaRef ds:uri="http://purl.org/dc/dcmitype/"/>
    <ds:schemaRef ds:uri="http://schemas.microsoft.com/office/infopath/2007/PartnerControls"/>
    <ds:schemaRef ds:uri="9c189cb2-34a9-4c23-b93d-5075f888d59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Widescreen</PresentationFormat>
  <Paragraphs>6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Riddell</dc:creator>
  <cp:lastModifiedBy>Katie Riddell</cp:lastModifiedBy>
  <cp:revision>6</cp:revision>
  <dcterms:created xsi:type="dcterms:W3CDTF">2022-12-05T10:24:02Z</dcterms:created>
  <dcterms:modified xsi:type="dcterms:W3CDTF">2022-12-09T15:56:29Z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0x010100D0A3879C1E50D544964E20A5B01D06E7</vt:lpwstr>
  </property>
</Properties>
</file>