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3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328"/>
    <a:srgbClr val="FFCCCC"/>
    <a:srgbClr val="543420"/>
    <a:srgbClr val="006666"/>
    <a:srgbClr val="F1FDFA"/>
    <a:srgbClr val="E3ECEE"/>
    <a:srgbClr val="E5F0ED"/>
    <a:srgbClr val="005856"/>
    <a:srgbClr val="004A48"/>
    <a:srgbClr val="F4D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E9E1D1-D020-4D51-ABB0-CF2549849FCE}" v="18" dt="2022-12-07T10:38:26.310"/>
    <p1510:client id="{70C3F2C0-9699-4951-804B-45014D468BEC}" v="1669" dt="2022-12-07T10:44:07.6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ma Trantham" userId="d60bd66f-fb03-4bc0-8cc0-61f2e1002ee1" providerId="ADAL" clId="{17E9E1D1-D020-4D51-ABB0-CF2549849FCE}"/>
    <pc:docChg chg="modSld modShowInfo">
      <pc:chgData name="Emma Trantham" userId="d60bd66f-fb03-4bc0-8cc0-61f2e1002ee1" providerId="ADAL" clId="{17E9E1D1-D020-4D51-ABB0-CF2549849FCE}" dt="2022-12-07T10:38:26.310" v="17"/>
      <pc:docMkLst>
        <pc:docMk/>
      </pc:docMkLst>
      <pc:sldChg chg="modTransition">
        <pc:chgData name="Emma Trantham" userId="d60bd66f-fb03-4bc0-8cc0-61f2e1002ee1" providerId="ADAL" clId="{17E9E1D1-D020-4D51-ABB0-CF2549849FCE}" dt="2022-12-06T13:49:18.488" v="0"/>
        <pc:sldMkLst>
          <pc:docMk/>
          <pc:sldMk cId="983026545" sldId="261"/>
        </pc:sldMkLst>
      </pc:sldChg>
      <pc:sldChg chg="modSp modTransition modAnim">
        <pc:chgData name="Emma Trantham" userId="d60bd66f-fb03-4bc0-8cc0-61f2e1002ee1" providerId="ADAL" clId="{17E9E1D1-D020-4D51-ABB0-CF2549849FCE}" dt="2022-12-07T10:38:26.310" v="17"/>
        <pc:sldMkLst>
          <pc:docMk/>
          <pc:sldMk cId="3194966072" sldId="263"/>
        </pc:sldMkLst>
        <pc:picChg chg="mod">
          <ac:chgData name="Emma Trantham" userId="d60bd66f-fb03-4bc0-8cc0-61f2e1002ee1" providerId="ADAL" clId="{17E9E1D1-D020-4D51-ABB0-CF2549849FCE}" dt="2022-12-07T10:38:26.310" v="17"/>
          <ac:picMkLst>
            <pc:docMk/>
            <pc:sldMk cId="3194966072" sldId="263"/>
            <ac:picMk id="918" creationId="{E9E7F9DD-43EB-C96F-5829-E28E5D793112}"/>
          </ac:picMkLst>
        </pc:picChg>
      </pc:sldChg>
    </pc:docChg>
  </pc:docChgLst>
  <pc:docChgLst>
    <pc:chgData name="Phoebe Clingan" userId="c9c5a307-583a-489a-830c-90ffa26b841e" providerId="ADAL" clId="{70C3F2C0-9699-4951-804B-45014D468BEC}"/>
    <pc:docChg chg="undo custSel addSld delSld modSld sldOrd">
      <pc:chgData name="Phoebe Clingan" userId="c9c5a307-583a-489a-830c-90ffa26b841e" providerId="ADAL" clId="{70C3F2C0-9699-4951-804B-45014D468BEC}" dt="2022-12-07T10:44:07.696" v="3070" actId="207"/>
      <pc:docMkLst>
        <pc:docMk/>
      </pc:docMkLst>
      <pc:sldChg chg="addSp delSp modSp del mod delAnim modAnim">
        <pc:chgData name="Phoebe Clingan" userId="c9c5a307-583a-489a-830c-90ffa26b841e" providerId="ADAL" clId="{70C3F2C0-9699-4951-804B-45014D468BEC}" dt="2022-12-06T13:05:24.647" v="1001" actId="2696"/>
        <pc:sldMkLst>
          <pc:docMk/>
          <pc:sldMk cId="3426148638" sldId="260"/>
        </pc:sldMkLst>
        <pc:spChg chg="add del">
          <ac:chgData name="Phoebe Clingan" userId="c9c5a307-583a-489a-830c-90ffa26b841e" providerId="ADAL" clId="{70C3F2C0-9699-4951-804B-45014D468BEC}" dt="2022-12-06T11:42:48.918" v="132" actId="478"/>
          <ac:spMkLst>
            <pc:docMk/>
            <pc:sldMk cId="3426148638" sldId="260"/>
            <ac:spMk id="29" creationId="{97872E31-13BA-1B38-4EB2-72C426CC75D9}"/>
          </ac:spMkLst>
        </pc:spChg>
        <pc:spChg chg="add del">
          <ac:chgData name="Phoebe Clingan" userId="c9c5a307-583a-489a-830c-90ffa26b841e" providerId="ADAL" clId="{70C3F2C0-9699-4951-804B-45014D468BEC}" dt="2022-12-06T11:44:49.870" v="136" actId="478"/>
          <ac:spMkLst>
            <pc:docMk/>
            <pc:sldMk cId="3426148638" sldId="260"/>
            <ac:spMk id="30" creationId="{ABF952DE-8AE4-FF28-B619-DD8155E6EB97}"/>
          </ac:spMkLst>
        </pc:spChg>
        <pc:spChg chg="add del">
          <ac:chgData name="Phoebe Clingan" userId="c9c5a307-583a-489a-830c-90ffa26b841e" providerId="ADAL" clId="{70C3F2C0-9699-4951-804B-45014D468BEC}" dt="2022-12-06T11:47:11.926" v="139" actId="478"/>
          <ac:spMkLst>
            <pc:docMk/>
            <pc:sldMk cId="3426148638" sldId="260"/>
            <ac:spMk id="31" creationId="{F34BF799-F4B9-FCA1-F08A-8B291E4CCDF0}"/>
          </ac:spMkLst>
        </pc:spChg>
        <pc:spChg chg="add del">
          <ac:chgData name="Phoebe Clingan" userId="c9c5a307-583a-489a-830c-90ffa26b841e" providerId="ADAL" clId="{70C3F2C0-9699-4951-804B-45014D468BEC}" dt="2022-12-06T11:49:39.078" v="143" actId="478"/>
          <ac:spMkLst>
            <pc:docMk/>
            <pc:sldMk cId="3426148638" sldId="260"/>
            <ac:spMk id="32" creationId="{2B27D2DE-51FB-0F60-FC5A-D2195950FCD3}"/>
          </ac:spMkLst>
        </pc:spChg>
        <pc:spChg chg="add del">
          <ac:chgData name="Phoebe Clingan" userId="c9c5a307-583a-489a-830c-90ffa26b841e" providerId="ADAL" clId="{70C3F2C0-9699-4951-804B-45014D468BEC}" dt="2022-12-06T11:50:13.062" v="145" actId="478"/>
          <ac:spMkLst>
            <pc:docMk/>
            <pc:sldMk cId="3426148638" sldId="260"/>
            <ac:spMk id="33" creationId="{F9A9CA0A-5653-8199-6279-DF2A5B468963}"/>
          </ac:spMkLst>
        </pc:spChg>
        <pc:spChg chg="add del">
          <ac:chgData name="Phoebe Clingan" userId="c9c5a307-583a-489a-830c-90ffa26b841e" providerId="ADAL" clId="{70C3F2C0-9699-4951-804B-45014D468BEC}" dt="2022-12-06T11:52:28.878" v="148" actId="478"/>
          <ac:spMkLst>
            <pc:docMk/>
            <pc:sldMk cId="3426148638" sldId="260"/>
            <ac:spMk id="34" creationId="{C8F8BE4F-A1A2-EDF2-25E5-78D96368EEE3}"/>
          </ac:spMkLst>
        </pc:spChg>
        <pc:spChg chg="add del">
          <ac:chgData name="Phoebe Clingan" userId="c9c5a307-583a-489a-830c-90ffa26b841e" providerId="ADAL" clId="{70C3F2C0-9699-4951-804B-45014D468BEC}" dt="2022-12-06T11:55:04.856" v="155" actId="478"/>
          <ac:spMkLst>
            <pc:docMk/>
            <pc:sldMk cId="3426148638" sldId="260"/>
            <ac:spMk id="35" creationId="{776A2DC1-DCB1-F9CF-8D96-AB4C192DBB6B}"/>
          </ac:spMkLst>
        </pc:spChg>
        <pc:spChg chg="add del">
          <ac:chgData name="Phoebe Clingan" userId="c9c5a307-583a-489a-830c-90ffa26b841e" providerId="ADAL" clId="{70C3F2C0-9699-4951-804B-45014D468BEC}" dt="2022-12-06T11:57:52.368" v="159" actId="478"/>
          <ac:spMkLst>
            <pc:docMk/>
            <pc:sldMk cId="3426148638" sldId="260"/>
            <ac:spMk id="36" creationId="{54A46C65-4CE1-3267-3728-49235D471550}"/>
          </ac:spMkLst>
        </pc:spChg>
        <pc:spChg chg="add del">
          <ac:chgData name="Phoebe Clingan" userId="c9c5a307-583a-489a-830c-90ffa26b841e" providerId="ADAL" clId="{70C3F2C0-9699-4951-804B-45014D468BEC}" dt="2022-12-06T12:31:11.363" v="744" actId="478"/>
          <ac:spMkLst>
            <pc:docMk/>
            <pc:sldMk cId="3426148638" sldId="260"/>
            <ac:spMk id="37" creationId="{4D7501F3-0CFB-BA20-8D63-25447AF10238}"/>
          </ac:spMkLst>
        </pc:spChg>
        <pc:spChg chg="mod modVis">
          <ac:chgData name="Phoebe Clingan" userId="c9c5a307-583a-489a-830c-90ffa26b841e" providerId="ADAL" clId="{70C3F2C0-9699-4951-804B-45014D468BEC}" dt="2022-12-06T12:46:22.858" v="863" actId="33935"/>
          <ac:spMkLst>
            <pc:docMk/>
            <pc:sldMk cId="3426148638" sldId="260"/>
            <ac:spMk id="50" creationId="{C4C9F4F0-A749-ACD3-01E2-F9E31A9AA343}"/>
          </ac:spMkLst>
        </pc:spChg>
        <pc:spChg chg="mod">
          <ac:chgData name="Phoebe Clingan" userId="c9c5a307-583a-489a-830c-90ffa26b841e" providerId="ADAL" clId="{70C3F2C0-9699-4951-804B-45014D468BEC}" dt="2022-12-06T11:17:58.157" v="45" actId="164"/>
          <ac:spMkLst>
            <pc:docMk/>
            <pc:sldMk cId="3426148638" sldId="260"/>
            <ac:spMk id="155" creationId="{03FC3713-FF4F-8F12-A9FC-890F1A3B5AC4}"/>
          </ac:spMkLst>
        </pc:spChg>
        <pc:spChg chg="mod">
          <ac:chgData name="Phoebe Clingan" userId="c9c5a307-583a-489a-830c-90ffa26b841e" providerId="ADAL" clId="{70C3F2C0-9699-4951-804B-45014D468BEC}" dt="2022-12-06T11:36:38.035" v="66" actId="164"/>
          <ac:spMkLst>
            <pc:docMk/>
            <pc:sldMk cId="3426148638" sldId="260"/>
            <ac:spMk id="157" creationId="{A25DFD5E-EAE6-5C18-F008-7627BA848608}"/>
          </ac:spMkLst>
        </pc:spChg>
        <pc:spChg chg="mod">
          <ac:chgData name="Phoebe Clingan" userId="c9c5a307-583a-489a-830c-90ffa26b841e" providerId="ADAL" clId="{70C3F2C0-9699-4951-804B-45014D468BEC}" dt="2022-12-06T11:18:25.719" v="48" actId="164"/>
          <ac:spMkLst>
            <pc:docMk/>
            <pc:sldMk cId="3426148638" sldId="260"/>
            <ac:spMk id="158" creationId="{6B8C8B03-CB50-AE90-96C6-98B0F155AFA4}"/>
          </ac:spMkLst>
        </pc:spChg>
        <pc:spChg chg="mod">
          <ac:chgData name="Phoebe Clingan" userId="c9c5a307-583a-489a-830c-90ffa26b841e" providerId="ADAL" clId="{70C3F2C0-9699-4951-804B-45014D468BEC}" dt="2022-12-06T11:35:06.897" v="54" actId="164"/>
          <ac:spMkLst>
            <pc:docMk/>
            <pc:sldMk cId="3426148638" sldId="260"/>
            <ac:spMk id="159" creationId="{D7234D20-F1B6-FAA4-6D11-FF84AE1BABBA}"/>
          </ac:spMkLst>
        </pc:spChg>
        <pc:spChg chg="mod">
          <ac:chgData name="Phoebe Clingan" userId="c9c5a307-583a-489a-830c-90ffa26b841e" providerId="ADAL" clId="{70C3F2C0-9699-4951-804B-45014D468BEC}" dt="2022-12-06T11:35:53.035" v="60" actId="164"/>
          <ac:spMkLst>
            <pc:docMk/>
            <pc:sldMk cId="3426148638" sldId="260"/>
            <ac:spMk id="160" creationId="{8F3DDECD-4D56-E8C1-82D0-29D2F752BE8E}"/>
          </ac:spMkLst>
        </pc:spChg>
        <pc:spChg chg="mod">
          <ac:chgData name="Phoebe Clingan" userId="c9c5a307-583a-489a-830c-90ffa26b841e" providerId="ADAL" clId="{70C3F2C0-9699-4951-804B-45014D468BEC}" dt="2022-12-06T11:37:27.467" v="72" actId="164"/>
          <ac:spMkLst>
            <pc:docMk/>
            <pc:sldMk cId="3426148638" sldId="260"/>
            <ac:spMk id="161" creationId="{4E13B3A9-4F8F-B6F4-659C-DE720D719F89}"/>
          </ac:spMkLst>
        </pc:spChg>
        <pc:spChg chg="mod">
          <ac:chgData name="Phoebe Clingan" userId="c9c5a307-583a-489a-830c-90ffa26b841e" providerId="ADAL" clId="{70C3F2C0-9699-4951-804B-45014D468BEC}" dt="2022-12-06T11:37:48.118" v="75" actId="164"/>
          <ac:spMkLst>
            <pc:docMk/>
            <pc:sldMk cId="3426148638" sldId="260"/>
            <ac:spMk id="162" creationId="{9A4333E1-300A-FD6F-F3BF-4E1BC22B45BB}"/>
          </ac:spMkLst>
        </pc:spChg>
        <pc:spChg chg="mod">
          <ac:chgData name="Phoebe Clingan" userId="c9c5a307-583a-489a-830c-90ffa26b841e" providerId="ADAL" clId="{70C3F2C0-9699-4951-804B-45014D468BEC}" dt="2022-12-06T11:34:32.577" v="51" actId="164"/>
          <ac:spMkLst>
            <pc:docMk/>
            <pc:sldMk cId="3426148638" sldId="260"/>
            <ac:spMk id="163" creationId="{C864EBBC-94AA-A91F-9CBB-5CE82B239018}"/>
          </ac:spMkLst>
        </pc:spChg>
        <pc:spChg chg="mod">
          <ac:chgData name="Phoebe Clingan" userId="c9c5a307-583a-489a-830c-90ffa26b841e" providerId="ADAL" clId="{70C3F2C0-9699-4951-804B-45014D468BEC}" dt="2022-12-06T11:35:30.719" v="57" actId="164"/>
          <ac:spMkLst>
            <pc:docMk/>
            <pc:sldMk cId="3426148638" sldId="260"/>
            <ac:spMk id="164" creationId="{29DE5D01-87F0-C9E0-43EB-910B620B74A1}"/>
          </ac:spMkLst>
        </pc:spChg>
        <pc:spChg chg="del">
          <ac:chgData name="Phoebe Clingan" userId="c9c5a307-583a-489a-830c-90ffa26b841e" providerId="ADAL" clId="{70C3F2C0-9699-4951-804B-45014D468BEC}" dt="2022-12-06T11:39:18.875" v="88" actId="478"/>
          <ac:spMkLst>
            <pc:docMk/>
            <pc:sldMk cId="3426148638" sldId="260"/>
            <ac:spMk id="165" creationId="{41F04940-95A3-E7AD-9857-A89B6C09BCFF}"/>
          </ac:spMkLst>
        </pc:spChg>
        <pc:spChg chg="mod">
          <ac:chgData name="Phoebe Clingan" userId="c9c5a307-583a-489a-830c-90ffa26b841e" providerId="ADAL" clId="{70C3F2C0-9699-4951-804B-45014D468BEC}" dt="2022-12-06T11:17:36.258" v="42" actId="164"/>
          <ac:spMkLst>
            <pc:docMk/>
            <pc:sldMk cId="3426148638" sldId="260"/>
            <ac:spMk id="166" creationId="{84AD01CE-B867-F854-563B-647A63C122A3}"/>
          </ac:spMkLst>
        </pc:spChg>
        <pc:spChg chg="mod">
          <ac:chgData name="Phoebe Clingan" userId="c9c5a307-583a-489a-830c-90ffa26b841e" providerId="ADAL" clId="{70C3F2C0-9699-4951-804B-45014D468BEC}" dt="2022-12-06T11:39:03.723" v="85" actId="164"/>
          <ac:spMkLst>
            <pc:docMk/>
            <pc:sldMk cId="3426148638" sldId="260"/>
            <ac:spMk id="167" creationId="{093EFBC1-1750-92F2-438E-D8E5D0F477DF}"/>
          </ac:spMkLst>
        </pc:spChg>
        <pc:spChg chg="mod">
          <ac:chgData name="Phoebe Clingan" userId="c9c5a307-583a-489a-830c-90ffa26b841e" providerId="ADAL" clId="{70C3F2C0-9699-4951-804B-45014D468BEC}" dt="2022-12-06T11:17:36.258" v="42" actId="164"/>
          <ac:spMkLst>
            <pc:docMk/>
            <pc:sldMk cId="3426148638" sldId="260"/>
            <ac:spMk id="168" creationId="{2498BEBF-2411-C32A-CAB8-02D86B1DAB66}"/>
          </ac:spMkLst>
        </pc:spChg>
        <pc:spChg chg="mod">
          <ac:chgData name="Phoebe Clingan" userId="c9c5a307-583a-489a-830c-90ffa26b841e" providerId="ADAL" clId="{70C3F2C0-9699-4951-804B-45014D468BEC}" dt="2022-12-06T11:37:27.467" v="72" actId="164"/>
          <ac:spMkLst>
            <pc:docMk/>
            <pc:sldMk cId="3426148638" sldId="260"/>
            <ac:spMk id="169" creationId="{F91039EF-562F-63D3-EB6A-24EA80226F80}"/>
          </ac:spMkLst>
        </pc:spChg>
        <pc:spChg chg="mod">
          <ac:chgData name="Phoebe Clingan" userId="c9c5a307-583a-489a-830c-90ffa26b841e" providerId="ADAL" clId="{70C3F2C0-9699-4951-804B-45014D468BEC}" dt="2022-12-06T11:37:01.726" v="69" actId="164"/>
          <ac:spMkLst>
            <pc:docMk/>
            <pc:sldMk cId="3426148638" sldId="260"/>
            <ac:spMk id="170" creationId="{4D8892FB-AB16-1FE9-FA62-9A9148B5E69F}"/>
          </ac:spMkLst>
        </pc:spChg>
        <pc:spChg chg="mod">
          <ac:chgData name="Phoebe Clingan" userId="c9c5a307-583a-489a-830c-90ffa26b841e" providerId="ADAL" clId="{70C3F2C0-9699-4951-804B-45014D468BEC}" dt="2022-12-06T11:36:12.342" v="63" actId="164"/>
          <ac:spMkLst>
            <pc:docMk/>
            <pc:sldMk cId="3426148638" sldId="260"/>
            <ac:spMk id="171" creationId="{674628D4-B5D3-A48F-523E-0F6CC05BA6A7}"/>
          </ac:spMkLst>
        </pc:spChg>
        <pc:spChg chg="mod">
          <ac:chgData name="Phoebe Clingan" userId="c9c5a307-583a-489a-830c-90ffa26b841e" providerId="ADAL" clId="{70C3F2C0-9699-4951-804B-45014D468BEC}" dt="2022-12-06T11:16:25.616" v="33" actId="164"/>
          <ac:spMkLst>
            <pc:docMk/>
            <pc:sldMk cId="3426148638" sldId="260"/>
            <ac:spMk id="172" creationId="{9BFB6131-4C42-020A-C8C9-7F0DA3DCCF18}"/>
          </ac:spMkLst>
        </pc:spChg>
        <pc:spChg chg="mod">
          <ac:chgData name="Phoebe Clingan" userId="c9c5a307-583a-489a-830c-90ffa26b841e" providerId="ADAL" clId="{70C3F2C0-9699-4951-804B-45014D468BEC}" dt="2022-12-06T11:38:15.342" v="78" actId="164"/>
          <ac:spMkLst>
            <pc:docMk/>
            <pc:sldMk cId="3426148638" sldId="260"/>
            <ac:spMk id="173" creationId="{D436150A-3ABC-2CD1-C4DF-740B64A7AC17}"/>
          </ac:spMkLst>
        </pc:spChg>
        <pc:spChg chg="del">
          <ac:chgData name="Phoebe Clingan" userId="c9c5a307-583a-489a-830c-90ffa26b841e" providerId="ADAL" clId="{70C3F2C0-9699-4951-804B-45014D468BEC}" dt="2022-12-06T11:39:18.875" v="88" actId="478"/>
          <ac:spMkLst>
            <pc:docMk/>
            <pc:sldMk cId="3426148638" sldId="260"/>
            <ac:spMk id="174" creationId="{59797977-9FC0-70A0-1BDE-FC3031771BB0}"/>
          </ac:spMkLst>
        </pc:spChg>
        <pc:spChg chg="mod">
          <ac:chgData name="Phoebe Clingan" userId="c9c5a307-583a-489a-830c-90ffa26b841e" providerId="ADAL" clId="{70C3F2C0-9699-4951-804B-45014D468BEC}" dt="2022-12-06T11:39:03.723" v="85" actId="164"/>
          <ac:spMkLst>
            <pc:docMk/>
            <pc:sldMk cId="3426148638" sldId="260"/>
            <ac:spMk id="175" creationId="{9AFEAA59-5C52-D032-AC52-CA01FD09E6F9}"/>
          </ac:spMkLst>
        </pc:spChg>
        <pc:spChg chg="del">
          <ac:chgData name="Phoebe Clingan" userId="c9c5a307-583a-489a-830c-90ffa26b841e" providerId="ADAL" clId="{70C3F2C0-9699-4951-804B-45014D468BEC}" dt="2022-12-06T11:39:18.875" v="88" actId="478"/>
          <ac:spMkLst>
            <pc:docMk/>
            <pc:sldMk cId="3426148638" sldId="260"/>
            <ac:spMk id="176" creationId="{5C65816D-02D6-7B2F-DF1B-632FE3466917}"/>
          </ac:spMkLst>
        </pc:spChg>
        <pc:spChg chg="mod">
          <ac:chgData name="Phoebe Clingan" userId="c9c5a307-583a-489a-830c-90ffa26b841e" providerId="ADAL" clId="{70C3F2C0-9699-4951-804B-45014D468BEC}" dt="2022-12-06T11:37:01.726" v="69" actId="164"/>
          <ac:spMkLst>
            <pc:docMk/>
            <pc:sldMk cId="3426148638" sldId="260"/>
            <ac:spMk id="177" creationId="{C48DE398-52A0-12C6-A201-D8661D08716F}"/>
          </ac:spMkLst>
        </pc:spChg>
        <pc:spChg chg="mod modVis">
          <ac:chgData name="Phoebe Clingan" userId="c9c5a307-583a-489a-830c-90ffa26b841e" providerId="ADAL" clId="{70C3F2C0-9699-4951-804B-45014D468BEC}" dt="2022-12-06T12:46:22.858" v="863" actId="33935"/>
          <ac:spMkLst>
            <pc:docMk/>
            <pc:sldMk cId="3426148638" sldId="260"/>
            <ac:spMk id="544" creationId="{A242E57C-3FF2-13A4-9130-90BA4B78352E}"/>
          </ac:spMkLst>
        </pc:spChg>
        <pc:spChg chg="del">
          <ac:chgData name="Phoebe Clingan" userId="c9c5a307-583a-489a-830c-90ffa26b841e" providerId="ADAL" clId="{70C3F2C0-9699-4951-804B-45014D468BEC}" dt="2022-12-06T11:39:18.875" v="88" actId="478"/>
          <ac:spMkLst>
            <pc:docMk/>
            <pc:sldMk cId="3426148638" sldId="260"/>
            <ac:spMk id="576" creationId="{416769AB-FA1E-71A5-63AC-0AE117146DA7}"/>
          </ac:spMkLst>
        </pc:spChg>
        <pc:spChg chg="del">
          <ac:chgData name="Phoebe Clingan" userId="c9c5a307-583a-489a-830c-90ffa26b841e" providerId="ADAL" clId="{70C3F2C0-9699-4951-804B-45014D468BEC}" dt="2022-12-06T11:39:18.875" v="88" actId="478"/>
          <ac:spMkLst>
            <pc:docMk/>
            <pc:sldMk cId="3426148638" sldId="260"/>
            <ac:spMk id="577" creationId="{67447C2E-F1C8-BA50-14F8-35F0E01CF950}"/>
          </ac:spMkLst>
        </pc:spChg>
        <pc:spChg chg="del">
          <ac:chgData name="Phoebe Clingan" userId="c9c5a307-583a-489a-830c-90ffa26b841e" providerId="ADAL" clId="{70C3F2C0-9699-4951-804B-45014D468BEC}" dt="2022-12-06T11:39:18.875" v="88" actId="478"/>
          <ac:spMkLst>
            <pc:docMk/>
            <pc:sldMk cId="3426148638" sldId="260"/>
            <ac:spMk id="578" creationId="{CD7FC3EE-6E8C-CE12-1120-22280EB44E3D}"/>
          </ac:spMkLst>
        </pc:spChg>
        <pc:spChg chg="del">
          <ac:chgData name="Phoebe Clingan" userId="c9c5a307-583a-489a-830c-90ffa26b841e" providerId="ADAL" clId="{70C3F2C0-9699-4951-804B-45014D468BEC}" dt="2022-12-06T11:39:18.875" v="88" actId="478"/>
          <ac:spMkLst>
            <pc:docMk/>
            <pc:sldMk cId="3426148638" sldId="260"/>
            <ac:spMk id="579" creationId="{A62BB7A7-6C89-14A8-C365-2DF06D68751C}"/>
          </ac:spMkLst>
        </pc:spChg>
        <pc:spChg chg="mod">
          <ac:chgData name="Phoebe Clingan" userId="c9c5a307-583a-489a-830c-90ffa26b841e" providerId="ADAL" clId="{70C3F2C0-9699-4951-804B-45014D468BEC}" dt="2022-12-06T11:17:58.157" v="45" actId="164"/>
          <ac:spMkLst>
            <pc:docMk/>
            <pc:sldMk cId="3426148638" sldId="260"/>
            <ac:spMk id="580" creationId="{0D6A8274-6B17-0436-A4C5-068EFD8DBD1A}"/>
          </ac:spMkLst>
        </pc:spChg>
        <pc:spChg chg="mod">
          <ac:chgData name="Phoebe Clingan" userId="c9c5a307-583a-489a-830c-90ffa26b841e" providerId="ADAL" clId="{70C3F2C0-9699-4951-804B-45014D468BEC}" dt="2022-12-06T11:37:48.118" v="75" actId="164"/>
          <ac:spMkLst>
            <pc:docMk/>
            <pc:sldMk cId="3426148638" sldId="260"/>
            <ac:spMk id="581" creationId="{A128119B-44DB-6FBF-EE26-BB32574185E2}"/>
          </ac:spMkLst>
        </pc:spChg>
        <pc:spChg chg="mod">
          <ac:chgData name="Phoebe Clingan" userId="c9c5a307-583a-489a-830c-90ffa26b841e" providerId="ADAL" clId="{70C3F2C0-9699-4951-804B-45014D468BEC}" dt="2022-12-06T11:18:25.719" v="48" actId="164"/>
          <ac:spMkLst>
            <pc:docMk/>
            <pc:sldMk cId="3426148638" sldId="260"/>
            <ac:spMk id="596" creationId="{0DD70AB9-0467-0A76-6426-EB9808080159}"/>
          </ac:spMkLst>
        </pc:spChg>
        <pc:spChg chg="mod">
          <ac:chgData name="Phoebe Clingan" userId="c9c5a307-583a-489a-830c-90ffa26b841e" providerId="ADAL" clId="{70C3F2C0-9699-4951-804B-45014D468BEC}" dt="2022-12-06T11:17:58.157" v="45" actId="164"/>
          <ac:spMkLst>
            <pc:docMk/>
            <pc:sldMk cId="3426148638" sldId="260"/>
            <ac:spMk id="597" creationId="{558F4274-108D-5E6F-2D72-3F35B9AE0826}"/>
          </ac:spMkLst>
        </pc:spChg>
        <pc:spChg chg="mod">
          <ac:chgData name="Phoebe Clingan" userId="c9c5a307-583a-489a-830c-90ffa26b841e" providerId="ADAL" clId="{70C3F2C0-9699-4951-804B-45014D468BEC}" dt="2022-12-06T11:14:44.793" v="20" actId="164"/>
          <ac:spMkLst>
            <pc:docMk/>
            <pc:sldMk cId="3426148638" sldId="260"/>
            <ac:spMk id="598" creationId="{A867BBC9-F993-6167-FF46-33A72AA67A50}"/>
          </ac:spMkLst>
        </pc:spChg>
        <pc:spChg chg="mod">
          <ac:chgData name="Phoebe Clingan" userId="c9c5a307-583a-489a-830c-90ffa26b841e" providerId="ADAL" clId="{70C3F2C0-9699-4951-804B-45014D468BEC}" dt="2022-12-06T11:39:03.723" v="85" actId="164"/>
          <ac:spMkLst>
            <pc:docMk/>
            <pc:sldMk cId="3426148638" sldId="260"/>
            <ac:spMk id="599" creationId="{CFB3DA67-9E42-248F-2DE3-ACEED2233844}"/>
          </ac:spMkLst>
        </pc:spChg>
        <pc:spChg chg="mod">
          <ac:chgData name="Phoebe Clingan" userId="c9c5a307-583a-489a-830c-90ffa26b841e" providerId="ADAL" clId="{70C3F2C0-9699-4951-804B-45014D468BEC}" dt="2022-12-06T11:38:39.004" v="82" actId="164"/>
          <ac:spMkLst>
            <pc:docMk/>
            <pc:sldMk cId="3426148638" sldId="260"/>
            <ac:spMk id="600" creationId="{45C5937D-9696-9755-9B8F-EC30987425DD}"/>
          </ac:spMkLst>
        </pc:spChg>
        <pc:spChg chg="mod">
          <ac:chgData name="Phoebe Clingan" userId="c9c5a307-583a-489a-830c-90ffa26b841e" providerId="ADAL" clId="{70C3F2C0-9699-4951-804B-45014D468BEC}" dt="2022-12-06T11:38:15.342" v="78" actId="164"/>
          <ac:spMkLst>
            <pc:docMk/>
            <pc:sldMk cId="3426148638" sldId="260"/>
            <ac:spMk id="601" creationId="{41427210-25E8-0B60-EDC7-F3D4B6620C1A}"/>
          </ac:spMkLst>
        </pc:spChg>
        <pc:spChg chg="mod">
          <ac:chgData name="Phoebe Clingan" userId="c9c5a307-583a-489a-830c-90ffa26b841e" providerId="ADAL" clId="{70C3F2C0-9699-4951-804B-45014D468BEC}" dt="2022-12-06T11:17:10.785" v="39" actId="164"/>
          <ac:spMkLst>
            <pc:docMk/>
            <pc:sldMk cId="3426148638" sldId="260"/>
            <ac:spMk id="602" creationId="{0F151229-DE61-B948-F364-C00228BAF57E}"/>
          </ac:spMkLst>
        </pc:spChg>
        <pc:spChg chg="mod">
          <ac:chgData name="Phoebe Clingan" userId="c9c5a307-583a-489a-830c-90ffa26b841e" providerId="ADAL" clId="{70C3F2C0-9699-4951-804B-45014D468BEC}" dt="2022-12-06T11:37:48.118" v="75" actId="164"/>
          <ac:spMkLst>
            <pc:docMk/>
            <pc:sldMk cId="3426148638" sldId="260"/>
            <ac:spMk id="603" creationId="{D155A9C1-ADCF-9FF3-7F6C-67222B72B036}"/>
          </ac:spMkLst>
        </pc:spChg>
        <pc:spChg chg="mod">
          <ac:chgData name="Phoebe Clingan" userId="c9c5a307-583a-489a-830c-90ffa26b841e" providerId="ADAL" clId="{70C3F2C0-9699-4951-804B-45014D468BEC}" dt="2022-12-06T11:15:14.513" v="24" actId="164"/>
          <ac:spMkLst>
            <pc:docMk/>
            <pc:sldMk cId="3426148638" sldId="260"/>
            <ac:spMk id="604" creationId="{92B48A0D-4E67-2CA8-A89D-C76B43F71103}"/>
          </ac:spMkLst>
        </pc:spChg>
        <pc:spChg chg="del">
          <ac:chgData name="Phoebe Clingan" userId="c9c5a307-583a-489a-830c-90ffa26b841e" providerId="ADAL" clId="{70C3F2C0-9699-4951-804B-45014D468BEC}" dt="2022-12-06T11:39:18.875" v="88" actId="478"/>
          <ac:spMkLst>
            <pc:docMk/>
            <pc:sldMk cId="3426148638" sldId="260"/>
            <ac:spMk id="605" creationId="{53FD05E2-7286-05A4-3DF8-B143B7C3F359}"/>
          </ac:spMkLst>
        </pc:spChg>
        <pc:spChg chg="mod">
          <ac:chgData name="Phoebe Clingan" userId="c9c5a307-583a-489a-830c-90ffa26b841e" providerId="ADAL" clId="{70C3F2C0-9699-4951-804B-45014D468BEC}" dt="2022-12-06T11:16:25.616" v="33" actId="164"/>
          <ac:spMkLst>
            <pc:docMk/>
            <pc:sldMk cId="3426148638" sldId="260"/>
            <ac:spMk id="606" creationId="{EC904C3E-EF1A-A108-459E-EF09B44E0872}"/>
          </ac:spMkLst>
        </pc:spChg>
        <pc:spChg chg="mod">
          <ac:chgData name="Phoebe Clingan" userId="c9c5a307-583a-489a-830c-90ffa26b841e" providerId="ADAL" clId="{70C3F2C0-9699-4951-804B-45014D468BEC}" dt="2022-12-06T11:36:38.035" v="66" actId="164"/>
          <ac:spMkLst>
            <pc:docMk/>
            <pc:sldMk cId="3426148638" sldId="260"/>
            <ac:spMk id="607" creationId="{897AC5F1-556C-81B6-1044-9CE193EFD8FE}"/>
          </ac:spMkLst>
        </pc:spChg>
        <pc:spChg chg="mod">
          <ac:chgData name="Phoebe Clingan" userId="c9c5a307-583a-489a-830c-90ffa26b841e" providerId="ADAL" clId="{70C3F2C0-9699-4951-804B-45014D468BEC}" dt="2022-12-06T11:38:39.004" v="82" actId="164"/>
          <ac:spMkLst>
            <pc:docMk/>
            <pc:sldMk cId="3426148638" sldId="260"/>
            <ac:spMk id="608" creationId="{80F83727-1A24-550A-C75B-BF8197E80AD2}"/>
          </ac:spMkLst>
        </pc:spChg>
        <pc:spChg chg="mod">
          <ac:chgData name="Phoebe Clingan" userId="c9c5a307-583a-489a-830c-90ffa26b841e" providerId="ADAL" clId="{70C3F2C0-9699-4951-804B-45014D468BEC}" dt="2022-12-06T11:38:15.342" v="78" actId="164"/>
          <ac:spMkLst>
            <pc:docMk/>
            <pc:sldMk cId="3426148638" sldId="260"/>
            <ac:spMk id="609" creationId="{25A0E45F-4A70-8045-4827-1346A8ADBD25}"/>
          </ac:spMkLst>
        </pc:spChg>
        <pc:spChg chg="mod">
          <ac:chgData name="Phoebe Clingan" userId="c9c5a307-583a-489a-830c-90ffa26b841e" providerId="ADAL" clId="{70C3F2C0-9699-4951-804B-45014D468BEC}" dt="2022-12-06T11:17:10.785" v="39" actId="164"/>
          <ac:spMkLst>
            <pc:docMk/>
            <pc:sldMk cId="3426148638" sldId="260"/>
            <ac:spMk id="610" creationId="{289E5819-9014-9F13-15BF-F4945152F72F}"/>
          </ac:spMkLst>
        </pc:spChg>
        <pc:spChg chg="del">
          <ac:chgData name="Phoebe Clingan" userId="c9c5a307-583a-489a-830c-90ffa26b841e" providerId="ADAL" clId="{70C3F2C0-9699-4951-804B-45014D468BEC}" dt="2022-12-06T11:39:18.875" v="88" actId="478"/>
          <ac:spMkLst>
            <pc:docMk/>
            <pc:sldMk cId="3426148638" sldId="260"/>
            <ac:spMk id="611" creationId="{A9283D5D-5A13-23B6-5AA9-8BA6E1C98CD0}"/>
          </ac:spMkLst>
        </pc:spChg>
        <pc:spChg chg="mod">
          <ac:chgData name="Phoebe Clingan" userId="c9c5a307-583a-489a-830c-90ffa26b841e" providerId="ADAL" clId="{70C3F2C0-9699-4951-804B-45014D468BEC}" dt="2022-12-06T11:14:44.793" v="20" actId="164"/>
          <ac:spMkLst>
            <pc:docMk/>
            <pc:sldMk cId="3426148638" sldId="260"/>
            <ac:spMk id="612" creationId="{4A6F3217-0A74-8FC3-9CFE-ACE36596644A}"/>
          </ac:spMkLst>
        </pc:spChg>
        <pc:spChg chg="mod">
          <ac:chgData name="Phoebe Clingan" userId="c9c5a307-583a-489a-830c-90ffa26b841e" providerId="ADAL" clId="{70C3F2C0-9699-4951-804B-45014D468BEC}" dt="2022-12-06T11:39:03.723" v="85" actId="164"/>
          <ac:spMkLst>
            <pc:docMk/>
            <pc:sldMk cId="3426148638" sldId="260"/>
            <ac:spMk id="613" creationId="{7FFB1C1A-0F33-09FC-7484-3BFF66596892}"/>
          </ac:spMkLst>
        </pc:spChg>
        <pc:spChg chg="mod">
          <ac:chgData name="Phoebe Clingan" userId="c9c5a307-583a-489a-830c-90ffa26b841e" providerId="ADAL" clId="{70C3F2C0-9699-4951-804B-45014D468BEC}" dt="2022-12-06T11:35:06.897" v="54" actId="164"/>
          <ac:spMkLst>
            <pc:docMk/>
            <pc:sldMk cId="3426148638" sldId="260"/>
            <ac:spMk id="614" creationId="{8D9D8FA6-4F8B-EF80-9DA9-C79DCB3D7326}"/>
          </ac:spMkLst>
        </pc:spChg>
        <pc:spChg chg="del">
          <ac:chgData name="Phoebe Clingan" userId="c9c5a307-583a-489a-830c-90ffa26b841e" providerId="ADAL" clId="{70C3F2C0-9699-4951-804B-45014D468BEC}" dt="2022-12-06T11:39:18.875" v="88" actId="478"/>
          <ac:spMkLst>
            <pc:docMk/>
            <pc:sldMk cId="3426148638" sldId="260"/>
            <ac:spMk id="615" creationId="{4C407001-9DD9-F4FC-DEBC-65BD6C845B83}"/>
          </ac:spMkLst>
        </pc:spChg>
        <pc:spChg chg="mod">
          <ac:chgData name="Phoebe Clingan" userId="c9c5a307-583a-489a-830c-90ffa26b841e" providerId="ADAL" clId="{70C3F2C0-9699-4951-804B-45014D468BEC}" dt="2022-12-06T11:18:25.719" v="48" actId="164"/>
          <ac:spMkLst>
            <pc:docMk/>
            <pc:sldMk cId="3426148638" sldId="260"/>
            <ac:spMk id="616" creationId="{EB10096D-B647-3587-FF3A-D7CA2C04DAE7}"/>
          </ac:spMkLst>
        </pc:spChg>
        <pc:spChg chg="mod">
          <ac:chgData name="Phoebe Clingan" userId="c9c5a307-583a-489a-830c-90ffa26b841e" providerId="ADAL" clId="{70C3F2C0-9699-4951-804B-45014D468BEC}" dt="2022-12-06T11:37:01.726" v="69" actId="164"/>
          <ac:spMkLst>
            <pc:docMk/>
            <pc:sldMk cId="3426148638" sldId="260"/>
            <ac:spMk id="617" creationId="{A5FA8EB5-BA93-00F8-7276-7289610EFB5A}"/>
          </ac:spMkLst>
        </pc:spChg>
        <pc:spChg chg="mod">
          <ac:chgData name="Phoebe Clingan" userId="c9c5a307-583a-489a-830c-90ffa26b841e" providerId="ADAL" clId="{70C3F2C0-9699-4951-804B-45014D468BEC}" dt="2022-12-06T11:36:38.035" v="66" actId="164"/>
          <ac:spMkLst>
            <pc:docMk/>
            <pc:sldMk cId="3426148638" sldId="260"/>
            <ac:spMk id="618" creationId="{D0F035C7-5C79-C2B2-DD04-E5E729C49ACF}"/>
          </ac:spMkLst>
        </pc:spChg>
        <pc:spChg chg="mod">
          <ac:chgData name="Phoebe Clingan" userId="c9c5a307-583a-489a-830c-90ffa26b841e" providerId="ADAL" clId="{70C3F2C0-9699-4951-804B-45014D468BEC}" dt="2022-12-06T11:17:58.157" v="45" actId="164"/>
          <ac:spMkLst>
            <pc:docMk/>
            <pc:sldMk cId="3426148638" sldId="260"/>
            <ac:spMk id="619" creationId="{5C13FE33-68B4-71F7-2B6D-2D22D34E6A99}"/>
          </ac:spMkLst>
        </pc:spChg>
        <pc:spChg chg="mod">
          <ac:chgData name="Phoebe Clingan" userId="c9c5a307-583a-489a-830c-90ffa26b841e" providerId="ADAL" clId="{70C3F2C0-9699-4951-804B-45014D468BEC}" dt="2022-12-06T11:16:50.490" v="36" actId="164"/>
          <ac:spMkLst>
            <pc:docMk/>
            <pc:sldMk cId="3426148638" sldId="260"/>
            <ac:spMk id="620" creationId="{4D333C0C-D578-C529-7BDE-5965F27A5EDE}"/>
          </ac:spMkLst>
        </pc:spChg>
        <pc:spChg chg="mod">
          <ac:chgData name="Phoebe Clingan" userId="c9c5a307-583a-489a-830c-90ffa26b841e" providerId="ADAL" clId="{70C3F2C0-9699-4951-804B-45014D468BEC}" dt="2022-12-06T11:39:03.723" v="85" actId="164"/>
          <ac:spMkLst>
            <pc:docMk/>
            <pc:sldMk cId="3426148638" sldId="260"/>
            <ac:spMk id="621" creationId="{58A1C9D2-0E17-E105-CBA9-C0ADBF43E168}"/>
          </ac:spMkLst>
        </pc:spChg>
        <pc:spChg chg="mod">
          <ac:chgData name="Phoebe Clingan" userId="c9c5a307-583a-489a-830c-90ffa26b841e" providerId="ADAL" clId="{70C3F2C0-9699-4951-804B-45014D468BEC}" dt="2022-12-06T12:19:46.931" v="228" actId="1076"/>
          <ac:spMkLst>
            <pc:docMk/>
            <pc:sldMk cId="3426148638" sldId="260"/>
            <ac:spMk id="622" creationId="{B035E38F-B27D-04A9-3F55-C5B727883A8D}"/>
          </ac:spMkLst>
        </pc:spChg>
        <pc:spChg chg="mod">
          <ac:chgData name="Phoebe Clingan" userId="c9c5a307-583a-489a-830c-90ffa26b841e" providerId="ADAL" clId="{70C3F2C0-9699-4951-804B-45014D468BEC}" dt="2022-12-06T11:36:38.035" v="66" actId="164"/>
          <ac:spMkLst>
            <pc:docMk/>
            <pc:sldMk cId="3426148638" sldId="260"/>
            <ac:spMk id="623" creationId="{66F8B28B-65C1-F851-D88C-903B83711786}"/>
          </ac:spMkLst>
        </pc:spChg>
        <pc:spChg chg="mod">
          <ac:chgData name="Phoebe Clingan" userId="c9c5a307-583a-489a-830c-90ffa26b841e" providerId="ADAL" clId="{70C3F2C0-9699-4951-804B-45014D468BEC}" dt="2022-12-06T11:35:30.719" v="57" actId="164"/>
          <ac:spMkLst>
            <pc:docMk/>
            <pc:sldMk cId="3426148638" sldId="260"/>
            <ac:spMk id="624" creationId="{EC9B3BA4-8B9C-DBD6-0CB9-1207617EA7A3}"/>
          </ac:spMkLst>
        </pc:spChg>
        <pc:spChg chg="mod">
          <ac:chgData name="Phoebe Clingan" userId="c9c5a307-583a-489a-830c-90ffa26b841e" providerId="ADAL" clId="{70C3F2C0-9699-4951-804B-45014D468BEC}" dt="2022-12-06T11:36:12.342" v="63" actId="164"/>
          <ac:spMkLst>
            <pc:docMk/>
            <pc:sldMk cId="3426148638" sldId="260"/>
            <ac:spMk id="625" creationId="{667C0AF9-3FC9-B9DC-A6B1-D4E515849C05}"/>
          </ac:spMkLst>
        </pc:spChg>
        <pc:spChg chg="mod">
          <ac:chgData name="Phoebe Clingan" userId="c9c5a307-583a-489a-830c-90ffa26b841e" providerId="ADAL" clId="{70C3F2C0-9699-4951-804B-45014D468BEC}" dt="2022-12-06T11:13:36.626" v="7" actId="164"/>
          <ac:spMkLst>
            <pc:docMk/>
            <pc:sldMk cId="3426148638" sldId="260"/>
            <ac:spMk id="626" creationId="{89CD9C4F-EE1E-2A51-3A70-721FA98E04E9}"/>
          </ac:spMkLst>
        </pc:spChg>
        <pc:spChg chg="mod">
          <ac:chgData name="Phoebe Clingan" userId="c9c5a307-583a-489a-830c-90ffa26b841e" providerId="ADAL" clId="{70C3F2C0-9699-4951-804B-45014D468BEC}" dt="2022-12-06T11:18:25.719" v="48" actId="164"/>
          <ac:spMkLst>
            <pc:docMk/>
            <pc:sldMk cId="3426148638" sldId="260"/>
            <ac:spMk id="627" creationId="{42BF624D-B98D-F017-0736-04BBC0C30745}"/>
          </ac:spMkLst>
        </pc:spChg>
        <pc:spChg chg="mod">
          <ac:chgData name="Phoebe Clingan" userId="c9c5a307-583a-489a-830c-90ffa26b841e" providerId="ADAL" clId="{70C3F2C0-9699-4951-804B-45014D468BEC}" dt="2022-12-06T11:37:01.726" v="69" actId="164"/>
          <ac:spMkLst>
            <pc:docMk/>
            <pc:sldMk cId="3426148638" sldId="260"/>
            <ac:spMk id="628" creationId="{39E653F6-076B-A76C-F426-596049013197}"/>
          </ac:spMkLst>
        </pc:spChg>
        <pc:spChg chg="mod">
          <ac:chgData name="Phoebe Clingan" userId="c9c5a307-583a-489a-830c-90ffa26b841e" providerId="ADAL" clId="{70C3F2C0-9699-4951-804B-45014D468BEC}" dt="2022-12-06T11:17:36.258" v="42" actId="164"/>
          <ac:spMkLst>
            <pc:docMk/>
            <pc:sldMk cId="3426148638" sldId="260"/>
            <ac:spMk id="629" creationId="{8D3D4368-13E7-D8A9-90EA-C2C87CC8986C}"/>
          </ac:spMkLst>
        </pc:spChg>
        <pc:spChg chg="mod">
          <ac:chgData name="Phoebe Clingan" userId="c9c5a307-583a-489a-830c-90ffa26b841e" providerId="ADAL" clId="{70C3F2C0-9699-4951-804B-45014D468BEC}" dt="2022-12-06T11:17:10.785" v="39" actId="164"/>
          <ac:spMkLst>
            <pc:docMk/>
            <pc:sldMk cId="3426148638" sldId="260"/>
            <ac:spMk id="630" creationId="{F4DB2F75-4E0D-7B1C-9E79-7EAFCAA5B975}"/>
          </ac:spMkLst>
        </pc:spChg>
        <pc:spChg chg="mod">
          <ac:chgData name="Phoebe Clingan" userId="c9c5a307-583a-489a-830c-90ffa26b841e" providerId="ADAL" clId="{70C3F2C0-9699-4951-804B-45014D468BEC}" dt="2022-12-06T11:17:36.258" v="42" actId="164"/>
          <ac:spMkLst>
            <pc:docMk/>
            <pc:sldMk cId="3426148638" sldId="260"/>
            <ac:spMk id="631" creationId="{303D58CA-2E94-61AA-3207-C929CD46DD0E}"/>
          </ac:spMkLst>
        </pc:spChg>
        <pc:spChg chg="mod">
          <ac:chgData name="Phoebe Clingan" userId="c9c5a307-583a-489a-830c-90ffa26b841e" providerId="ADAL" clId="{70C3F2C0-9699-4951-804B-45014D468BEC}" dt="2022-12-06T11:16:50.490" v="36" actId="164"/>
          <ac:spMkLst>
            <pc:docMk/>
            <pc:sldMk cId="3426148638" sldId="260"/>
            <ac:spMk id="632" creationId="{7F228AA6-1C09-3431-2E1A-63C56ADC02CE}"/>
          </ac:spMkLst>
        </pc:spChg>
        <pc:spChg chg="mod">
          <ac:chgData name="Phoebe Clingan" userId="c9c5a307-583a-489a-830c-90ffa26b841e" providerId="ADAL" clId="{70C3F2C0-9699-4951-804B-45014D468BEC}" dt="2022-12-06T11:17:58.157" v="45" actId="164"/>
          <ac:spMkLst>
            <pc:docMk/>
            <pc:sldMk cId="3426148638" sldId="260"/>
            <ac:spMk id="633" creationId="{7AF6E3C0-3A7C-820C-6AE5-4A6C29D3BEB6}"/>
          </ac:spMkLst>
        </pc:spChg>
        <pc:spChg chg="mod">
          <ac:chgData name="Phoebe Clingan" userId="c9c5a307-583a-489a-830c-90ffa26b841e" providerId="ADAL" clId="{70C3F2C0-9699-4951-804B-45014D468BEC}" dt="2022-12-06T11:15:14.513" v="24" actId="164"/>
          <ac:spMkLst>
            <pc:docMk/>
            <pc:sldMk cId="3426148638" sldId="260"/>
            <ac:spMk id="634" creationId="{47085432-99C6-CBA7-6944-DA3D1E0B39E5}"/>
          </ac:spMkLst>
        </pc:spChg>
        <pc:spChg chg="mod">
          <ac:chgData name="Phoebe Clingan" userId="c9c5a307-583a-489a-830c-90ffa26b841e" providerId="ADAL" clId="{70C3F2C0-9699-4951-804B-45014D468BEC}" dt="2022-12-06T11:17:10.785" v="39" actId="164"/>
          <ac:spMkLst>
            <pc:docMk/>
            <pc:sldMk cId="3426148638" sldId="260"/>
            <ac:spMk id="635" creationId="{19C48A9C-1138-DD43-5A08-13996E1278F4}"/>
          </ac:spMkLst>
        </pc:spChg>
        <pc:spChg chg="mod">
          <ac:chgData name="Phoebe Clingan" userId="c9c5a307-583a-489a-830c-90ffa26b841e" providerId="ADAL" clId="{70C3F2C0-9699-4951-804B-45014D468BEC}" dt="2022-12-06T11:17:58.157" v="45" actId="164"/>
          <ac:spMkLst>
            <pc:docMk/>
            <pc:sldMk cId="3426148638" sldId="260"/>
            <ac:spMk id="636" creationId="{C8B5C739-AE1A-48D2-9B22-ECE6131634EC}"/>
          </ac:spMkLst>
        </pc:spChg>
        <pc:spChg chg="mod">
          <ac:chgData name="Phoebe Clingan" userId="c9c5a307-583a-489a-830c-90ffa26b841e" providerId="ADAL" clId="{70C3F2C0-9699-4951-804B-45014D468BEC}" dt="2022-12-06T11:35:30.719" v="57" actId="164"/>
          <ac:spMkLst>
            <pc:docMk/>
            <pc:sldMk cId="3426148638" sldId="260"/>
            <ac:spMk id="637" creationId="{D2DE1012-5488-52D6-1CFA-E2D99480738E}"/>
          </ac:spMkLst>
        </pc:spChg>
        <pc:spChg chg="mod">
          <ac:chgData name="Phoebe Clingan" userId="c9c5a307-583a-489a-830c-90ffa26b841e" providerId="ADAL" clId="{70C3F2C0-9699-4951-804B-45014D468BEC}" dt="2022-12-06T11:14:16.076" v="17" actId="164"/>
          <ac:spMkLst>
            <pc:docMk/>
            <pc:sldMk cId="3426148638" sldId="260"/>
            <ac:spMk id="638" creationId="{34D6D47B-A286-A181-9907-9B6C2C2F7119}"/>
          </ac:spMkLst>
        </pc:spChg>
        <pc:spChg chg="mod">
          <ac:chgData name="Phoebe Clingan" userId="c9c5a307-583a-489a-830c-90ffa26b841e" providerId="ADAL" clId="{70C3F2C0-9699-4951-804B-45014D468BEC}" dt="2022-12-06T11:16:03.296" v="30" actId="164"/>
          <ac:spMkLst>
            <pc:docMk/>
            <pc:sldMk cId="3426148638" sldId="260"/>
            <ac:spMk id="639" creationId="{CEF61DE7-5E8F-D7ED-AFAF-67BC23A22936}"/>
          </ac:spMkLst>
        </pc:spChg>
        <pc:spChg chg="mod">
          <ac:chgData name="Phoebe Clingan" userId="c9c5a307-583a-489a-830c-90ffa26b841e" providerId="ADAL" clId="{70C3F2C0-9699-4951-804B-45014D468BEC}" dt="2022-12-06T11:14:44.793" v="20" actId="164"/>
          <ac:spMkLst>
            <pc:docMk/>
            <pc:sldMk cId="3426148638" sldId="260"/>
            <ac:spMk id="640" creationId="{3E52ACE5-0913-0265-8C59-1F4E852A9B47}"/>
          </ac:spMkLst>
        </pc:spChg>
        <pc:spChg chg="mod">
          <ac:chgData name="Phoebe Clingan" userId="c9c5a307-583a-489a-830c-90ffa26b841e" providerId="ADAL" clId="{70C3F2C0-9699-4951-804B-45014D468BEC}" dt="2022-12-06T11:38:39.004" v="82" actId="164"/>
          <ac:spMkLst>
            <pc:docMk/>
            <pc:sldMk cId="3426148638" sldId="260"/>
            <ac:spMk id="641" creationId="{E78F40B0-8392-438C-205E-9864B98BD3A9}"/>
          </ac:spMkLst>
        </pc:spChg>
        <pc:spChg chg="mod">
          <ac:chgData name="Phoebe Clingan" userId="c9c5a307-583a-489a-830c-90ffa26b841e" providerId="ADAL" clId="{70C3F2C0-9699-4951-804B-45014D468BEC}" dt="2022-12-06T11:14:44.793" v="20" actId="164"/>
          <ac:spMkLst>
            <pc:docMk/>
            <pc:sldMk cId="3426148638" sldId="260"/>
            <ac:spMk id="642" creationId="{6F6E3EEB-120F-24DB-4E34-75B4C865FAFC}"/>
          </ac:spMkLst>
        </pc:spChg>
        <pc:spChg chg="mod">
          <ac:chgData name="Phoebe Clingan" userId="c9c5a307-583a-489a-830c-90ffa26b841e" providerId="ADAL" clId="{70C3F2C0-9699-4951-804B-45014D468BEC}" dt="2022-12-06T11:38:15.342" v="78" actId="164"/>
          <ac:spMkLst>
            <pc:docMk/>
            <pc:sldMk cId="3426148638" sldId="260"/>
            <ac:spMk id="643" creationId="{342571AB-35CD-D063-0385-18A557AA5E6B}"/>
          </ac:spMkLst>
        </pc:spChg>
        <pc:spChg chg="mod">
          <ac:chgData name="Phoebe Clingan" userId="c9c5a307-583a-489a-830c-90ffa26b841e" providerId="ADAL" clId="{70C3F2C0-9699-4951-804B-45014D468BEC}" dt="2022-12-06T11:14:16.076" v="17" actId="164"/>
          <ac:spMkLst>
            <pc:docMk/>
            <pc:sldMk cId="3426148638" sldId="260"/>
            <ac:spMk id="644" creationId="{DD5F8601-50EE-B2A3-F0E4-058DC072184F}"/>
          </ac:spMkLst>
        </pc:spChg>
        <pc:spChg chg="mod">
          <ac:chgData name="Phoebe Clingan" userId="c9c5a307-583a-489a-830c-90ffa26b841e" providerId="ADAL" clId="{70C3F2C0-9699-4951-804B-45014D468BEC}" dt="2022-12-06T11:17:58.157" v="45" actId="164"/>
          <ac:spMkLst>
            <pc:docMk/>
            <pc:sldMk cId="3426148638" sldId="260"/>
            <ac:spMk id="645" creationId="{8D540D25-1274-63D7-098A-99BAAE7FE08F}"/>
          </ac:spMkLst>
        </pc:spChg>
        <pc:spChg chg="mod">
          <ac:chgData name="Phoebe Clingan" userId="c9c5a307-583a-489a-830c-90ffa26b841e" providerId="ADAL" clId="{70C3F2C0-9699-4951-804B-45014D468BEC}" dt="2022-12-06T11:16:03.296" v="30" actId="164"/>
          <ac:spMkLst>
            <pc:docMk/>
            <pc:sldMk cId="3426148638" sldId="260"/>
            <ac:spMk id="646" creationId="{9AC378DE-8BEA-CE77-2464-ABE00CB4DCC1}"/>
          </ac:spMkLst>
        </pc:spChg>
        <pc:spChg chg="mod">
          <ac:chgData name="Phoebe Clingan" userId="c9c5a307-583a-489a-830c-90ffa26b841e" providerId="ADAL" clId="{70C3F2C0-9699-4951-804B-45014D468BEC}" dt="2022-12-06T11:14:16.076" v="17" actId="164"/>
          <ac:spMkLst>
            <pc:docMk/>
            <pc:sldMk cId="3426148638" sldId="260"/>
            <ac:spMk id="647" creationId="{18F23781-F3F9-E421-9334-822B3E74DC64}"/>
          </ac:spMkLst>
        </pc:spChg>
        <pc:spChg chg="mod">
          <ac:chgData name="Phoebe Clingan" userId="c9c5a307-583a-489a-830c-90ffa26b841e" providerId="ADAL" clId="{70C3F2C0-9699-4951-804B-45014D468BEC}" dt="2022-12-06T11:15:14.513" v="24" actId="164"/>
          <ac:spMkLst>
            <pc:docMk/>
            <pc:sldMk cId="3426148638" sldId="260"/>
            <ac:spMk id="648" creationId="{653D4E97-56F1-33A2-304B-C56029D8687D}"/>
          </ac:spMkLst>
        </pc:spChg>
        <pc:spChg chg="mod">
          <ac:chgData name="Phoebe Clingan" userId="c9c5a307-583a-489a-830c-90ffa26b841e" providerId="ADAL" clId="{70C3F2C0-9699-4951-804B-45014D468BEC}" dt="2022-12-06T11:17:58.157" v="45" actId="164"/>
          <ac:spMkLst>
            <pc:docMk/>
            <pc:sldMk cId="3426148638" sldId="260"/>
            <ac:spMk id="649" creationId="{C5763CAC-8C53-5BB6-BEC3-4ED6054F5DBD}"/>
          </ac:spMkLst>
        </pc:spChg>
        <pc:spChg chg="mod">
          <ac:chgData name="Phoebe Clingan" userId="c9c5a307-583a-489a-830c-90ffa26b841e" providerId="ADAL" clId="{70C3F2C0-9699-4951-804B-45014D468BEC}" dt="2022-12-06T11:18:25.719" v="48" actId="164"/>
          <ac:spMkLst>
            <pc:docMk/>
            <pc:sldMk cId="3426148638" sldId="260"/>
            <ac:spMk id="650" creationId="{FEEAC353-9406-B8A2-23F7-91BAACF94A1E}"/>
          </ac:spMkLst>
        </pc:spChg>
        <pc:spChg chg="mod">
          <ac:chgData name="Phoebe Clingan" userId="c9c5a307-583a-489a-830c-90ffa26b841e" providerId="ADAL" clId="{70C3F2C0-9699-4951-804B-45014D468BEC}" dt="2022-12-06T11:37:48.118" v="75" actId="164"/>
          <ac:spMkLst>
            <pc:docMk/>
            <pc:sldMk cId="3426148638" sldId="260"/>
            <ac:spMk id="651" creationId="{33D1DFCF-8D74-4B8C-6880-9F26E3CF6F99}"/>
          </ac:spMkLst>
        </pc:spChg>
        <pc:spChg chg="mod">
          <ac:chgData name="Phoebe Clingan" userId="c9c5a307-583a-489a-830c-90ffa26b841e" providerId="ADAL" clId="{70C3F2C0-9699-4951-804B-45014D468BEC}" dt="2022-12-06T12:21:50.134" v="241" actId="1076"/>
          <ac:spMkLst>
            <pc:docMk/>
            <pc:sldMk cId="3426148638" sldId="260"/>
            <ac:spMk id="652" creationId="{FBBE208E-13C5-E3DE-1540-5680D9008BCD}"/>
          </ac:spMkLst>
        </pc:spChg>
        <pc:spChg chg="mod">
          <ac:chgData name="Phoebe Clingan" userId="c9c5a307-583a-489a-830c-90ffa26b841e" providerId="ADAL" clId="{70C3F2C0-9699-4951-804B-45014D468BEC}" dt="2022-12-06T11:15:39.573" v="27" actId="164"/>
          <ac:spMkLst>
            <pc:docMk/>
            <pc:sldMk cId="3426148638" sldId="260"/>
            <ac:spMk id="653" creationId="{0C99AED6-02F5-3DA7-9CBB-85E6A52E5990}"/>
          </ac:spMkLst>
        </pc:spChg>
        <pc:spChg chg="mod">
          <ac:chgData name="Phoebe Clingan" userId="c9c5a307-583a-489a-830c-90ffa26b841e" providerId="ADAL" clId="{70C3F2C0-9699-4951-804B-45014D468BEC}" dt="2022-12-06T11:14:16.076" v="17" actId="164"/>
          <ac:spMkLst>
            <pc:docMk/>
            <pc:sldMk cId="3426148638" sldId="260"/>
            <ac:spMk id="654" creationId="{294B3634-2A80-2931-9B2C-8E3CA8871D74}"/>
          </ac:spMkLst>
        </pc:spChg>
        <pc:spChg chg="mod">
          <ac:chgData name="Phoebe Clingan" userId="c9c5a307-583a-489a-830c-90ffa26b841e" providerId="ADAL" clId="{70C3F2C0-9699-4951-804B-45014D468BEC}" dt="2022-12-06T11:39:03.723" v="85" actId="164"/>
          <ac:spMkLst>
            <pc:docMk/>
            <pc:sldMk cId="3426148638" sldId="260"/>
            <ac:spMk id="655" creationId="{3D610EC7-7863-9A24-415D-D85DA5CF92D3}"/>
          </ac:spMkLst>
        </pc:spChg>
        <pc:spChg chg="mod">
          <ac:chgData name="Phoebe Clingan" userId="c9c5a307-583a-489a-830c-90ffa26b841e" providerId="ADAL" clId="{70C3F2C0-9699-4951-804B-45014D468BEC}" dt="2022-12-06T11:34:32.577" v="51" actId="164"/>
          <ac:spMkLst>
            <pc:docMk/>
            <pc:sldMk cId="3426148638" sldId="260"/>
            <ac:spMk id="656" creationId="{6F4EAED5-9CD7-4741-96A7-4B2F8BFA8728}"/>
          </ac:spMkLst>
        </pc:spChg>
        <pc:spChg chg="del">
          <ac:chgData name="Phoebe Clingan" userId="c9c5a307-583a-489a-830c-90ffa26b841e" providerId="ADAL" clId="{70C3F2C0-9699-4951-804B-45014D468BEC}" dt="2022-12-06T11:39:18.875" v="88" actId="478"/>
          <ac:spMkLst>
            <pc:docMk/>
            <pc:sldMk cId="3426148638" sldId="260"/>
            <ac:spMk id="657" creationId="{B0652893-85E7-B755-304C-FF30249CDA0C}"/>
          </ac:spMkLst>
        </pc:spChg>
        <pc:spChg chg="mod">
          <ac:chgData name="Phoebe Clingan" userId="c9c5a307-583a-489a-830c-90ffa26b841e" providerId="ADAL" clId="{70C3F2C0-9699-4951-804B-45014D468BEC}" dt="2022-12-06T12:20:04.934" v="230" actId="1076"/>
          <ac:spMkLst>
            <pc:docMk/>
            <pc:sldMk cId="3426148638" sldId="260"/>
            <ac:spMk id="658" creationId="{65A5F95F-C0E9-9D60-AFC8-5B32446BD953}"/>
          </ac:spMkLst>
        </pc:spChg>
        <pc:spChg chg="mod">
          <ac:chgData name="Phoebe Clingan" userId="c9c5a307-583a-489a-830c-90ffa26b841e" providerId="ADAL" clId="{70C3F2C0-9699-4951-804B-45014D468BEC}" dt="2022-12-06T11:35:06.897" v="54" actId="164"/>
          <ac:spMkLst>
            <pc:docMk/>
            <pc:sldMk cId="3426148638" sldId="260"/>
            <ac:spMk id="659" creationId="{C501F4D0-BE5C-0E55-FB1E-0078B244EACC}"/>
          </ac:spMkLst>
        </pc:spChg>
        <pc:spChg chg="mod">
          <ac:chgData name="Phoebe Clingan" userId="c9c5a307-583a-489a-830c-90ffa26b841e" providerId="ADAL" clId="{70C3F2C0-9699-4951-804B-45014D468BEC}" dt="2022-12-06T11:15:14.513" v="24" actId="164"/>
          <ac:spMkLst>
            <pc:docMk/>
            <pc:sldMk cId="3426148638" sldId="260"/>
            <ac:spMk id="660" creationId="{CC6B72B4-F6F9-15CB-E164-69041563C29F}"/>
          </ac:spMkLst>
        </pc:spChg>
        <pc:spChg chg="mod">
          <ac:chgData name="Phoebe Clingan" userId="c9c5a307-583a-489a-830c-90ffa26b841e" providerId="ADAL" clId="{70C3F2C0-9699-4951-804B-45014D468BEC}" dt="2022-12-06T11:16:25.616" v="33" actId="164"/>
          <ac:spMkLst>
            <pc:docMk/>
            <pc:sldMk cId="3426148638" sldId="260"/>
            <ac:spMk id="661" creationId="{2B0CDE7D-9967-4156-5485-96F8DF111B94}"/>
          </ac:spMkLst>
        </pc:spChg>
        <pc:spChg chg="mod">
          <ac:chgData name="Phoebe Clingan" userId="c9c5a307-583a-489a-830c-90ffa26b841e" providerId="ADAL" clId="{70C3F2C0-9699-4951-804B-45014D468BEC}" dt="2022-12-06T11:53:51.060" v="152" actId="1076"/>
          <ac:spMkLst>
            <pc:docMk/>
            <pc:sldMk cId="3426148638" sldId="260"/>
            <ac:spMk id="662" creationId="{3468ACC1-9D30-5D47-1C05-6E69958C6001}"/>
          </ac:spMkLst>
        </pc:spChg>
        <pc:spChg chg="mod">
          <ac:chgData name="Phoebe Clingan" userId="c9c5a307-583a-489a-830c-90ffa26b841e" providerId="ADAL" clId="{70C3F2C0-9699-4951-804B-45014D468BEC}" dt="2022-12-06T11:38:39.004" v="82" actId="164"/>
          <ac:spMkLst>
            <pc:docMk/>
            <pc:sldMk cId="3426148638" sldId="260"/>
            <ac:spMk id="663" creationId="{FD89CB30-BB22-06FD-D0AF-A5E2CBCC0EF9}"/>
          </ac:spMkLst>
        </pc:spChg>
        <pc:spChg chg="mod">
          <ac:chgData name="Phoebe Clingan" userId="c9c5a307-583a-489a-830c-90ffa26b841e" providerId="ADAL" clId="{70C3F2C0-9699-4951-804B-45014D468BEC}" dt="2022-12-06T11:34:32.577" v="51" actId="164"/>
          <ac:spMkLst>
            <pc:docMk/>
            <pc:sldMk cId="3426148638" sldId="260"/>
            <ac:spMk id="664" creationId="{C54F8235-4269-D9CB-DFD9-812D4E9E4136}"/>
          </ac:spMkLst>
        </pc:spChg>
        <pc:spChg chg="mod">
          <ac:chgData name="Phoebe Clingan" userId="c9c5a307-583a-489a-830c-90ffa26b841e" providerId="ADAL" clId="{70C3F2C0-9699-4951-804B-45014D468BEC}" dt="2022-12-06T11:35:53.035" v="60" actId="164"/>
          <ac:spMkLst>
            <pc:docMk/>
            <pc:sldMk cId="3426148638" sldId="260"/>
            <ac:spMk id="665" creationId="{FA027E6C-4416-C511-70FA-C1792D80833B}"/>
          </ac:spMkLst>
        </pc:spChg>
        <pc:spChg chg="mod">
          <ac:chgData name="Phoebe Clingan" userId="c9c5a307-583a-489a-830c-90ffa26b841e" providerId="ADAL" clId="{70C3F2C0-9699-4951-804B-45014D468BEC}" dt="2022-12-06T11:16:25.616" v="33" actId="164"/>
          <ac:spMkLst>
            <pc:docMk/>
            <pc:sldMk cId="3426148638" sldId="260"/>
            <ac:spMk id="666" creationId="{A9609CEB-1B1F-5309-BD89-6D9BD8C520B8}"/>
          </ac:spMkLst>
        </pc:spChg>
        <pc:spChg chg="mod">
          <ac:chgData name="Phoebe Clingan" userId="c9c5a307-583a-489a-830c-90ffa26b841e" providerId="ADAL" clId="{70C3F2C0-9699-4951-804B-45014D468BEC}" dt="2022-12-06T11:35:53.035" v="60" actId="164"/>
          <ac:spMkLst>
            <pc:docMk/>
            <pc:sldMk cId="3426148638" sldId="260"/>
            <ac:spMk id="667" creationId="{8FD012FD-6770-6BED-C599-32F60B958410}"/>
          </ac:spMkLst>
        </pc:spChg>
        <pc:spChg chg="mod">
          <ac:chgData name="Phoebe Clingan" userId="c9c5a307-583a-489a-830c-90ffa26b841e" providerId="ADAL" clId="{70C3F2C0-9699-4951-804B-45014D468BEC}" dt="2022-12-06T11:13:36.626" v="7" actId="164"/>
          <ac:spMkLst>
            <pc:docMk/>
            <pc:sldMk cId="3426148638" sldId="260"/>
            <ac:spMk id="668" creationId="{95230ECB-2632-0C86-EE20-571FC1FF1C1E}"/>
          </ac:spMkLst>
        </pc:spChg>
        <pc:spChg chg="mod">
          <ac:chgData name="Phoebe Clingan" userId="c9c5a307-583a-489a-830c-90ffa26b841e" providerId="ADAL" clId="{70C3F2C0-9699-4951-804B-45014D468BEC}" dt="2022-12-06T11:16:25.616" v="33" actId="164"/>
          <ac:spMkLst>
            <pc:docMk/>
            <pc:sldMk cId="3426148638" sldId="260"/>
            <ac:spMk id="669" creationId="{93F69CE3-CE48-98E0-6C8C-BA94B4DD7BED}"/>
          </ac:spMkLst>
        </pc:spChg>
        <pc:spChg chg="del">
          <ac:chgData name="Phoebe Clingan" userId="c9c5a307-583a-489a-830c-90ffa26b841e" providerId="ADAL" clId="{70C3F2C0-9699-4951-804B-45014D468BEC}" dt="2022-12-06T11:39:18.875" v="88" actId="478"/>
          <ac:spMkLst>
            <pc:docMk/>
            <pc:sldMk cId="3426148638" sldId="260"/>
            <ac:spMk id="670" creationId="{7F99D10B-BAB9-89EE-5CB0-D75C4118A6ED}"/>
          </ac:spMkLst>
        </pc:spChg>
        <pc:spChg chg="mod">
          <ac:chgData name="Phoebe Clingan" userId="c9c5a307-583a-489a-830c-90ffa26b841e" providerId="ADAL" clId="{70C3F2C0-9699-4951-804B-45014D468BEC}" dt="2022-12-06T12:21:45.437" v="240" actId="1076"/>
          <ac:spMkLst>
            <pc:docMk/>
            <pc:sldMk cId="3426148638" sldId="260"/>
            <ac:spMk id="671" creationId="{D27D4A2D-7DA0-E11F-A306-6471635588AF}"/>
          </ac:spMkLst>
        </pc:spChg>
        <pc:spChg chg="mod">
          <ac:chgData name="Phoebe Clingan" userId="c9c5a307-583a-489a-830c-90ffa26b841e" providerId="ADAL" clId="{70C3F2C0-9699-4951-804B-45014D468BEC}" dt="2022-12-06T11:37:48.118" v="75" actId="164"/>
          <ac:spMkLst>
            <pc:docMk/>
            <pc:sldMk cId="3426148638" sldId="260"/>
            <ac:spMk id="672" creationId="{235DB6B0-65FE-26D8-EA68-E6B87D458D66}"/>
          </ac:spMkLst>
        </pc:spChg>
        <pc:spChg chg="mod">
          <ac:chgData name="Phoebe Clingan" userId="c9c5a307-583a-489a-830c-90ffa26b841e" providerId="ADAL" clId="{70C3F2C0-9699-4951-804B-45014D468BEC}" dt="2022-12-06T11:17:10.785" v="39" actId="164"/>
          <ac:spMkLst>
            <pc:docMk/>
            <pc:sldMk cId="3426148638" sldId="260"/>
            <ac:spMk id="673" creationId="{2B18629F-4E20-B52C-107F-7F1B3CC35BAD}"/>
          </ac:spMkLst>
        </pc:spChg>
        <pc:spChg chg="mod">
          <ac:chgData name="Phoebe Clingan" userId="c9c5a307-583a-489a-830c-90ffa26b841e" providerId="ADAL" clId="{70C3F2C0-9699-4951-804B-45014D468BEC}" dt="2022-12-06T11:13:36.626" v="7" actId="164"/>
          <ac:spMkLst>
            <pc:docMk/>
            <pc:sldMk cId="3426148638" sldId="260"/>
            <ac:spMk id="674" creationId="{E8714EFE-FDBB-3DDF-6794-539606D7D94A}"/>
          </ac:spMkLst>
        </pc:spChg>
        <pc:spChg chg="mod">
          <ac:chgData name="Phoebe Clingan" userId="c9c5a307-583a-489a-830c-90ffa26b841e" providerId="ADAL" clId="{70C3F2C0-9699-4951-804B-45014D468BEC}" dt="2022-12-06T11:39:03.723" v="85" actId="164"/>
          <ac:spMkLst>
            <pc:docMk/>
            <pc:sldMk cId="3426148638" sldId="260"/>
            <ac:spMk id="675" creationId="{95DC0ABC-6F29-5FB3-007A-EF47404E186F}"/>
          </ac:spMkLst>
        </pc:spChg>
        <pc:spChg chg="mod">
          <ac:chgData name="Phoebe Clingan" userId="c9c5a307-583a-489a-830c-90ffa26b841e" providerId="ADAL" clId="{70C3F2C0-9699-4951-804B-45014D468BEC}" dt="2022-12-06T11:16:50.490" v="36" actId="164"/>
          <ac:spMkLst>
            <pc:docMk/>
            <pc:sldMk cId="3426148638" sldId="260"/>
            <ac:spMk id="676" creationId="{5BF1CDA7-7531-AE03-DB31-6D2A7B9D37CE}"/>
          </ac:spMkLst>
        </pc:spChg>
        <pc:spChg chg="mod">
          <ac:chgData name="Phoebe Clingan" userId="c9c5a307-583a-489a-830c-90ffa26b841e" providerId="ADAL" clId="{70C3F2C0-9699-4951-804B-45014D468BEC}" dt="2022-12-06T11:38:39.004" v="82" actId="164"/>
          <ac:spMkLst>
            <pc:docMk/>
            <pc:sldMk cId="3426148638" sldId="260"/>
            <ac:spMk id="677" creationId="{1F81F79A-32D5-A6FA-E8B1-E45D45A71106}"/>
          </ac:spMkLst>
        </pc:spChg>
        <pc:spChg chg="mod">
          <ac:chgData name="Phoebe Clingan" userId="c9c5a307-583a-489a-830c-90ffa26b841e" providerId="ADAL" clId="{70C3F2C0-9699-4951-804B-45014D468BEC}" dt="2022-12-06T11:17:58.157" v="45" actId="164"/>
          <ac:spMkLst>
            <pc:docMk/>
            <pc:sldMk cId="3426148638" sldId="260"/>
            <ac:spMk id="678" creationId="{01B8A9FF-F288-83F8-E0E8-5A5B1D7B7D5F}"/>
          </ac:spMkLst>
        </pc:spChg>
        <pc:spChg chg="del">
          <ac:chgData name="Phoebe Clingan" userId="c9c5a307-583a-489a-830c-90ffa26b841e" providerId="ADAL" clId="{70C3F2C0-9699-4951-804B-45014D468BEC}" dt="2022-12-06T11:39:18.875" v="88" actId="478"/>
          <ac:spMkLst>
            <pc:docMk/>
            <pc:sldMk cId="3426148638" sldId="260"/>
            <ac:spMk id="679" creationId="{1A8C5B77-8AF7-2DE2-F12D-CB07410E8415}"/>
          </ac:spMkLst>
        </pc:spChg>
        <pc:spChg chg="mod">
          <ac:chgData name="Phoebe Clingan" userId="c9c5a307-583a-489a-830c-90ffa26b841e" providerId="ADAL" clId="{70C3F2C0-9699-4951-804B-45014D468BEC}" dt="2022-12-06T11:17:36.258" v="42" actId="164"/>
          <ac:spMkLst>
            <pc:docMk/>
            <pc:sldMk cId="3426148638" sldId="260"/>
            <ac:spMk id="680" creationId="{B7BFDBAD-0674-5CAE-AA12-FEDF3673EF8A}"/>
          </ac:spMkLst>
        </pc:spChg>
        <pc:spChg chg="mod">
          <ac:chgData name="Phoebe Clingan" userId="c9c5a307-583a-489a-830c-90ffa26b841e" providerId="ADAL" clId="{70C3F2C0-9699-4951-804B-45014D468BEC}" dt="2022-12-06T11:35:30.719" v="57" actId="164"/>
          <ac:spMkLst>
            <pc:docMk/>
            <pc:sldMk cId="3426148638" sldId="260"/>
            <ac:spMk id="681" creationId="{792761AC-3E9F-04E3-8315-5D6442A0E099}"/>
          </ac:spMkLst>
        </pc:spChg>
        <pc:spChg chg="mod">
          <ac:chgData name="Phoebe Clingan" userId="c9c5a307-583a-489a-830c-90ffa26b841e" providerId="ADAL" clId="{70C3F2C0-9699-4951-804B-45014D468BEC}" dt="2022-12-06T11:35:53.035" v="60" actId="164"/>
          <ac:spMkLst>
            <pc:docMk/>
            <pc:sldMk cId="3426148638" sldId="260"/>
            <ac:spMk id="682" creationId="{7E4E6738-4234-DC32-CAB6-B294D5FBF757}"/>
          </ac:spMkLst>
        </pc:spChg>
        <pc:spChg chg="del">
          <ac:chgData name="Phoebe Clingan" userId="c9c5a307-583a-489a-830c-90ffa26b841e" providerId="ADAL" clId="{70C3F2C0-9699-4951-804B-45014D468BEC}" dt="2022-12-06T11:39:18.875" v="88" actId="478"/>
          <ac:spMkLst>
            <pc:docMk/>
            <pc:sldMk cId="3426148638" sldId="260"/>
            <ac:spMk id="683" creationId="{318295C1-0E8E-19C5-4319-F32020291DB1}"/>
          </ac:spMkLst>
        </pc:spChg>
        <pc:spChg chg="mod">
          <ac:chgData name="Phoebe Clingan" userId="c9c5a307-583a-489a-830c-90ffa26b841e" providerId="ADAL" clId="{70C3F2C0-9699-4951-804B-45014D468BEC}" dt="2022-12-06T11:16:03.296" v="30" actId="164"/>
          <ac:spMkLst>
            <pc:docMk/>
            <pc:sldMk cId="3426148638" sldId="260"/>
            <ac:spMk id="684" creationId="{53D7D40F-D4F2-25ED-9FFA-90472A3BDE90}"/>
          </ac:spMkLst>
        </pc:spChg>
        <pc:spChg chg="mod">
          <ac:chgData name="Phoebe Clingan" userId="c9c5a307-583a-489a-830c-90ffa26b841e" providerId="ADAL" clId="{70C3F2C0-9699-4951-804B-45014D468BEC}" dt="2022-12-06T11:37:48.118" v="75" actId="164"/>
          <ac:spMkLst>
            <pc:docMk/>
            <pc:sldMk cId="3426148638" sldId="260"/>
            <ac:spMk id="685" creationId="{F95154E1-3586-686B-87A1-21BA7CA87404}"/>
          </ac:spMkLst>
        </pc:spChg>
        <pc:spChg chg="mod">
          <ac:chgData name="Phoebe Clingan" userId="c9c5a307-583a-489a-830c-90ffa26b841e" providerId="ADAL" clId="{70C3F2C0-9699-4951-804B-45014D468BEC}" dt="2022-12-06T11:14:44.793" v="20" actId="164"/>
          <ac:spMkLst>
            <pc:docMk/>
            <pc:sldMk cId="3426148638" sldId="260"/>
            <ac:spMk id="686" creationId="{2CFFA1A0-4D15-D701-031F-E86A573AA84E}"/>
          </ac:spMkLst>
        </pc:spChg>
        <pc:spChg chg="mod">
          <ac:chgData name="Phoebe Clingan" userId="c9c5a307-583a-489a-830c-90ffa26b841e" providerId="ADAL" clId="{70C3F2C0-9699-4951-804B-45014D468BEC}" dt="2022-12-06T11:17:58.157" v="45" actId="164"/>
          <ac:spMkLst>
            <pc:docMk/>
            <pc:sldMk cId="3426148638" sldId="260"/>
            <ac:spMk id="687" creationId="{44699C35-F74F-C870-7ED5-134CED0AC5D7}"/>
          </ac:spMkLst>
        </pc:spChg>
        <pc:spChg chg="mod">
          <ac:chgData name="Phoebe Clingan" userId="c9c5a307-583a-489a-830c-90ffa26b841e" providerId="ADAL" clId="{70C3F2C0-9699-4951-804B-45014D468BEC}" dt="2022-12-06T11:14:44.793" v="20" actId="164"/>
          <ac:spMkLst>
            <pc:docMk/>
            <pc:sldMk cId="3426148638" sldId="260"/>
            <ac:spMk id="688" creationId="{5197DA33-0111-352E-CB94-4CB3E3EE6FC1}"/>
          </ac:spMkLst>
        </pc:spChg>
        <pc:spChg chg="mod">
          <ac:chgData name="Phoebe Clingan" userId="c9c5a307-583a-489a-830c-90ffa26b841e" providerId="ADAL" clId="{70C3F2C0-9699-4951-804B-45014D468BEC}" dt="2022-12-06T12:21:42.327" v="239" actId="1076"/>
          <ac:spMkLst>
            <pc:docMk/>
            <pc:sldMk cId="3426148638" sldId="260"/>
            <ac:spMk id="689" creationId="{5ED89622-6E38-C042-F668-A126693E2E86}"/>
          </ac:spMkLst>
        </pc:spChg>
        <pc:spChg chg="mod">
          <ac:chgData name="Phoebe Clingan" userId="c9c5a307-583a-489a-830c-90ffa26b841e" providerId="ADAL" clId="{70C3F2C0-9699-4951-804B-45014D468BEC}" dt="2022-12-06T11:35:06.897" v="54" actId="164"/>
          <ac:spMkLst>
            <pc:docMk/>
            <pc:sldMk cId="3426148638" sldId="260"/>
            <ac:spMk id="690" creationId="{7D8481F7-D746-F3D4-1612-BB596D416800}"/>
          </ac:spMkLst>
        </pc:spChg>
        <pc:spChg chg="mod">
          <ac:chgData name="Phoebe Clingan" userId="c9c5a307-583a-489a-830c-90ffa26b841e" providerId="ADAL" clId="{70C3F2C0-9699-4951-804B-45014D468BEC}" dt="2022-12-06T11:37:48.118" v="75" actId="164"/>
          <ac:spMkLst>
            <pc:docMk/>
            <pc:sldMk cId="3426148638" sldId="260"/>
            <ac:spMk id="691" creationId="{275539A3-9FCE-5E24-D9EE-FCA1045E5D59}"/>
          </ac:spMkLst>
        </pc:spChg>
        <pc:spChg chg="mod">
          <ac:chgData name="Phoebe Clingan" userId="c9c5a307-583a-489a-830c-90ffa26b841e" providerId="ADAL" clId="{70C3F2C0-9699-4951-804B-45014D468BEC}" dt="2022-12-06T11:36:38.035" v="66" actId="164"/>
          <ac:spMkLst>
            <pc:docMk/>
            <pc:sldMk cId="3426148638" sldId="260"/>
            <ac:spMk id="692" creationId="{B017D0FE-0760-2CD3-B5D9-A5F337FF89C1}"/>
          </ac:spMkLst>
        </pc:spChg>
        <pc:spChg chg="mod">
          <ac:chgData name="Phoebe Clingan" userId="c9c5a307-583a-489a-830c-90ffa26b841e" providerId="ADAL" clId="{70C3F2C0-9699-4951-804B-45014D468BEC}" dt="2022-12-06T11:14:16.076" v="17" actId="164"/>
          <ac:spMkLst>
            <pc:docMk/>
            <pc:sldMk cId="3426148638" sldId="260"/>
            <ac:spMk id="693" creationId="{C0AEC11E-FFFA-9F99-E550-9B53FB9953DC}"/>
          </ac:spMkLst>
        </pc:spChg>
        <pc:spChg chg="mod">
          <ac:chgData name="Phoebe Clingan" userId="c9c5a307-583a-489a-830c-90ffa26b841e" providerId="ADAL" clId="{70C3F2C0-9699-4951-804B-45014D468BEC}" dt="2022-12-06T11:16:03.296" v="30" actId="164"/>
          <ac:spMkLst>
            <pc:docMk/>
            <pc:sldMk cId="3426148638" sldId="260"/>
            <ac:spMk id="694" creationId="{D6AD6008-9612-914B-ADC4-ACC17DD7C114}"/>
          </ac:spMkLst>
        </pc:spChg>
        <pc:spChg chg="mod">
          <ac:chgData name="Phoebe Clingan" userId="c9c5a307-583a-489a-830c-90ffa26b841e" providerId="ADAL" clId="{70C3F2C0-9699-4951-804B-45014D468BEC}" dt="2022-12-06T11:38:15.342" v="78" actId="164"/>
          <ac:spMkLst>
            <pc:docMk/>
            <pc:sldMk cId="3426148638" sldId="260"/>
            <ac:spMk id="695" creationId="{C34E4FC2-9F07-E3B1-716C-331A36679777}"/>
          </ac:spMkLst>
        </pc:spChg>
        <pc:spChg chg="mod">
          <ac:chgData name="Phoebe Clingan" userId="c9c5a307-583a-489a-830c-90ffa26b841e" providerId="ADAL" clId="{70C3F2C0-9699-4951-804B-45014D468BEC}" dt="2022-12-06T11:35:06.897" v="54" actId="164"/>
          <ac:spMkLst>
            <pc:docMk/>
            <pc:sldMk cId="3426148638" sldId="260"/>
            <ac:spMk id="696" creationId="{37CB4342-A816-AB33-5948-9C90C084FFFF}"/>
          </ac:spMkLst>
        </pc:spChg>
        <pc:spChg chg="mod">
          <ac:chgData name="Phoebe Clingan" userId="c9c5a307-583a-489a-830c-90ffa26b841e" providerId="ADAL" clId="{70C3F2C0-9699-4951-804B-45014D468BEC}" dt="2022-12-06T11:39:03.723" v="85" actId="164"/>
          <ac:spMkLst>
            <pc:docMk/>
            <pc:sldMk cId="3426148638" sldId="260"/>
            <ac:spMk id="697" creationId="{0C55AD06-DE90-DEEA-9B65-C66914F24084}"/>
          </ac:spMkLst>
        </pc:spChg>
        <pc:spChg chg="mod">
          <ac:chgData name="Phoebe Clingan" userId="c9c5a307-583a-489a-830c-90ffa26b841e" providerId="ADAL" clId="{70C3F2C0-9699-4951-804B-45014D468BEC}" dt="2022-12-06T11:37:48.118" v="75" actId="164"/>
          <ac:spMkLst>
            <pc:docMk/>
            <pc:sldMk cId="3426148638" sldId="260"/>
            <ac:spMk id="698" creationId="{996A5ADF-130D-EE7E-B4AF-87E2989C3335}"/>
          </ac:spMkLst>
        </pc:spChg>
        <pc:spChg chg="del">
          <ac:chgData name="Phoebe Clingan" userId="c9c5a307-583a-489a-830c-90ffa26b841e" providerId="ADAL" clId="{70C3F2C0-9699-4951-804B-45014D468BEC}" dt="2022-12-06T11:39:18.875" v="88" actId="478"/>
          <ac:spMkLst>
            <pc:docMk/>
            <pc:sldMk cId="3426148638" sldId="260"/>
            <ac:spMk id="699" creationId="{64AEC5E6-0F2A-318C-7E91-D3FCA69ADFA4}"/>
          </ac:spMkLst>
        </pc:spChg>
        <pc:spChg chg="mod">
          <ac:chgData name="Phoebe Clingan" userId="c9c5a307-583a-489a-830c-90ffa26b841e" providerId="ADAL" clId="{70C3F2C0-9699-4951-804B-45014D468BEC}" dt="2022-12-06T11:35:30.719" v="57" actId="164"/>
          <ac:spMkLst>
            <pc:docMk/>
            <pc:sldMk cId="3426148638" sldId="260"/>
            <ac:spMk id="700" creationId="{7653170A-1F30-40E2-9898-78BC877937EB}"/>
          </ac:spMkLst>
        </pc:spChg>
        <pc:spChg chg="mod">
          <ac:chgData name="Phoebe Clingan" userId="c9c5a307-583a-489a-830c-90ffa26b841e" providerId="ADAL" clId="{70C3F2C0-9699-4951-804B-45014D468BEC}" dt="2022-12-06T11:37:27.467" v="72" actId="164"/>
          <ac:spMkLst>
            <pc:docMk/>
            <pc:sldMk cId="3426148638" sldId="260"/>
            <ac:spMk id="701" creationId="{D07E602D-58BA-1CBE-E4C7-DA1A06EF63B3}"/>
          </ac:spMkLst>
        </pc:spChg>
        <pc:spChg chg="mod">
          <ac:chgData name="Phoebe Clingan" userId="c9c5a307-583a-489a-830c-90ffa26b841e" providerId="ADAL" clId="{70C3F2C0-9699-4951-804B-45014D468BEC}" dt="2022-12-06T11:17:36.258" v="42" actId="164"/>
          <ac:spMkLst>
            <pc:docMk/>
            <pc:sldMk cId="3426148638" sldId="260"/>
            <ac:spMk id="702" creationId="{16D91F41-641E-8530-8FC2-9244408EBA27}"/>
          </ac:spMkLst>
        </pc:spChg>
        <pc:spChg chg="mod">
          <ac:chgData name="Phoebe Clingan" userId="c9c5a307-583a-489a-830c-90ffa26b841e" providerId="ADAL" clId="{70C3F2C0-9699-4951-804B-45014D468BEC}" dt="2022-12-06T11:39:03.723" v="85" actId="164"/>
          <ac:spMkLst>
            <pc:docMk/>
            <pc:sldMk cId="3426148638" sldId="260"/>
            <ac:spMk id="703" creationId="{54950733-6268-5897-947A-56E389426B5D}"/>
          </ac:spMkLst>
        </pc:spChg>
        <pc:spChg chg="mod">
          <ac:chgData name="Phoebe Clingan" userId="c9c5a307-583a-489a-830c-90ffa26b841e" providerId="ADAL" clId="{70C3F2C0-9699-4951-804B-45014D468BEC}" dt="2022-12-06T11:37:27.467" v="72" actId="164"/>
          <ac:spMkLst>
            <pc:docMk/>
            <pc:sldMk cId="3426148638" sldId="260"/>
            <ac:spMk id="704" creationId="{C00EFD57-986B-F125-354A-94E9A67F087F}"/>
          </ac:spMkLst>
        </pc:spChg>
        <pc:spChg chg="mod">
          <ac:chgData name="Phoebe Clingan" userId="c9c5a307-583a-489a-830c-90ffa26b841e" providerId="ADAL" clId="{70C3F2C0-9699-4951-804B-45014D468BEC}" dt="2022-12-06T11:35:53.035" v="60" actId="164"/>
          <ac:spMkLst>
            <pc:docMk/>
            <pc:sldMk cId="3426148638" sldId="260"/>
            <ac:spMk id="705" creationId="{77353F59-377F-2D05-4B6B-2DA98188AD37}"/>
          </ac:spMkLst>
        </pc:spChg>
        <pc:spChg chg="mod">
          <ac:chgData name="Phoebe Clingan" userId="c9c5a307-583a-489a-830c-90ffa26b841e" providerId="ADAL" clId="{70C3F2C0-9699-4951-804B-45014D468BEC}" dt="2022-12-06T11:37:27.467" v="72" actId="164"/>
          <ac:spMkLst>
            <pc:docMk/>
            <pc:sldMk cId="3426148638" sldId="260"/>
            <ac:spMk id="706" creationId="{8A40675A-E92A-74EB-5BDE-DE2C60C0759B}"/>
          </ac:spMkLst>
        </pc:spChg>
        <pc:spChg chg="mod">
          <ac:chgData name="Phoebe Clingan" userId="c9c5a307-583a-489a-830c-90ffa26b841e" providerId="ADAL" clId="{70C3F2C0-9699-4951-804B-45014D468BEC}" dt="2022-12-06T11:16:50.490" v="36" actId="164"/>
          <ac:spMkLst>
            <pc:docMk/>
            <pc:sldMk cId="3426148638" sldId="260"/>
            <ac:spMk id="707" creationId="{E2755470-63E9-CC50-06EC-C5B395D846E0}"/>
          </ac:spMkLst>
        </pc:spChg>
        <pc:spChg chg="mod">
          <ac:chgData name="Phoebe Clingan" userId="c9c5a307-583a-489a-830c-90ffa26b841e" providerId="ADAL" clId="{70C3F2C0-9699-4951-804B-45014D468BEC}" dt="2022-12-06T11:35:53.035" v="60" actId="164"/>
          <ac:spMkLst>
            <pc:docMk/>
            <pc:sldMk cId="3426148638" sldId="260"/>
            <ac:spMk id="708" creationId="{FFA8F24E-BB83-0886-EB59-D3D1DE4620DA}"/>
          </ac:spMkLst>
        </pc:spChg>
        <pc:spChg chg="mod">
          <ac:chgData name="Phoebe Clingan" userId="c9c5a307-583a-489a-830c-90ffa26b841e" providerId="ADAL" clId="{70C3F2C0-9699-4951-804B-45014D468BEC}" dt="2022-12-06T11:36:38.035" v="66" actId="164"/>
          <ac:spMkLst>
            <pc:docMk/>
            <pc:sldMk cId="3426148638" sldId="260"/>
            <ac:spMk id="709" creationId="{DAAB6D2E-CE01-12DD-C93A-551F09856440}"/>
          </ac:spMkLst>
        </pc:spChg>
        <pc:spChg chg="del">
          <ac:chgData name="Phoebe Clingan" userId="c9c5a307-583a-489a-830c-90ffa26b841e" providerId="ADAL" clId="{70C3F2C0-9699-4951-804B-45014D468BEC}" dt="2022-12-06T11:39:18.875" v="88" actId="478"/>
          <ac:spMkLst>
            <pc:docMk/>
            <pc:sldMk cId="3426148638" sldId="260"/>
            <ac:spMk id="710" creationId="{63A81A47-D53D-627F-629D-B831F2DBD8CE}"/>
          </ac:spMkLst>
        </pc:spChg>
        <pc:spChg chg="mod">
          <ac:chgData name="Phoebe Clingan" userId="c9c5a307-583a-489a-830c-90ffa26b841e" providerId="ADAL" clId="{70C3F2C0-9699-4951-804B-45014D468BEC}" dt="2022-12-06T11:35:06.897" v="54" actId="164"/>
          <ac:spMkLst>
            <pc:docMk/>
            <pc:sldMk cId="3426148638" sldId="260"/>
            <ac:spMk id="711" creationId="{D4AE8D1B-5C2A-AB3E-4325-C646EE103815}"/>
          </ac:spMkLst>
        </pc:spChg>
        <pc:spChg chg="mod">
          <ac:chgData name="Phoebe Clingan" userId="c9c5a307-583a-489a-830c-90ffa26b841e" providerId="ADAL" clId="{70C3F2C0-9699-4951-804B-45014D468BEC}" dt="2022-12-06T11:38:39.004" v="82" actId="164"/>
          <ac:spMkLst>
            <pc:docMk/>
            <pc:sldMk cId="3426148638" sldId="260"/>
            <ac:spMk id="712" creationId="{1A8A3227-0936-7760-C470-855092D85482}"/>
          </ac:spMkLst>
        </pc:spChg>
        <pc:spChg chg="del">
          <ac:chgData name="Phoebe Clingan" userId="c9c5a307-583a-489a-830c-90ffa26b841e" providerId="ADAL" clId="{70C3F2C0-9699-4951-804B-45014D468BEC}" dt="2022-12-06T11:39:18.875" v="88" actId="478"/>
          <ac:spMkLst>
            <pc:docMk/>
            <pc:sldMk cId="3426148638" sldId="260"/>
            <ac:spMk id="713" creationId="{D20F3215-79ED-BB5A-ED12-9C7E8CB8F638}"/>
          </ac:spMkLst>
        </pc:spChg>
        <pc:spChg chg="mod">
          <ac:chgData name="Phoebe Clingan" userId="c9c5a307-583a-489a-830c-90ffa26b841e" providerId="ADAL" clId="{70C3F2C0-9699-4951-804B-45014D468BEC}" dt="2022-12-06T11:17:10.785" v="39" actId="164"/>
          <ac:spMkLst>
            <pc:docMk/>
            <pc:sldMk cId="3426148638" sldId="260"/>
            <ac:spMk id="714" creationId="{48D9EB1A-F3C2-DB5E-D709-B2AF66258A21}"/>
          </ac:spMkLst>
        </pc:spChg>
        <pc:spChg chg="mod">
          <ac:chgData name="Phoebe Clingan" userId="c9c5a307-583a-489a-830c-90ffa26b841e" providerId="ADAL" clId="{70C3F2C0-9699-4951-804B-45014D468BEC}" dt="2022-12-06T11:39:03.723" v="85" actId="164"/>
          <ac:spMkLst>
            <pc:docMk/>
            <pc:sldMk cId="3426148638" sldId="260"/>
            <ac:spMk id="715" creationId="{851DBAE9-9FF8-E7C1-3B92-2E38361D9769}"/>
          </ac:spMkLst>
        </pc:spChg>
        <pc:spChg chg="mod">
          <ac:chgData name="Phoebe Clingan" userId="c9c5a307-583a-489a-830c-90ffa26b841e" providerId="ADAL" clId="{70C3F2C0-9699-4951-804B-45014D468BEC}" dt="2022-12-06T11:38:39.004" v="82" actId="164"/>
          <ac:spMkLst>
            <pc:docMk/>
            <pc:sldMk cId="3426148638" sldId="260"/>
            <ac:spMk id="716" creationId="{F2120A2D-62F2-E40B-7A2D-E2DAD4016CA3}"/>
          </ac:spMkLst>
        </pc:spChg>
        <pc:spChg chg="mod">
          <ac:chgData name="Phoebe Clingan" userId="c9c5a307-583a-489a-830c-90ffa26b841e" providerId="ADAL" clId="{70C3F2C0-9699-4951-804B-45014D468BEC}" dt="2022-12-06T11:37:48.118" v="75" actId="164"/>
          <ac:spMkLst>
            <pc:docMk/>
            <pc:sldMk cId="3426148638" sldId="260"/>
            <ac:spMk id="717" creationId="{AFEB6FFC-154D-1CDB-313E-140EC3F53793}"/>
          </ac:spMkLst>
        </pc:spChg>
        <pc:spChg chg="mod">
          <ac:chgData name="Phoebe Clingan" userId="c9c5a307-583a-489a-830c-90ffa26b841e" providerId="ADAL" clId="{70C3F2C0-9699-4951-804B-45014D468BEC}" dt="2022-12-06T11:39:03.723" v="85" actId="164"/>
          <ac:spMkLst>
            <pc:docMk/>
            <pc:sldMk cId="3426148638" sldId="260"/>
            <ac:spMk id="718" creationId="{67C1ABB3-FC87-ABEA-4E17-E78FFD5C3143}"/>
          </ac:spMkLst>
        </pc:spChg>
        <pc:spChg chg="mod">
          <ac:chgData name="Phoebe Clingan" userId="c9c5a307-583a-489a-830c-90ffa26b841e" providerId="ADAL" clId="{70C3F2C0-9699-4951-804B-45014D468BEC}" dt="2022-12-06T11:18:25.719" v="48" actId="164"/>
          <ac:spMkLst>
            <pc:docMk/>
            <pc:sldMk cId="3426148638" sldId="260"/>
            <ac:spMk id="719" creationId="{465C87BB-48C1-8FE5-5A29-48550929EE42}"/>
          </ac:spMkLst>
        </pc:spChg>
        <pc:spChg chg="mod">
          <ac:chgData name="Phoebe Clingan" userId="c9c5a307-583a-489a-830c-90ffa26b841e" providerId="ADAL" clId="{70C3F2C0-9699-4951-804B-45014D468BEC}" dt="2022-12-06T11:38:15.342" v="78" actId="164"/>
          <ac:spMkLst>
            <pc:docMk/>
            <pc:sldMk cId="3426148638" sldId="260"/>
            <ac:spMk id="720" creationId="{4ED9916C-8EAC-E8B4-0A92-CE8E71A5FA3F}"/>
          </ac:spMkLst>
        </pc:spChg>
        <pc:spChg chg="mod">
          <ac:chgData name="Phoebe Clingan" userId="c9c5a307-583a-489a-830c-90ffa26b841e" providerId="ADAL" clId="{70C3F2C0-9699-4951-804B-45014D468BEC}" dt="2022-12-06T11:39:03.723" v="85" actId="164"/>
          <ac:spMkLst>
            <pc:docMk/>
            <pc:sldMk cId="3426148638" sldId="260"/>
            <ac:spMk id="721" creationId="{5E8F3A50-8D00-3D4F-FEF5-B33E20B3959E}"/>
          </ac:spMkLst>
        </pc:spChg>
        <pc:spChg chg="del">
          <ac:chgData name="Phoebe Clingan" userId="c9c5a307-583a-489a-830c-90ffa26b841e" providerId="ADAL" clId="{70C3F2C0-9699-4951-804B-45014D468BEC}" dt="2022-12-06T11:39:18.875" v="88" actId="478"/>
          <ac:spMkLst>
            <pc:docMk/>
            <pc:sldMk cId="3426148638" sldId="260"/>
            <ac:spMk id="722" creationId="{61B0001F-BD7C-F0D7-3C3D-326CC50260B9}"/>
          </ac:spMkLst>
        </pc:spChg>
        <pc:spChg chg="mod">
          <ac:chgData name="Phoebe Clingan" userId="c9c5a307-583a-489a-830c-90ffa26b841e" providerId="ADAL" clId="{70C3F2C0-9699-4951-804B-45014D468BEC}" dt="2022-12-06T11:39:03.723" v="85" actId="164"/>
          <ac:spMkLst>
            <pc:docMk/>
            <pc:sldMk cId="3426148638" sldId="260"/>
            <ac:spMk id="723" creationId="{4D48BFAD-8DB1-5EED-7349-8A1FACEAA568}"/>
          </ac:spMkLst>
        </pc:spChg>
        <pc:spChg chg="mod">
          <ac:chgData name="Phoebe Clingan" userId="c9c5a307-583a-489a-830c-90ffa26b841e" providerId="ADAL" clId="{70C3F2C0-9699-4951-804B-45014D468BEC}" dt="2022-12-06T11:38:15.342" v="78" actId="164"/>
          <ac:spMkLst>
            <pc:docMk/>
            <pc:sldMk cId="3426148638" sldId="260"/>
            <ac:spMk id="724" creationId="{71F31EF4-7AF4-7927-1695-F13D99A13E5E}"/>
          </ac:spMkLst>
        </pc:spChg>
        <pc:spChg chg="mod">
          <ac:chgData name="Phoebe Clingan" userId="c9c5a307-583a-489a-830c-90ffa26b841e" providerId="ADAL" clId="{70C3F2C0-9699-4951-804B-45014D468BEC}" dt="2022-12-06T11:35:30.719" v="57" actId="164"/>
          <ac:spMkLst>
            <pc:docMk/>
            <pc:sldMk cId="3426148638" sldId="260"/>
            <ac:spMk id="725" creationId="{9DEE5C60-B491-C938-016B-270688D16023}"/>
          </ac:spMkLst>
        </pc:spChg>
        <pc:spChg chg="mod">
          <ac:chgData name="Phoebe Clingan" userId="c9c5a307-583a-489a-830c-90ffa26b841e" providerId="ADAL" clId="{70C3F2C0-9699-4951-804B-45014D468BEC}" dt="2022-12-06T11:34:32.577" v="51" actId="164"/>
          <ac:spMkLst>
            <pc:docMk/>
            <pc:sldMk cId="3426148638" sldId="260"/>
            <ac:spMk id="726" creationId="{0618184D-6332-7ABF-4AAB-859368A6DC89}"/>
          </ac:spMkLst>
        </pc:spChg>
        <pc:spChg chg="mod">
          <ac:chgData name="Phoebe Clingan" userId="c9c5a307-583a-489a-830c-90ffa26b841e" providerId="ADAL" clId="{70C3F2C0-9699-4951-804B-45014D468BEC}" dt="2022-12-06T11:37:27.467" v="72" actId="164"/>
          <ac:spMkLst>
            <pc:docMk/>
            <pc:sldMk cId="3426148638" sldId="260"/>
            <ac:spMk id="727" creationId="{C3BF002F-B010-F175-19D0-D3A8C9719729}"/>
          </ac:spMkLst>
        </pc:spChg>
        <pc:spChg chg="del">
          <ac:chgData name="Phoebe Clingan" userId="c9c5a307-583a-489a-830c-90ffa26b841e" providerId="ADAL" clId="{70C3F2C0-9699-4951-804B-45014D468BEC}" dt="2022-12-06T11:39:18.875" v="88" actId="478"/>
          <ac:spMkLst>
            <pc:docMk/>
            <pc:sldMk cId="3426148638" sldId="260"/>
            <ac:spMk id="728" creationId="{78F8456F-A3F1-0E87-2DB3-5256387BF5CE}"/>
          </ac:spMkLst>
        </pc:spChg>
        <pc:spChg chg="mod">
          <ac:chgData name="Phoebe Clingan" userId="c9c5a307-583a-489a-830c-90ffa26b841e" providerId="ADAL" clId="{70C3F2C0-9699-4951-804B-45014D468BEC}" dt="2022-12-06T11:34:32.577" v="51" actId="164"/>
          <ac:spMkLst>
            <pc:docMk/>
            <pc:sldMk cId="3426148638" sldId="260"/>
            <ac:spMk id="729" creationId="{E342604A-9B48-B759-9326-8408DAA39DAF}"/>
          </ac:spMkLst>
        </pc:spChg>
        <pc:spChg chg="del">
          <ac:chgData name="Phoebe Clingan" userId="c9c5a307-583a-489a-830c-90ffa26b841e" providerId="ADAL" clId="{70C3F2C0-9699-4951-804B-45014D468BEC}" dt="2022-12-06T11:39:18.875" v="88" actId="478"/>
          <ac:spMkLst>
            <pc:docMk/>
            <pc:sldMk cId="3426148638" sldId="260"/>
            <ac:spMk id="730" creationId="{2A5AD7C7-0B03-7E2B-E382-0C029334CD84}"/>
          </ac:spMkLst>
        </pc:spChg>
        <pc:spChg chg="mod">
          <ac:chgData name="Phoebe Clingan" userId="c9c5a307-583a-489a-830c-90ffa26b841e" providerId="ADAL" clId="{70C3F2C0-9699-4951-804B-45014D468BEC}" dt="2022-12-06T11:37:01.726" v="69" actId="164"/>
          <ac:spMkLst>
            <pc:docMk/>
            <pc:sldMk cId="3426148638" sldId="260"/>
            <ac:spMk id="731" creationId="{AAAF2A50-BD83-C948-6220-29706EF92A56}"/>
          </ac:spMkLst>
        </pc:spChg>
        <pc:spChg chg="mod">
          <ac:chgData name="Phoebe Clingan" userId="c9c5a307-583a-489a-830c-90ffa26b841e" providerId="ADAL" clId="{70C3F2C0-9699-4951-804B-45014D468BEC}" dt="2022-12-06T11:37:01.726" v="69" actId="164"/>
          <ac:spMkLst>
            <pc:docMk/>
            <pc:sldMk cId="3426148638" sldId="260"/>
            <ac:spMk id="732" creationId="{1AE4C5E2-44ED-4A8B-91A7-6EE6A58C749C}"/>
          </ac:spMkLst>
        </pc:spChg>
        <pc:spChg chg="del">
          <ac:chgData name="Phoebe Clingan" userId="c9c5a307-583a-489a-830c-90ffa26b841e" providerId="ADAL" clId="{70C3F2C0-9699-4951-804B-45014D468BEC}" dt="2022-12-06T11:39:18.875" v="88" actId="478"/>
          <ac:spMkLst>
            <pc:docMk/>
            <pc:sldMk cId="3426148638" sldId="260"/>
            <ac:spMk id="733" creationId="{05B42B71-D86B-5485-1304-56F612C33A4A}"/>
          </ac:spMkLst>
        </pc:spChg>
        <pc:spChg chg="del">
          <ac:chgData name="Phoebe Clingan" userId="c9c5a307-583a-489a-830c-90ffa26b841e" providerId="ADAL" clId="{70C3F2C0-9699-4951-804B-45014D468BEC}" dt="2022-12-06T11:39:18.875" v="88" actId="478"/>
          <ac:spMkLst>
            <pc:docMk/>
            <pc:sldMk cId="3426148638" sldId="260"/>
            <ac:spMk id="734" creationId="{1E7CE918-6233-9C40-250B-2F190F9367EF}"/>
          </ac:spMkLst>
        </pc:spChg>
        <pc:spChg chg="mod">
          <ac:chgData name="Phoebe Clingan" userId="c9c5a307-583a-489a-830c-90ffa26b841e" providerId="ADAL" clId="{70C3F2C0-9699-4951-804B-45014D468BEC}" dt="2022-12-06T11:35:30.719" v="57" actId="164"/>
          <ac:spMkLst>
            <pc:docMk/>
            <pc:sldMk cId="3426148638" sldId="260"/>
            <ac:spMk id="735" creationId="{D125FD77-5CF0-775F-935C-D309BCB6378D}"/>
          </ac:spMkLst>
        </pc:spChg>
        <pc:spChg chg="mod">
          <ac:chgData name="Phoebe Clingan" userId="c9c5a307-583a-489a-830c-90ffa26b841e" providerId="ADAL" clId="{70C3F2C0-9699-4951-804B-45014D468BEC}" dt="2022-12-06T11:37:27.467" v="72" actId="164"/>
          <ac:spMkLst>
            <pc:docMk/>
            <pc:sldMk cId="3426148638" sldId="260"/>
            <ac:spMk id="736" creationId="{C03B2996-1B47-1DD7-F9CA-ADF483B847F0}"/>
          </ac:spMkLst>
        </pc:spChg>
        <pc:spChg chg="mod">
          <ac:chgData name="Phoebe Clingan" userId="c9c5a307-583a-489a-830c-90ffa26b841e" providerId="ADAL" clId="{70C3F2C0-9699-4951-804B-45014D468BEC}" dt="2022-12-06T11:16:50.490" v="36" actId="164"/>
          <ac:spMkLst>
            <pc:docMk/>
            <pc:sldMk cId="3426148638" sldId="260"/>
            <ac:spMk id="737" creationId="{297C1FEC-A558-E501-2857-E841F97F2EFC}"/>
          </ac:spMkLst>
        </pc:spChg>
        <pc:spChg chg="mod">
          <ac:chgData name="Phoebe Clingan" userId="c9c5a307-583a-489a-830c-90ffa26b841e" providerId="ADAL" clId="{70C3F2C0-9699-4951-804B-45014D468BEC}" dt="2022-12-06T11:36:12.342" v="63" actId="164"/>
          <ac:spMkLst>
            <pc:docMk/>
            <pc:sldMk cId="3426148638" sldId="260"/>
            <ac:spMk id="738" creationId="{31271924-A9D8-004F-AEC7-D66BF12B1008}"/>
          </ac:spMkLst>
        </pc:spChg>
        <pc:spChg chg="mod">
          <ac:chgData name="Phoebe Clingan" userId="c9c5a307-583a-489a-830c-90ffa26b841e" providerId="ADAL" clId="{70C3F2C0-9699-4951-804B-45014D468BEC}" dt="2022-12-06T11:35:30.719" v="57" actId="164"/>
          <ac:spMkLst>
            <pc:docMk/>
            <pc:sldMk cId="3426148638" sldId="260"/>
            <ac:spMk id="739" creationId="{63E79840-167C-340E-0615-0D493E50D7A9}"/>
          </ac:spMkLst>
        </pc:spChg>
        <pc:spChg chg="mod">
          <ac:chgData name="Phoebe Clingan" userId="c9c5a307-583a-489a-830c-90ffa26b841e" providerId="ADAL" clId="{70C3F2C0-9699-4951-804B-45014D468BEC}" dt="2022-12-06T11:38:39.004" v="82" actId="164"/>
          <ac:spMkLst>
            <pc:docMk/>
            <pc:sldMk cId="3426148638" sldId="260"/>
            <ac:spMk id="740" creationId="{F62043C0-BA78-08E3-00A7-5C090AA0F0C4}"/>
          </ac:spMkLst>
        </pc:spChg>
        <pc:spChg chg="mod">
          <ac:chgData name="Phoebe Clingan" userId="c9c5a307-583a-489a-830c-90ffa26b841e" providerId="ADAL" clId="{70C3F2C0-9699-4951-804B-45014D468BEC}" dt="2022-12-06T11:18:25.719" v="48" actId="164"/>
          <ac:spMkLst>
            <pc:docMk/>
            <pc:sldMk cId="3426148638" sldId="260"/>
            <ac:spMk id="741" creationId="{FF7813C8-73EE-3519-1042-F416E634137F}"/>
          </ac:spMkLst>
        </pc:spChg>
        <pc:spChg chg="mod">
          <ac:chgData name="Phoebe Clingan" userId="c9c5a307-583a-489a-830c-90ffa26b841e" providerId="ADAL" clId="{70C3F2C0-9699-4951-804B-45014D468BEC}" dt="2022-12-06T11:17:10.785" v="39" actId="164"/>
          <ac:spMkLst>
            <pc:docMk/>
            <pc:sldMk cId="3426148638" sldId="260"/>
            <ac:spMk id="742" creationId="{09D643D7-8F48-CBCE-A9D8-263CD91750D7}"/>
          </ac:spMkLst>
        </pc:spChg>
        <pc:spChg chg="mod">
          <ac:chgData name="Phoebe Clingan" userId="c9c5a307-583a-489a-830c-90ffa26b841e" providerId="ADAL" clId="{70C3F2C0-9699-4951-804B-45014D468BEC}" dt="2022-12-06T11:37:27.467" v="72" actId="164"/>
          <ac:spMkLst>
            <pc:docMk/>
            <pc:sldMk cId="3426148638" sldId="260"/>
            <ac:spMk id="743" creationId="{5F48ECBA-E04E-CA95-6092-EFE42C047992}"/>
          </ac:spMkLst>
        </pc:spChg>
        <pc:spChg chg="mod">
          <ac:chgData name="Phoebe Clingan" userId="c9c5a307-583a-489a-830c-90ffa26b841e" providerId="ADAL" clId="{70C3F2C0-9699-4951-804B-45014D468BEC}" dt="2022-12-06T11:38:39.004" v="82" actId="164"/>
          <ac:spMkLst>
            <pc:docMk/>
            <pc:sldMk cId="3426148638" sldId="260"/>
            <ac:spMk id="744" creationId="{CEE39FE2-BA5C-D87F-9EE5-BA5B21E68799}"/>
          </ac:spMkLst>
        </pc:spChg>
        <pc:spChg chg="mod">
          <ac:chgData name="Phoebe Clingan" userId="c9c5a307-583a-489a-830c-90ffa26b841e" providerId="ADAL" clId="{70C3F2C0-9699-4951-804B-45014D468BEC}" dt="2022-12-06T11:17:36.258" v="42" actId="164"/>
          <ac:spMkLst>
            <pc:docMk/>
            <pc:sldMk cId="3426148638" sldId="260"/>
            <ac:spMk id="745" creationId="{B66D8C86-AD8E-4832-6825-64FA3655E816}"/>
          </ac:spMkLst>
        </pc:spChg>
        <pc:spChg chg="mod">
          <ac:chgData name="Phoebe Clingan" userId="c9c5a307-583a-489a-830c-90ffa26b841e" providerId="ADAL" clId="{70C3F2C0-9699-4951-804B-45014D468BEC}" dt="2022-12-06T11:16:25.616" v="33" actId="164"/>
          <ac:spMkLst>
            <pc:docMk/>
            <pc:sldMk cId="3426148638" sldId="260"/>
            <ac:spMk id="746" creationId="{43BED03A-87D0-5846-14B2-CE0255485352}"/>
          </ac:spMkLst>
        </pc:spChg>
        <pc:spChg chg="del">
          <ac:chgData name="Phoebe Clingan" userId="c9c5a307-583a-489a-830c-90ffa26b841e" providerId="ADAL" clId="{70C3F2C0-9699-4951-804B-45014D468BEC}" dt="2022-12-06T11:39:18.875" v="88" actId="478"/>
          <ac:spMkLst>
            <pc:docMk/>
            <pc:sldMk cId="3426148638" sldId="260"/>
            <ac:spMk id="747" creationId="{83618412-B2E6-7D9B-4ED4-50B8C820F71C}"/>
          </ac:spMkLst>
        </pc:spChg>
        <pc:spChg chg="mod">
          <ac:chgData name="Phoebe Clingan" userId="c9c5a307-583a-489a-830c-90ffa26b841e" providerId="ADAL" clId="{70C3F2C0-9699-4951-804B-45014D468BEC}" dt="2022-12-06T11:37:27.467" v="72" actId="164"/>
          <ac:spMkLst>
            <pc:docMk/>
            <pc:sldMk cId="3426148638" sldId="260"/>
            <ac:spMk id="748" creationId="{833062F2-D3E0-504E-7CDB-BAFEBB986DF0}"/>
          </ac:spMkLst>
        </pc:spChg>
        <pc:spChg chg="mod">
          <ac:chgData name="Phoebe Clingan" userId="c9c5a307-583a-489a-830c-90ffa26b841e" providerId="ADAL" clId="{70C3F2C0-9699-4951-804B-45014D468BEC}" dt="2022-12-06T11:38:39.004" v="82" actId="164"/>
          <ac:spMkLst>
            <pc:docMk/>
            <pc:sldMk cId="3426148638" sldId="260"/>
            <ac:spMk id="749" creationId="{D4E4963B-51FE-67B4-C084-EEDB740FF145}"/>
          </ac:spMkLst>
        </pc:spChg>
        <pc:spChg chg="mod">
          <ac:chgData name="Phoebe Clingan" userId="c9c5a307-583a-489a-830c-90ffa26b841e" providerId="ADAL" clId="{70C3F2C0-9699-4951-804B-45014D468BEC}" dt="2022-12-06T11:16:50.490" v="36" actId="164"/>
          <ac:spMkLst>
            <pc:docMk/>
            <pc:sldMk cId="3426148638" sldId="260"/>
            <ac:spMk id="750" creationId="{AA6C873E-1619-6B80-26C5-FF840A22A61C}"/>
          </ac:spMkLst>
        </pc:spChg>
        <pc:spChg chg="mod">
          <ac:chgData name="Phoebe Clingan" userId="c9c5a307-583a-489a-830c-90ffa26b841e" providerId="ADAL" clId="{70C3F2C0-9699-4951-804B-45014D468BEC}" dt="2022-12-06T12:20:47.252" v="232" actId="1076"/>
          <ac:spMkLst>
            <pc:docMk/>
            <pc:sldMk cId="3426148638" sldId="260"/>
            <ac:spMk id="751" creationId="{580AFA61-7A60-AB08-BE27-26ADBFB3A049}"/>
          </ac:spMkLst>
        </pc:spChg>
        <pc:spChg chg="mod">
          <ac:chgData name="Phoebe Clingan" userId="c9c5a307-583a-489a-830c-90ffa26b841e" providerId="ADAL" clId="{70C3F2C0-9699-4951-804B-45014D468BEC}" dt="2022-12-06T11:35:06.897" v="54" actId="164"/>
          <ac:spMkLst>
            <pc:docMk/>
            <pc:sldMk cId="3426148638" sldId="260"/>
            <ac:spMk id="752" creationId="{6FFC9F1F-9753-0174-FA6C-D6CEBE213478}"/>
          </ac:spMkLst>
        </pc:spChg>
        <pc:spChg chg="mod">
          <ac:chgData name="Phoebe Clingan" userId="c9c5a307-583a-489a-830c-90ffa26b841e" providerId="ADAL" clId="{70C3F2C0-9699-4951-804B-45014D468BEC}" dt="2022-12-06T11:35:53.035" v="60" actId="164"/>
          <ac:spMkLst>
            <pc:docMk/>
            <pc:sldMk cId="3426148638" sldId="260"/>
            <ac:spMk id="753" creationId="{078267EC-608C-2940-0A10-350BB4D807ED}"/>
          </ac:spMkLst>
        </pc:spChg>
        <pc:spChg chg="mod">
          <ac:chgData name="Phoebe Clingan" userId="c9c5a307-583a-489a-830c-90ffa26b841e" providerId="ADAL" clId="{70C3F2C0-9699-4951-804B-45014D468BEC}" dt="2022-12-06T11:38:15.342" v="78" actId="164"/>
          <ac:spMkLst>
            <pc:docMk/>
            <pc:sldMk cId="3426148638" sldId="260"/>
            <ac:spMk id="754" creationId="{0A60D109-7B2E-E086-D397-41D8B0119AAB}"/>
          </ac:spMkLst>
        </pc:spChg>
        <pc:spChg chg="mod">
          <ac:chgData name="Phoebe Clingan" userId="c9c5a307-583a-489a-830c-90ffa26b841e" providerId="ADAL" clId="{70C3F2C0-9699-4951-804B-45014D468BEC}" dt="2022-12-06T11:15:39.573" v="27" actId="164"/>
          <ac:spMkLst>
            <pc:docMk/>
            <pc:sldMk cId="3426148638" sldId="260"/>
            <ac:spMk id="755" creationId="{92DA431E-5A71-E308-9AAB-2A33A9E2BF98}"/>
          </ac:spMkLst>
        </pc:spChg>
        <pc:spChg chg="del">
          <ac:chgData name="Phoebe Clingan" userId="c9c5a307-583a-489a-830c-90ffa26b841e" providerId="ADAL" clId="{70C3F2C0-9699-4951-804B-45014D468BEC}" dt="2022-12-06T11:39:18.875" v="88" actId="478"/>
          <ac:spMkLst>
            <pc:docMk/>
            <pc:sldMk cId="3426148638" sldId="260"/>
            <ac:spMk id="756" creationId="{42F03B86-F700-A9D3-EE49-EB7264F21A82}"/>
          </ac:spMkLst>
        </pc:spChg>
        <pc:spChg chg="mod">
          <ac:chgData name="Phoebe Clingan" userId="c9c5a307-583a-489a-830c-90ffa26b841e" providerId="ADAL" clId="{70C3F2C0-9699-4951-804B-45014D468BEC}" dt="2022-12-06T11:37:48.118" v="75" actId="164"/>
          <ac:spMkLst>
            <pc:docMk/>
            <pc:sldMk cId="3426148638" sldId="260"/>
            <ac:spMk id="757" creationId="{43E78B1C-B10C-DC6B-D37D-563783A85874}"/>
          </ac:spMkLst>
        </pc:spChg>
        <pc:spChg chg="mod">
          <ac:chgData name="Phoebe Clingan" userId="c9c5a307-583a-489a-830c-90ffa26b841e" providerId="ADAL" clId="{70C3F2C0-9699-4951-804B-45014D468BEC}" dt="2022-12-06T11:17:10.785" v="39" actId="164"/>
          <ac:spMkLst>
            <pc:docMk/>
            <pc:sldMk cId="3426148638" sldId="260"/>
            <ac:spMk id="758" creationId="{809A758F-E668-7980-597D-2A66ACDB9542}"/>
          </ac:spMkLst>
        </pc:spChg>
        <pc:spChg chg="mod">
          <ac:chgData name="Phoebe Clingan" userId="c9c5a307-583a-489a-830c-90ffa26b841e" providerId="ADAL" clId="{70C3F2C0-9699-4951-804B-45014D468BEC}" dt="2022-12-06T11:35:06.897" v="54" actId="164"/>
          <ac:spMkLst>
            <pc:docMk/>
            <pc:sldMk cId="3426148638" sldId="260"/>
            <ac:spMk id="759" creationId="{BAD0CBEA-1617-92AC-2CCE-B6B90872EF41}"/>
          </ac:spMkLst>
        </pc:spChg>
        <pc:spChg chg="mod">
          <ac:chgData name="Phoebe Clingan" userId="c9c5a307-583a-489a-830c-90ffa26b841e" providerId="ADAL" clId="{70C3F2C0-9699-4951-804B-45014D468BEC}" dt="2022-12-06T11:16:50.490" v="36" actId="164"/>
          <ac:spMkLst>
            <pc:docMk/>
            <pc:sldMk cId="3426148638" sldId="260"/>
            <ac:spMk id="760" creationId="{EDE49196-D9D1-BE27-375B-BF0D7424BD82}"/>
          </ac:spMkLst>
        </pc:spChg>
        <pc:spChg chg="mod">
          <ac:chgData name="Phoebe Clingan" userId="c9c5a307-583a-489a-830c-90ffa26b841e" providerId="ADAL" clId="{70C3F2C0-9699-4951-804B-45014D468BEC}" dt="2022-12-06T11:34:32.577" v="51" actId="164"/>
          <ac:spMkLst>
            <pc:docMk/>
            <pc:sldMk cId="3426148638" sldId="260"/>
            <ac:spMk id="761" creationId="{EEA5BD27-6193-FB28-E4AD-B86FDCAD4340}"/>
          </ac:spMkLst>
        </pc:spChg>
        <pc:spChg chg="mod">
          <ac:chgData name="Phoebe Clingan" userId="c9c5a307-583a-489a-830c-90ffa26b841e" providerId="ADAL" clId="{70C3F2C0-9699-4951-804B-45014D468BEC}" dt="2022-12-06T11:37:27.467" v="72" actId="164"/>
          <ac:spMkLst>
            <pc:docMk/>
            <pc:sldMk cId="3426148638" sldId="260"/>
            <ac:spMk id="762" creationId="{F48C22A7-8D9B-C390-9346-450DBA7A9B2D}"/>
          </ac:spMkLst>
        </pc:spChg>
        <pc:spChg chg="mod">
          <ac:chgData name="Phoebe Clingan" userId="c9c5a307-583a-489a-830c-90ffa26b841e" providerId="ADAL" clId="{70C3F2C0-9699-4951-804B-45014D468BEC}" dt="2022-12-06T11:37:01.726" v="69" actId="164"/>
          <ac:spMkLst>
            <pc:docMk/>
            <pc:sldMk cId="3426148638" sldId="260"/>
            <ac:spMk id="763" creationId="{DEDA51A3-CC9E-F1A2-8514-837D3EC8397F}"/>
          </ac:spMkLst>
        </pc:spChg>
        <pc:spChg chg="mod">
          <ac:chgData name="Phoebe Clingan" userId="c9c5a307-583a-489a-830c-90ffa26b841e" providerId="ADAL" clId="{70C3F2C0-9699-4951-804B-45014D468BEC}" dt="2022-12-06T11:17:36.258" v="42" actId="164"/>
          <ac:spMkLst>
            <pc:docMk/>
            <pc:sldMk cId="3426148638" sldId="260"/>
            <ac:spMk id="764" creationId="{6D3D5CE4-7F49-C748-9B50-50AF973588BF}"/>
          </ac:spMkLst>
        </pc:spChg>
        <pc:spChg chg="mod">
          <ac:chgData name="Phoebe Clingan" userId="c9c5a307-583a-489a-830c-90ffa26b841e" providerId="ADAL" clId="{70C3F2C0-9699-4951-804B-45014D468BEC}" dt="2022-12-06T11:17:36.258" v="42" actId="164"/>
          <ac:spMkLst>
            <pc:docMk/>
            <pc:sldMk cId="3426148638" sldId="260"/>
            <ac:spMk id="765" creationId="{F9E7EBB9-A66F-B579-38E7-719DEF8A77EA}"/>
          </ac:spMkLst>
        </pc:spChg>
        <pc:spChg chg="mod">
          <ac:chgData name="Phoebe Clingan" userId="c9c5a307-583a-489a-830c-90ffa26b841e" providerId="ADAL" clId="{70C3F2C0-9699-4951-804B-45014D468BEC}" dt="2022-12-06T11:16:03.296" v="30" actId="164"/>
          <ac:spMkLst>
            <pc:docMk/>
            <pc:sldMk cId="3426148638" sldId="260"/>
            <ac:spMk id="766" creationId="{0F4AB94A-B59D-1E11-B6C3-31A1DBD732E6}"/>
          </ac:spMkLst>
        </pc:spChg>
        <pc:spChg chg="mod">
          <ac:chgData name="Phoebe Clingan" userId="c9c5a307-583a-489a-830c-90ffa26b841e" providerId="ADAL" clId="{70C3F2C0-9699-4951-804B-45014D468BEC}" dt="2022-12-06T11:18:25.719" v="48" actId="164"/>
          <ac:spMkLst>
            <pc:docMk/>
            <pc:sldMk cId="3426148638" sldId="260"/>
            <ac:spMk id="767" creationId="{BE8A2BC3-DA28-6379-7A11-F4AE34128967}"/>
          </ac:spMkLst>
        </pc:spChg>
        <pc:spChg chg="mod">
          <ac:chgData name="Phoebe Clingan" userId="c9c5a307-583a-489a-830c-90ffa26b841e" providerId="ADAL" clId="{70C3F2C0-9699-4951-804B-45014D468BEC}" dt="2022-12-06T11:18:25.719" v="48" actId="164"/>
          <ac:spMkLst>
            <pc:docMk/>
            <pc:sldMk cId="3426148638" sldId="260"/>
            <ac:spMk id="768" creationId="{1F74F00F-BCD3-0689-0268-C22CEDA3BF62}"/>
          </ac:spMkLst>
        </pc:spChg>
        <pc:spChg chg="mod">
          <ac:chgData name="Phoebe Clingan" userId="c9c5a307-583a-489a-830c-90ffa26b841e" providerId="ADAL" clId="{70C3F2C0-9699-4951-804B-45014D468BEC}" dt="2022-12-06T11:16:25.616" v="33" actId="164"/>
          <ac:spMkLst>
            <pc:docMk/>
            <pc:sldMk cId="3426148638" sldId="260"/>
            <ac:spMk id="769" creationId="{F055694B-D3AB-6CA4-300E-0C265A360403}"/>
          </ac:spMkLst>
        </pc:spChg>
        <pc:spChg chg="mod">
          <ac:chgData name="Phoebe Clingan" userId="c9c5a307-583a-489a-830c-90ffa26b841e" providerId="ADAL" clId="{70C3F2C0-9699-4951-804B-45014D468BEC}" dt="2022-12-06T11:17:58.157" v="45" actId="164"/>
          <ac:spMkLst>
            <pc:docMk/>
            <pc:sldMk cId="3426148638" sldId="260"/>
            <ac:spMk id="770" creationId="{47CE4E8C-7A33-83BD-E6AC-D9E8F57A13D7}"/>
          </ac:spMkLst>
        </pc:spChg>
        <pc:spChg chg="del">
          <ac:chgData name="Phoebe Clingan" userId="c9c5a307-583a-489a-830c-90ffa26b841e" providerId="ADAL" clId="{70C3F2C0-9699-4951-804B-45014D468BEC}" dt="2022-12-06T11:39:18.875" v="88" actId="478"/>
          <ac:spMkLst>
            <pc:docMk/>
            <pc:sldMk cId="3426148638" sldId="260"/>
            <ac:spMk id="771" creationId="{1A2E004A-61AC-D919-5AE8-02832318FE33}"/>
          </ac:spMkLst>
        </pc:spChg>
        <pc:spChg chg="mod">
          <ac:chgData name="Phoebe Clingan" userId="c9c5a307-583a-489a-830c-90ffa26b841e" providerId="ADAL" clId="{70C3F2C0-9699-4951-804B-45014D468BEC}" dt="2022-12-06T11:36:38.035" v="66" actId="164"/>
          <ac:spMkLst>
            <pc:docMk/>
            <pc:sldMk cId="3426148638" sldId="260"/>
            <ac:spMk id="772" creationId="{DD7AB183-8AD3-7A5A-DEB2-5B94445D40E9}"/>
          </ac:spMkLst>
        </pc:spChg>
        <pc:spChg chg="mod">
          <ac:chgData name="Phoebe Clingan" userId="c9c5a307-583a-489a-830c-90ffa26b841e" providerId="ADAL" clId="{70C3F2C0-9699-4951-804B-45014D468BEC}" dt="2022-12-06T12:21:55.564" v="242" actId="1076"/>
          <ac:spMkLst>
            <pc:docMk/>
            <pc:sldMk cId="3426148638" sldId="260"/>
            <ac:spMk id="773" creationId="{2A8316E2-E66B-54CE-61FD-E81CF272494A}"/>
          </ac:spMkLst>
        </pc:spChg>
        <pc:spChg chg="mod">
          <ac:chgData name="Phoebe Clingan" userId="c9c5a307-583a-489a-830c-90ffa26b841e" providerId="ADAL" clId="{70C3F2C0-9699-4951-804B-45014D468BEC}" dt="2022-12-06T11:15:14.513" v="24" actId="164"/>
          <ac:spMkLst>
            <pc:docMk/>
            <pc:sldMk cId="3426148638" sldId="260"/>
            <ac:spMk id="774" creationId="{DB92B436-7FF5-1F5B-B5F4-35C305F5D7F1}"/>
          </ac:spMkLst>
        </pc:spChg>
        <pc:spChg chg="mod">
          <ac:chgData name="Phoebe Clingan" userId="c9c5a307-583a-489a-830c-90ffa26b841e" providerId="ADAL" clId="{70C3F2C0-9699-4951-804B-45014D468BEC}" dt="2022-12-06T11:37:27.467" v="72" actId="164"/>
          <ac:spMkLst>
            <pc:docMk/>
            <pc:sldMk cId="3426148638" sldId="260"/>
            <ac:spMk id="775" creationId="{3AFF6740-AD4E-7756-DE0C-8A8439596039}"/>
          </ac:spMkLst>
        </pc:spChg>
        <pc:spChg chg="mod">
          <ac:chgData name="Phoebe Clingan" userId="c9c5a307-583a-489a-830c-90ffa26b841e" providerId="ADAL" clId="{70C3F2C0-9699-4951-804B-45014D468BEC}" dt="2022-12-06T11:17:36.258" v="42" actId="164"/>
          <ac:spMkLst>
            <pc:docMk/>
            <pc:sldMk cId="3426148638" sldId="260"/>
            <ac:spMk id="776" creationId="{D8D6248F-C60B-D94D-0CCF-9BAE029BAF45}"/>
          </ac:spMkLst>
        </pc:spChg>
        <pc:spChg chg="del">
          <ac:chgData name="Phoebe Clingan" userId="c9c5a307-583a-489a-830c-90ffa26b841e" providerId="ADAL" clId="{70C3F2C0-9699-4951-804B-45014D468BEC}" dt="2022-12-06T11:39:18.875" v="88" actId="478"/>
          <ac:spMkLst>
            <pc:docMk/>
            <pc:sldMk cId="3426148638" sldId="260"/>
            <ac:spMk id="777" creationId="{387D8F96-77B9-8E6A-C5E8-E25815E2A0A5}"/>
          </ac:spMkLst>
        </pc:spChg>
        <pc:spChg chg="mod">
          <ac:chgData name="Phoebe Clingan" userId="c9c5a307-583a-489a-830c-90ffa26b841e" providerId="ADAL" clId="{70C3F2C0-9699-4951-804B-45014D468BEC}" dt="2022-12-06T11:37:01.726" v="69" actId="164"/>
          <ac:spMkLst>
            <pc:docMk/>
            <pc:sldMk cId="3426148638" sldId="260"/>
            <ac:spMk id="778" creationId="{AAC54F57-47CA-F6F1-A364-0ED1C72A3575}"/>
          </ac:spMkLst>
        </pc:spChg>
        <pc:spChg chg="mod">
          <ac:chgData name="Phoebe Clingan" userId="c9c5a307-583a-489a-830c-90ffa26b841e" providerId="ADAL" clId="{70C3F2C0-9699-4951-804B-45014D468BEC}" dt="2022-12-06T11:15:39.573" v="27" actId="164"/>
          <ac:spMkLst>
            <pc:docMk/>
            <pc:sldMk cId="3426148638" sldId="260"/>
            <ac:spMk id="779" creationId="{C931F966-BCDA-6327-F0AE-15063697232F}"/>
          </ac:spMkLst>
        </pc:spChg>
        <pc:spChg chg="mod">
          <ac:chgData name="Phoebe Clingan" userId="c9c5a307-583a-489a-830c-90ffa26b841e" providerId="ADAL" clId="{70C3F2C0-9699-4951-804B-45014D468BEC}" dt="2022-12-06T11:38:15.342" v="78" actId="164"/>
          <ac:spMkLst>
            <pc:docMk/>
            <pc:sldMk cId="3426148638" sldId="260"/>
            <ac:spMk id="780" creationId="{6816EF90-58E9-0B8E-ED81-393AECA44BDD}"/>
          </ac:spMkLst>
        </pc:spChg>
        <pc:spChg chg="mod">
          <ac:chgData name="Phoebe Clingan" userId="c9c5a307-583a-489a-830c-90ffa26b841e" providerId="ADAL" clId="{70C3F2C0-9699-4951-804B-45014D468BEC}" dt="2022-12-06T11:18:25.719" v="48" actId="164"/>
          <ac:spMkLst>
            <pc:docMk/>
            <pc:sldMk cId="3426148638" sldId="260"/>
            <ac:spMk id="781" creationId="{C0FB5F9A-5DDA-C79C-6539-BBA9407A61CD}"/>
          </ac:spMkLst>
        </pc:spChg>
        <pc:spChg chg="del">
          <ac:chgData name="Phoebe Clingan" userId="c9c5a307-583a-489a-830c-90ffa26b841e" providerId="ADAL" clId="{70C3F2C0-9699-4951-804B-45014D468BEC}" dt="2022-12-06T11:39:18.875" v="88" actId="478"/>
          <ac:spMkLst>
            <pc:docMk/>
            <pc:sldMk cId="3426148638" sldId="260"/>
            <ac:spMk id="782" creationId="{428C10AE-D129-BBB9-2577-81966329DCF8}"/>
          </ac:spMkLst>
        </pc:spChg>
        <pc:spChg chg="mod">
          <ac:chgData name="Phoebe Clingan" userId="c9c5a307-583a-489a-830c-90ffa26b841e" providerId="ADAL" clId="{70C3F2C0-9699-4951-804B-45014D468BEC}" dt="2022-12-06T12:21:01.838" v="235" actId="1076"/>
          <ac:spMkLst>
            <pc:docMk/>
            <pc:sldMk cId="3426148638" sldId="260"/>
            <ac:spMk id="783" creationId="{C5E7BC9E-4AA9-F73C-CC95-D75580A2C1D2}"/>
          </ac:spMkLst>
        </pc:spChg>
        <pc:spChg chg="mod">
          <ac:chgData name="Phoebe Clingan" userId="c9c5a307-583a-489a-830c-90ffa26b841e" providerId="ADAL" clId="{70C3F2C0-9699-4951-804B-45014D468BEC}" dt="2022-12-06T11:35:30.719" v="57" actId="164"/>
          <ac:spMkLst>
            <pc:docMk/>
            <pc:sldMk cId="3426148638" sldId="260"/>
            <ac:spMk id="784" creationId="{21B5C103-C85E-1A9A-9EA3-06D26C0449CC}"/>
          </ac:spMkLst>
        </pc:spChg>
        <pc:spChg chg="mod">
          <ac:chgData name="Phoebe Clingan" userId="c9c5a307-583a-489a-830c-90ffa26b841e" providerId="ADAL" clId="{70C3F2C0-9699-4951-804B-45014D468BEC}" dt="2022-12-06T11:38:15.342" v="78" actId="164"/>
          <ac:spMkLst>
            <pc:docMk/>
            <pc:sldMk cId="3426148638" sldId="260"/>
            <ac:spMk id="785" creationId="{539EBE19-EEB9-A3FD-79E1-446DE76A77CB}"/>
          </ac:spMkLst>
        </pc:spChg>
        <pc:spChg chg="mod">
          <ac:chgData name="Phoebe Clingan" userId="c9c5a307-583a-489a-830c-90ffa26b841e" providerId="ADAL" clId="{70C3F2C0-9699-4951-804B-45014D468BEC}" dt="2022-12-06T11:37:01.726" v="69" actId="164"/>
          <ac:spMkLst>
            <pc:docMk/>
            <pc:sldMk cId="3426148638" sldId="260"/>
            <ac:spMk id="786" creationId="{48C5FC69-9674-A555-FFBE-A62A2D3B6E2B}"/>
          </ac:spMkLst>
        </pc:spChg>
        <pc:spChg chg="mod">
          <ac:chgData name="Phoebe Clingan" userId="c9c5a307-583a-489a-830c-90ffa26b841e" providerId="ADAL" clId="{70C3F2C0-9699-4951-804B-45014D468BEC}" dt="2022-12-06T11:14:44.793" v="20" actId="164"/>
          <ac:spMkLst>
            <pc:docMk/>
            <pc:sldMk cId="3426148638" sldId="260"/>
            <ac:spMk id="787" creationId="{C2CD9485-1F80-A08F-39EA-EE8D5F57D132}"/>
          </ac:spMkLst>
        </pc:spChg>
        <pc:spChg chg="mod">
          <ac:chgData name="Phoebe Clingan" userId="c9c5a307-583a-489a-830c-90ffa26b841e" providerId="ADAL" clId="{70C3F2C0-9699-4951-804B-45014D468BEC}" dt="2022-12-06T11:36:12.342" v="63" actId="164"/>
          <ac:spMkLst>
            <pc:docMk/>
            <pc:sldMk cId="3426148638" sldId="260"/>
            <ac:spMk id="788" creationId="{49491F35-552B-5225-B9B0-261F879B9008}"/>
          </ac:spMkLst>
        </pc:spChg>
        <pc:spChg chg="mod">
          <ac:chgData name="Phoebe Clingan" userId="c9c5a307-583a-489a-830c-90ffa26b841e" providerId="ADAL" clId="{70C3F2C0-9699-4951-804B-45014D468BEC}" dt="2022-12-06T11:35:06.897" v="54" actId="164"/>
          <ac:spMkLst>
            <pc:docMk/>
            <pc:sldMk cId="3426148638" sldId="260"/>
            <ac:spMk id="789" creationId="{077A83C1-E7A9-994E-B18D-01D9D2A8436D}"/>
          </ac:spMkLst>
        </pc:spChg>
        <pc:spChg chg="mod">
          <ac:chgData name="Phoebe Clingan" userId="c9c5a307-583a-489a-830c-90ffa26b841e" providerId="ADAL" clId="{70C3F2C0-9699-4951-804B-45014D468BEC}" dt="2022-12-06T11:16:50.490" v="36" actId="164"/>
          <ac:spMkLst>
            <pc:docMk/>
            <pc:sldMk cId="3426148638" sldId="260"/>
            <ac:spMk id="790" creationId="{7BB36AC9-4FCD-F4BD-35B4-AE15F8D6F890}"/>
          </ac:spMkLst>
        </pc:spChg>
        <pc:spChg chg="mod">
          <ac:chgData name="Phoebe Clingan" userId="c9c5a307-583a-489a-830c-90ffa26b841e" providerId="ADAL" clId="{70C3F2C0-9699-4951-804B-45014D468BEC}" dt="2022-12-06T11:35:30.719" v="57" actId="164"/>
          <ac:spMkLst>
            <pc:docMk/>
            <pc:sldMk cId="3426148638" sldId="260"/>
            <ac:spMk id="791" creationId="{A60F0383-CF3A-250A-BBAC-9112163DD57C}"/>
          </ac:spMkLst>
        </pc:spChg>
        <pc:spChg chg="mod">
          <ac:chgData name="Phoebe Clingan" userId="c9c5a307-583a-489a-830c-90ffa26b841e" providerId="ADAL" clId="{70C3F2C0-9699-4951-804B-45014D468BEC}" dt="2022-12-06T12:20:58.725" v="234" actId="1076"/>
          <ac:spMkLst>
            <pc:docMk/>
            <pc:sldMk cId="3426148638" sldId="260"/>
            <ac:spMk id="792" creationId="{C3F16D8D-07E4-D819-8CEB-2D5F8209F704}"/>
          </ac:spMkLst>
        </pc:spChg>
        <pc:spChg chg="mod">
          <ac:chgData name="Phoebe Clingan" userId="c9c5a307-583a-489a-830c-90ffa26b841e" providerId="ADAL" clId="{70C3F2C0-9699-4951-804B-45014D468BEC}" dt="2022-12-06T11:38:39.004" v="82" actId="164"/>
          <ac:spMkLst>
            <pc:docMk/>
            <pc:sldMk cId="3426148638" sldId="260"/>
            <ac:spMk id="793" creationId="{59C46DF2-9686-ADFC-6687-0EBF574424BC}"/>
          </ac:spMkLst>
        </pc:spChg>
        <pc:spChg chg="mod">
          <ac:chgData name="Phoebe Clingan" userId="c9c5a307-583a-489a-830c-90ffa26b841e" providerId="ADAL" clId="{70C3F2C0-9699-4951-804B-45014D468BEC}" dt="2022-12-06T11:17:10.785" v="39" actId="164"/>
          <ac:spMkLst>
            <pc:docMk/>
            <pc:sldMk cId="3426148638" sldId="260"/>
            <ac:spMk id="794" creationId="{890BCABC-FD70-0C0C-5031-A6AE802B7D4F}"/>
          </ac:spMkLst>
        </pc:spChg>
        <pc:spChg chg="mod">
          <ac:chgData name="Phoebe Clingan" userId="c9c5a307-583a-489a-830c-90ffa26b841e" providerId="ADAL" clId="{70C3F2C0-9699-4951-804B-45014D468BEC}" dt="2022-12-06T11:36:38.035" v="66" actId="164"/>
          <ac:spMkLst>
            <pc:docMk/>
            <pc:sldMk cId="3426148638" sldId="260"/>
            <ac:spMk id="795" creationId="{9C931273-E2CC-90F4-4F99-C6DC1BFE3B12}"/>
          </ac:spMkLst>
        </pc:spChg>
        <pc:spChg chg="mod">
          <ac:chgData name="Phoebe Clingan" userId="c9c5a307-583a-489a-830c-90ffa26b841e" providerId="ADAL" clId="{70C3F2C0-9699-4951-804B-45014D468BEC}" dt="2022-12-06T11:36:12.342" v="63" actId="164"/>
          <ac:spMkLst>
            <pc:docMk/>
            <pc:sldMk cId="3426148638" sldId="260"/>
            <ac:spMk id="796" creationId="{A35AA6F4-BB29-322C-A336-ACFDD96A2587}"/>
          </ac:spMkLst>
        </pc:spChg>
        <pc:spChg chg="mod">
          <ac:chgData name="Phoebe Clingan" userId="c9c5a307-583a-489a-830c-90ffa26b841e" providerId="ADAL" clId="{70C3F2C0-9699-4951-804B-45014D468BEC}" dt="2022-12-06T11:15:39.573" v="27" actId="164"/>
          <ac:spMkLst>
            <pc:docMk/>
            <pc:sldMk cId="3426148638" sldId="260"/>
            <ac:spMk id="797" creationId="{E498FCDC-6931-1C80-702A-1B60B5369FF0}"/>
          </ac:spMkLst>
        </pc:spChg>
        <pc:spChg chg="mod">
          <ac:chgData name="Phoebe Clingan" userId="c9c5a307-583a-489a-830c-90ffa26b841e" providerId="ADAL" clId="{70C3F2C0-9699-4951-804B-45014D468BEC}" dt="2022-12-06T11:36:38.035" v="66" actId="164"/>
          <ac:spMkLst>
            <pc:docMk/>
            <pc:sldMk cId="3426148638" sldId="260"/>
            <ac:spMk id="798" creationId="{3DFCE6CA-F60B-6981-2AEC-58858765A32A}"/>
          </ac:spMkLst>
        </pc:spChg>
        <pc:spChg chg="mod">
          <ac:chgData name="Phoebe Clingan" userId="c9c5a307-583a-489a-830c-90ffa26b841e" providerId="ADAL" clId="{70C3F2C0-9699-4951-804B-45014D468BEC}" dt="2022-12-06T11:15:14.513" v="24" actId="164"/>
          <ac:spMkLst>
            <pc:docMk/>
            <pc:sldMk cId="3426148638" sldId="260"/>
            <ac:spMk id="799" creationId="{2FB9CCC5-A842-CEE6-748B-359E5AFBCE0F}"/>
          </ac:spMkLst>
        </pc:spChg>
        <pc:spChg chg="mod">
          <ac:chgData name="Phoebe Clingan" userId="c9c5a307-583a-489a-830c-90ffa26b841e" providerId="ADAL" clId="{70C3F2C0-9699-4951-804B-45014D468BEC}" dt="2022-12-06T11:36:38.035" v="66" actId="164"/>
          <ac:spMkLst>
            <pc:docMk/>
            <pc:sldMk cId="3426148638" sldId="260"/>
            <ac:spMk id="800" creationId="{218AC272-D75A-2C9A-8F92-0F3B616B5721}"/>
          </ac:spMkLst>
        </pc:spChg>
        <pc:spChg chg="mod">
          <ac:chgData name="Phoebe Clingan" userId="c9c5a307-583a-489a-830c-90ffa26b841e" providerId="ADAL" clId="{70C3F2C0-9699-4951-804B-45014D468BEC}" dt="2022-12-06T11:14:44.793" v="20" actId="164"/>
          <ac:spMkLst>
            <pc:docMk/>
            <pc:sldMk cId="3426148638" sldId="260"/>
            <ac:spMk id="801" creationId="{11B57C86-56BA-0499-C899-4A90FBFB19E8}"/>
          </ac:spMkLst>
        </pc:spChg>
        <pc:spChg chg="mod">
          <ac:chgData name="Phoebe Clingan" userId="c9c5a307-583a-489a-830c-90ffa26b841e" providerId="ADAL" clId="{70C3F2C0-9699-4951-804B-45014D468BEC}" dt="2022-12-06T11:35:53.035" v="60" actId="164"/>
          <ac:spMkLst>
            <pc:docMk/>
            <pc:sldMk cId="3426148638" sldId="260"/>
            <ac:spMk id="802" creationId="{71E1F659-E954-C68B-66FB-2942ECB1FB50}"/>
          </ac:spMkLst>
        </pc:spChg>
        <pc:spChg chg="mod">
          <ac:chgData name="Phoebe Clingan" userId="c9c5a307-583a-489a-830c-90ffa26b841e" providerId="ADAL" clId="{70C3F2C0-9699-4951-804B-45014D468BEC}" dt="2022-12-06T11:17:36.258" v="42" actId="164"/>
          <ac:spMkLst>
            <pc:docMk/>
            <pc:sldMk cId="3426148638" sldId="260"/>
            <ac:spMk id="803" creationId="{2AC17D49-E6F2-7250-C000-EDE03C171A05}"/>
          </ac:spMkLst>
        </pc:spChg>
        <pc:spChg chg="mod">
          <ac:chgData name="Phoebe Clingan" userId="c9c5a307-583a-489a-830c-90ffa26b841e" providerId="ADAL" clId="{70C3F2C0-9699-4951-804B-45014D468BEC}" dt="2022-12-06T11:36:12.342" v="63" actId="164"/>
          <ac:spMkLst>
            <pc:docMk/>
            <pc:sldMk cId="3426148638" sldId="260"/>
            <ac:spMk id="804" creationId="{0AA3AE1A-5C71-19D5-1375-1643F6C2F92E}"/>
          </ac:spMkLst>
        </pc:spChg>
        <pc:spChg chg="mod">
          <ac:chgData name="Phoebe Clingan" userId="c9c5a307-583a-489a-830c-90ffa26b841e" providerId="ADAL" clId="{70C3F2C0-9699-4951-804B-45014D468BEC}" dt="2022-12-06T11:14:16.076" v="17" actId="164"/>
          <ac:spMkLst>
            <pc:docMk/>
            <pc:sldMk cId="3426148638" sldId="260"/>
            <ac:spMk id="805" creationId="{B3537FBB-51D2-7EB2-A11E-62E5F8C27C8A}"/>
          </ac:spMkLst>
        </pc:spChg>
        <pc:spChg chg="mod">
          <ac:chgData name="Phoebe Clingan" userId="c9c5a307-583a-489a-830c-90ffa26b841e" providerId="ADAL" clId="{70C3F2C0-9699-4951-804B-45014D468BEC}" dt="2022-12-06T11:15:14.513" v="24" actId="164"/>
          <ac:spMkLst>
            <pc:docMk/>
            <pc:sldMk cId="3426148638" sldId="260"/>
            <ac:spMk id="806" creationId="{BDF74E4D-656C-7BAC-8877-694AF478946E}"/>
          </ac:spMkLst>
        </pc:spChg>
        <pc:spChg chg="mod">
          <ac:chgData name="Phoebe Clingan" userId="c9c5a307-583a-489a-830c-90ffa26b841e" providerId="ADAL" clId="{70C3F2C0-9699-4951-804B-45014D468BEC}" dt="2022-12-06T11:16:03.296" v="30" actId="164"/>
          <ac:spMkLst>
            <pc:docMk/>
            <pc:sldMk cId="3426148638" sldId="260"/>
            <ac:spMk id="807" creationId="{AA369FAA-8097-48EA-31CB-72A5EB08C3F3}"/>
          </ac:spMkLst>
        </pc:spChg>
        <pc:spChg chg="mod">
          <ac:chgData name="Phoebe Clingan" userId="c9c5a307-583a-489a-830c-90ffa26b841e" providerId="ADAL" clId="{70C3F2C0-9699-4951-804B-45014D468BEC}" dt="2022-12-06T11:37:48.118" v="75" actId="164"/>
          <ac:spMkLst>
            <pc:docMk/>
            <pc:sldMk cId="3426148638" sldId="260"/>
            <ac:spMk id="808" creationId="{857336A5-8E61-C2EC-1598-65DC9CBFBF2C}"/>
          </ac:spMkLst>
        </pc:spChg>
        <pc:spChg chg="mod">
          <ac:chgData name="Phoebe Clingan" userId="c9c5a307-583a-489a-830c-90ffa26b841e" providerId="ADAL" clId="{70C3F2C0-9699-4951-804B-45014D468BEC}" dt="2022-12-06T11:16:50.490" v="36" actId="164"/>
          <ac:spMkLst>
            <pc:docMk/>
            <pc:sldMk cId="3426148638" sldId="260"/>
            <ac:spMk id="809" creationId="{95E81D26-E711-BCA3-D474-C0CABE519420}"/>
          </ac:spMkLst>
        </pc:spChg>
        <pc:spChg chg="mod">
          <ac:chgData name="Phoebe Clingan" userId="c9c5a307-583a-489a-830c-90ffa26b841e" providerId="ADAL" clId="{70C3F2C0-9699-4951-804B-45014D468BEC}" dt="2022-12-06T12:20:55.051" v="233" actId="1076"/>
          <ac:spMkLst>
            <pc:docMk/>
            <pc:sldMk cId="3426148638" sldId="260"/>
            <ac:spMk id="810" creationId="{6C6B3AF1-D008-AAAE-231F-E3A77274E4D2}"/>
          </ac:spMkLst>
        </pc:spChg>
        <pc:spChg chg="mod">
          <ac:chgData name="Phoebe Clingan" userId="c9c5a307-583a-489a-830c-90ffa26b841e" providerId="ADAL" clId="{70C3F2C0-9699-4951-804B-45014D468BEC}" dt="2022-12-06T11:36:12.342" v="63" actId="164"/>
          <ac:spMkLst>
            <pc:docMk/>
            <pc:sldMk cId="3426148638" sldId="260"/>
            <ac:spMk id="811" creationId="{6D38C1B9-3698-A073-7536-A99B8AD9CBE6}"/>
          </ac:spMkLst>
        </pc:spChg>
        <pc:spChg chg="mod">
          <ac:chgData name="Phoebe Clingan" userId="c9c5a307-583a-489a-830c-90ffa26b841e" providerId="ADAL" clId="{70C3F2C0-9699-4951-804B-45014D468BEC}" dt="2022-12-06T11:35:06.897" v="54" actId="164"/>
          <ac:spMkLst>
            <pc:docMk/>
            <pc:sldMk cId="3426148638" sldId="260"/>
            <ac:spMk id="812" creationId="{1CEC2730-9664-94D9-9D4A-411685519CAA}"/>
          </ac:spMkLst>
        </pc:spChg>
        <pc:spChg chg="mod">
          <ac:chgData name="Phoebe Clingan" userId="c9c5a307-583a-489a-830c-90ffa26b841e" providerId="ADAL" clId="{70C3F2C0-9699-4951-804B-45014D468BEC}" dt="2022-12-06T11:34:32.577" v="51" actId="164"/>
          <ac:spMkLst>
            <pc:docMk/>
            <pc:sldMk cId="3426148638" sldId="260"/>
            <ac:spMk id="813" creationId="{1D738ADB-5E33-4777-4563-1CD129DBA8F1}"/>
          </ac:spMkLst>
        </pc:spChg>
        <pc:spChg chg="mod">
          <ac:chgData name="Phoebe Clingan" userId="c9c5a307-583a-489a-830c-90ffa26b841e" providerId="ADAL" clId="{70C3F2C0-9699-4951-804B-45014D468BEC}" dt="2022-12-06T11:16:25.616" v="33" actId="164"/>
          <ac:spMkLst>
            <pc:docMk/>
            <pc:sldMk cId="3426148638" sldId="260"/>
            <ac:spMk id="814" creationId="{78222B82-27F0-5389-4C6C-E08346527589}"/>
          </ac:spMkLst>
        </pc:spChg>
        <pc:spChg chg="mod">
          <ac:chgData name="Phoebe Clingan" userId="c9c5a307-583a-489a-830c-90ffa26b841e" providerId="ADAL" clId="{70C3F2C0-9699-4951-804B-45014D468BEC}" dt="2022-12-06T12:20:43.966" v="231" actId="1076"/>
          <ac:spMkLst>
            <pc:docMk/>
            <pc:sldMk cId="3426148638" sldId="260"/>
            <ac:spMk id="815" creationId="{24B7E3A8-FD68-0B1A-8190-D51C7A1C9FDC}"/>
          </ac:spMkLst>
        </pc:spChg>
        <pc:spChg chg="mod">
          <ac:chgData name="Phoebe Clingan" userId="c9c5a307-583a-489a-830c-90ffa26b841e" providerId="ADAL" clId="{70C3F2C0-9699-4951-804B-45014D468BEC}" dt="2022-12-06T11:13:36.626" v="7" actId="164"/>
          <ac:spMkLst>
            <pc:docMk/>
            <pc:sldMk cId="3426148638" sldId="260"/>
            <ac:spMk id="816" creationId="{EC0E861C-E225-2C05-51E7-E7A2ECD35601}"/>
          </ac:spMkLst>
        </pc:spChg>
        <pc:spChg chg="mod">
          <ac:chgData name="Phoebe Clingan" userId="c9c5a307-583a-489a-830c-90ffa26b841e" providerId="ADAL" clId="{70C3F2C0-9699-4951-804B-45014D468BEC}" dt="2022-12-06T11:18:25.719" v="48" actId="164"/>
          <ac:spMkLst>
            <pc:docMk/>
            <pc:sldMk cId="3426148638" sldId="260"/>
            <ac:spMk id="817" creationId="{281FFB45-70ED-9C3F-A739-A4ADA959DD5A}"/>
          </ac:spMkLst>
        </pc:spChg>
        <pc:spChg chg="mod">
          <ac:chgData name="Phoebe Clingan" userId="c9c5a307-583a-489a-830c-90ffa26b841e" providerId="ADAL" clId="{70C3F2C0-9699-4951-804B-45014D468BEC}" dt="2022-12-06T11:13:36.626" v="7" actId="164"/>
          <ac:spMkLst>
            <pc:docMk/>
            <pc:sldMk cId="3426148638" sldId="260"/>
            <ac:spMk id="818" creationId="{009FCB59-EA89-4269-D762-3BA8F522566C}"/>
          </ac:spMkLst>
        </pc:spChg>
        <pc:spChg chg="mod">
          <ac:chgData name="Phoebe Clingan" userId="c9c5a307-583a-489a-830c-90ffa26b841e" providerId="ADAL" clId="{70C3F2C0-9699-4951-804B-45014D468BEC}" dt="2022-12-06T11:15:14.513" v="24" actId="164"/>
          <ac:spMkLst>
            <pc:docMk/>
            <pc:sldMk cId="3426148638" sldId="260"/>
            <ac:spMk id="819" creationId="{D48334FC-2177-CBD4-6DA4-D038C615DA53}"/>
          </ac:spMkLst>
        </pc:spChg>
        <pc:spChg chg="del">
          <ac:chgData name="Phoebe Clingan" userId="c9c5a307-583a-489a-830c-90ffa26b841e" providerId="ADAL" clId="{70C3F2C0-9699-4951-804B-45014D468BEC}" dt="2022-12-06T11:39:18.875" v="88" actId="478"/>
          <ac:spMkLst>
            <pc:docMk/>
            <pc:sldMk cId="3426148638" sldId="260"/>
            <ac:spMk id="820" creationId="{4047F737-A56A-44B6-ADAD-8AEB74321265}"/>
          </ac:spMkLst>
        </pc:spChg>
        <pc:spChg chg="mod">
          <ac:chgData name="Phoebe Clingan" userId="c9c5a307-583a-489a-830c-90ffa26b841e" providerId="ADAL" clId="{70C3F2C0-9699-4951-804B-45014D468BEC}" dt="2022-12-06T11:15:39.573" v="27" actId="164"/>
          <ac:spMkLst>
            <pc:docMk/>
            <pc:sldMk cId="3426148638" sldId="260"/>
            <ac:spMk id="821" creationId="{0CB873AB-C537-458D-D47C-B1155B841CCE}"/>
          </ac:spMkLst>
        </pc:spChg>
        <pc:spChg chg="mod">
          <ac:chgData name="Phoebe Clingan" userId="c9c5a307-583a-489a-830c-90ffa26b841e" providerId="ADAL" clId="{70C3F2C0-9699-4951-804B-45014D468BEC}" dt="2022-12-06T11:14:44.793" v="20" actId="164"/>
          <ac:spMkLst>
            <pc:docMk/>
            <pc:sldMk cId="3426148638" sldId="260"/>
            <ac:spMk id="822" creationId="{C1162AE7-C698-2EE2-EEF5-AEF2EDF649F7}"/>
          </ac:spMkLst>
        </pc:spChg>
        <pc:spChg chg="mod">
          <ac:chgData name="Phoebe Clingan" userId="c9c5a307-583a-489a-830c-90ffa26b841e" providerId="ADAL" clId="{70C3F2C0-9699-4951-804B-45014D468BEC}" dt="2022-12-06T11:13:36.626" v="7" actId="164"/>
          <ac:spMkLst>
            <pc:docMk/>
            <pc:sldMk cId="3426148638" sldId="260"/>
            <ac:spMk id="823" creationId="{8E9CAB8A-DDE5-607D-9867-1494413B1104}"/>
          </ac:spMkLst>
        </pc:spChg>
        <pc:spChg chg="mod modVis">
          <ac:chgData name="Phoebe Clingan" userId="c9c5a307-583a-489a-830c-90ffa26b841e" providerId="ADAL" clId="{70C3F2C0-9699-4951-804B-45014D468BEC}" dt="2022-12-06T12:46:22.858" v="863" actId="33935"/>
          <ac:spMkLst>
            <pc:docMk/>
            <pc:sldMk cId="3426148638" sldId="260"/>
            <ac:spMk id="845" creationId="{D5670CF0-A914-7C98-FDA3-CD50E6FF2AA3}"/>
          </ac:spMkLst>
        </pc:spChg>
        <pc:spChg chg="mod modVis">
          <ac:chgData name="Phoebe Clingan" userId="c9c5a307-583a-489a-830c-90ffa26b841e" providerId="ADAL" clId="{70C3F2C0-9699-4951-804B-45014D468BEC}" dt="2022-12-06T12:46:22.858" v="863" actId="33935"/>
          <ac:spMkLst>
            <pc:docMk/>
            <pc:sldMk cId="3426148638" sldId="260"/>
            <ac:spMk id="846" creationId="{F07723A1-9D65-6FC8-A8F4-C6155D2D8987}"/>
          </ac:spMkLst>
        </pc:spChg>
        <pc:spChg chg="mod modVis">
          <ac:chgData name="Phoebe Clingan" userId="c9c5a307-583a-489a-830c-90ffa26b841e" providerId="ADAL" clId="{70C3F2C0-9699-4951-804B-45014D468BEC}" dt="2022-12-06T12:46:22.858" v="863" actId="33935"/>
          <ac:spMkLst>
            <pc:docMk/>
            <pc:sldMk cId="3426148638" sldId="260"/>
            <ac:spMk id="847" creationId="{BB6B005D-A5F9-4B13-0645-83191614653B}"/>
          </ac:spMkLst>
        </pc:spChg>
        <pc:spChg chg="mod modVis">
          <ac:chgData name="Phoebe Clingan" userId="c9c5a307-583a-489a-830c-90ffa26b841e" providerId="ADAL" clId="{70C3F2C0-9699-4951-804B-45014D468BEC}" dt="2022-12-06T12:46:22.858" v="863" actId="33935"/>
          <ac:spMkLst>
            <pc:docMk/>
            <pc:sldMk cId="3426148638" sldId="260"/>
            <ac:spMk id="848" creationId="{FCF18D39-8A48-CB91-A5E1-14F9D154061D}"/>
          </ac:spMkLst>
        </pc:spChg>
        <pc:spChg chg="mod modVis">
          <ac:chgData name="Phoebe Clingan" userId="c9c5a307-583a-489a-830c-90ffa26b841e" providerId="ADAL" clId="{70C3F2C0-9699-4951-804B-45014D468BEC}" dt="2022-12-06T12:46:22.858" v="863" actId="33935"/>
          <ac:spMkLst>
            <pc:docMk/>
            <pc:sldMk cId="3426148638" sldId="260"/>
            <ac:spMk id="849" creationId="{9D959989-46F7-B3AE-ED92-7E269FDAAE71}"/>
          </ac:spMkLst>
        </pc:spChg>
        <pc:spChg chg="mod modVis">
          <ac:chgData name="Phoebe Clingan" userId="c9c5a307-583a-489a-830c-90ffa26b841e" providerId="ADAL" clId="{70C3F2C0-9699-4951-804B-45014D468BEC}" dt="2022-12-06T12:46:22.858" v="863" actId="33935"/>
          <ac:spMkLst>
            <pc:docMk/>
            <pc:sldMk cId="3426148638" sldId="260"/>
            <ac:spMk id="850" creationId="{E85EFBBD-674E-86F4-6010-A19E2CC364F4}"/>
          </ac:spMkLst>
        </pc:spChg>
        <pc:spChg chg="mod modVis">
          <ac:chgData name="Phoebe Clingan" userId="c9c5a307-583a-489a-830c-90ffa26b841e" providerId="ADAL" clId="{70C3F2C0-9699-4951-804B-45014D468BEC}" dt="2022-12-06T12:46:22.858" v="863" actId="33935"/>
          <ac:spMkLst>
            <pc:docMk/>
            <pc:sldMk cId="3426148638" sldId="260"/>
            <ac:spMk id="851" creationId="{488BC195-CEFB-EEA8-3D91-EFAE899EC4B1}"/>
          </ac:spMkLst>
        </pc:spChg>
        <pc:spChg chg="mod modVis">
          <ac:chgData name="Phoebe Clingan" userId="c9c5a307-583a-489a-830c-90ffa26b841e" providerId="ADAL" clId="{70C3F2C0-9699-4951-804B-45014D468BEC}" dt="2022-12-06T12:46:22.858" v="863" actId="33935"/>
          <ac:spMkLst>
            <pc:docMk/>
            <pc:sldMk cId="3426148638" sldId="260"/>
            <ac:spMk id="852" creationId="{37D037FA-B73A-70A3-A410-F484C5F614AE}"/>
          </ac:spMkLst>
        </pc:spChg>
        <pc:spChg chg="mod modVis">
          <ac:chgData name="Phoebe Clingan" userId="c9c5a307-583a-489a-830c-90ffa26b841e" providerId="ADAL" clId="{70C3F2C0-9699-4951-804B-45014D468BEC}" dt="2022-12-06T12:46:22.858" v="863" actId="33935"/>
          <ac:spMkLst>
            <pc:docMk/>
            <pc:sldMk cId="3426148638" sldId="260"/>
            <ac:spMk id="853" creationId="{35C4A781-C7E6-17BF-EA19-7501EF9C2731}"/>
          </ac:spMkLst>
        </pc:spChg>
        <pc:spChg chg="mod modVis">
          <ac:chgData name="Phoebe Clingan" userId="c9c5a307-583a-489a-830c-90ffa26b841e" providerId="ADAL" clId="{70C3F2C0-9699-4951-804B-45014D468BEC}" dt="2022-12-06T12:46:22.858" v="863" actId="33935"/>
          <ac:spMkLst>
            <pc:docMk/>
            <pc:sldMk cId="3426148638" sldId="260"/>
            <ac:spMk id="854" creationId="{B658E1B7-DED1-30D7-35B1-79C10E6091E0}"/>
          </ac:spMkLst>
        </pc:spChg>
        <pc:spChg chg="mod modVis">
          <ac:chgData name="Phoebe Clingan" userId="c9c5a307-583a-489a-830c-90ffa26b841e" providerId="ADAL" clId="{70C3F2C0-9699-4951-804B-45014D468BEC}" dt="2022-12-06T12:46:22.858" v="863" actId="33935"/>
          <ac:spMkLst>
            <pc:docMk/>
            <pc:sldMk cId="3426148638" sldId="260"/>
            <ac:spMk id="855" creationId="{4595C87C-E89F-D68B-5CE9-6C1069AC2753}"/>
          </ac:spMkLst>
        </pc:spChg>
        <pc:spChg chg="mod modVis">
          <ac:chgData name="Phoebe Clingan" userId="c9c5a307-583a-489a-830c-90ffa26b841e" providerId="ADAL" clId="{70C3F2C0-9699-4951-804B-45014D468BEC}" dt="2022-12-06T12:46:22.858" v="863" actId="33935"/>
          <ac:spMkLst>
            <pc:docMk/>
            <pc:sldMk cId="3426148638" sldId="260"/>
            <ac:spMk id="856" creationId="{ADA39835-ED81-C3B4-7F09-0E3A06E58908}"/>
          </ac:spMkLst>
        </pc:spChg>
        <pc:spChg chg="mod modVis">
          <ac:chgData name="Phoebe Clingan" userId="c9c5a307-583a-489a-830c-90ffa26b841e" providerId="ADAL" clId="{70C3F2C0-9699-4951-804B-45014D468BEC}" dt="2022-12-06T12:46:22.858" v="863" actId="33935"/>
          <ac:spMkLst>
            <pc:docMk/>
            <pc:sldMk cId="3426148638" sldId="260"/>
            <ac:spMk id="857" creationId="{74892BA6-9E16-9C5C-5C20-B1F654D1D54E}"/>
          </ac:spMkLst>
        </pc:spChg>
        <pc:spChg chg="mod modVis">
          <ac:chgData name="Phoebe Clingan" userId="c9c5a307-583a-489a-830c-90ffa26b841e" providerId="ADAL" clId="{70C3F2C0-9699-4951-804B-45014D468BEC}" dt="2022-12-06T12:46:22.858" v="863" actId="33935"/>
          <ac:spMkLst>
            <pc:docMk/>
            <pc:sldMk cId="3426148638" sldId="260"/>
            <ac:spMk id="858" creationId="{D056B174-A083-48DB-C72F-7E3158447BEB}"/>
          </ac:spMkLst>
        </pc:spChg>
        <pc:spChg chg="mod modVis">
          <ac:chgData name="Phoebe Clingan" userId="c9c5a307-583a-489a-830c-90ffa26b841e" providerId="ADAL" clId="{70C3F2C0-9699-4951-804B-45014D468BEC}" dt="2022-12-06T12:46:22.858" v="863" actId="33935"/>
          <ac:spMkLst>
            <pc:docMk/>
            <pc:sldMk cId="3426148638" sldId="260"/>
            <ac:spMk id="859" creationId="{5515FED1-CB3D-C588-EC4A-B9F56CBA1F46}"/>
          </ac:spMkLst>
        </pc:spChg>
        <pc:spChg chg="mod modVis">
          <ac:chgData name="Phoebe Clingan" userId="c9c5a307-583a-489a-830c-90ffa26b841e" providerId="ADAL" clId="{70C3F2C0-9699-4951-804B-45014D468BEC}" dt="2022-12-06T12:46:22.858" v="863" actId="33935"/>
          <ac:spMkLst>
            <pc:docMk/>
            <pc:sldMk cId="3426148638" sldId="260"/>
            <ac:spMk id="860" creationId="{B4C38E75-1420-8C86-6BF5-75BE805374A6}"/>
          </ac:spMkLst>
        </pc:spChg>
        <pc:spChg chg="mod modVis">
          <ac:chgData name="Phoebe Clingan" userId="c9c5a307-583a-489a-830c-90ffa26b841e" providerId="ADAL" clId="{70C3F2C0-9699-4951-804B-45014D468BEC}" dt="2022-12-06T12:46:22.858" v="863" actId="33935"/>
          <ac:spMkLst>
            <pc:docMk/>
            <pc:sldMk cId="3426148638" sldId="260"/>
            <ac:spMk id="861" creationId="{B28CE626-781E-A86C-B357-B6799C6A3B0F}"/>
          </ac:spMkLst>
        </pc:spChg>
        <pc:spChg chg="mod modVis">
          <ac:chgData name="Phoebe Clingan" userId="c9c5a307-583a-489a-830c-90ffa26b841e" providerId="ADAL" clId="{70C3F2C0-9699-4951-804B-45014D468BEC}" dt="2022-12-06T12:46:22.858" v="863" actId="33935"/>
          <ac:spMkLst>
            <pc:docMk/>
            <pc:sldMk cId="3426148638" sldId="260"/>
            <ac:spMk id="862" creationId="{FEC22DB8-27C3-BCEC-C412-7AF37F488695}"/>
          </ac:spMkLst>
        </pc:spChg>
        <pc:spChg chg="mod modVis">
          <ac:chgData name="Phoebe Clingan" userId="c9c5a307-583a-489a-830c-90ffa26b841e" providerId="ADAL" clId="{70C3F2C0-9699-4951-804B-45014D468BEC}" dt="2022-12-06T12:46:22.858" v="863" actId="33935"/>
          <ac:spMkLst>
            <pc:docMk/>
            <pc:sldMk cId="3426148638" sldId="260"/>
            <ac:spMk id="863" creationId="{F4E4CB8F-B7E4-B0CF-5388-F2A51338E8B7}"/>
          </ac:spMkLst>
        </pc:spChg>
        <pc:spChg chg="mod modVis">
          <ac:chgData name="Phoebe Clingan" userId="c9c5a307-583a-489a-830c-90ffa26b841e" providerId="ADAL" clId="{70C3F2C0-9699-4951-804B-45014D468BEC}" dt="2022-12-06T12:46:22.858" v="863" actId="33935"/>
          <ac:spMkLst>
            <pc:docMk/>
            <pc:sldMk cId="3426148638" sldId="260"/>
            <ac:spMk id="864" creationId="{9EDE51A5-E70F-1929-5328-01427743C01F}"/>
          </ac:spMkLst>
        </pc:spChg>
        <pc:spChg chg="mod modVis">
          <ac:chgData name="Phoebe Clingan" userId="c9c5a307-583a-489a-830c-90ffa26b841e" providerId="ADAL" clId="{70C3F2C0-9699-4951-804B-45014D468BEC}" dt="2022-12-06T12:46:22.858" v="863" actId="33935"/>
          <ac:spMkLst>
            <pc:docMk/>
            <pc:sldMk cId="3426148638" sldId="260"/>
            <ac:spMk id="865" creationId="{159994C1-54CF-3EA0-C3ED-404F23AB2FA5}"/>
          </ac:spMkLst>
        </pc:spChg>
        <pc:spChg chg="mod modVis">
          <ac:chgData name="Phoebe Clingan" userId="c9c5a307-583a-489a-830c-90ffa26b841e" providerId="ADAL" clId="{70C3F2C0-9699-4951-804B-45014D468BEC}" dt="2022-12-06T12:46:22.858" v="863" actId="33935"/>
          <ac:spMkLst>
            <pc:docMk/>
            <pc:sldMk cId="3426148638" sldId="260"/>
            <ac:spMk id="866" creationId="{22B0599D-43F2-C9B6-EFFD-7335E2AB65AF}"/>
          </ac:spMkLst>
        </pc:spChg>
        <pc:grpChg chg="add del mod modVis">
          <ac:chgData name="Phoebe Clingan" userId="c9c5a307-583a-489a-830c-90ffa26b841e" providerId="ADAL" clId="{70C3F2C0-9699-4951-804B-45014D468BEC}" dt="2022-12-06T12:43:56.471" v="857" actId="21"/>
          <ac:grpSpMkLst>
            <pc:docMk/>
            <pc:sldMk cId="3426148638" sldId="260"/>
            <ac:grpSpMk id="2" creationId="{38531A16-6BCE-5BD8-5212-393B3F3D64EA}"/>
          </ac:grpSpMkLst>
        </pc:grpChg>
        <pc:grpChg chg="add del mod ord modVis">
          <ac:chgData name="Phoebe Clingan" userId="c9c5a307-583a-489a-830c-90ffa26b841e" providerId="ADAL" clId="{70C3F2C0-9699-4951-804B-45014D468BEC}" dt="2022-12-06T12:43:56.471" v="857" actId="21"/>
          <ac:grpSpMkLst>
            <pc:docMk/>
            <pc:sldMk cId="3426148638" sldId="260"/>
            <ac:grpSpMk id="3" creationId="{CC34FA0C-58CE-A5F7-33DF-5166964A7AA2}"/>
          </ac:grpSpMkLst>
        </pc:grpChg>
        <pc:grpChg chg="add del mod modVis">
          <ac:chgData name="Phoebe Clingan" userId="c9c5a307-583a-489a-830c-90ffa26b841e" providerId="ADAL" clId="{70C3F2C0-9699-4951-804B-45014D468BEC}" dt="2022-12-06T12:43:56.471" v="857" actId="21"/>
          <ac:grpSpMkLst>
            <pc:docMk/>
            <pc:sldMk cId="3426148638" sldId="260"/>
            <ac:grpSpMk id="4" creationId="{25279B33-4B7D-835A-CA7C-4188C1C1584B}"/>
          </ac:grpSpMkLst>
        </pc:grpChg>
        <pc:grpChg chg="add del mod ord modVis">
          <ac:chgData name="Phoebe Clingan" userId="c9c5a307-583a-489a-830c-90ffa26b841e" providerId="ADAL" clId="{70C3F2C0-9699-4951-804B-45014D468BEC}" dt="2022-12-06T12:43:56.471" v="857" actId="21"/>
          <ac:grpSpMkLst>
            <pc:docMk/>
            <pc:sldMk cId="3426148638" sldId="260"/>
            <ac:grpSpMk id="6" creationId="{5169FA06-DD06-244E-FD3E-C6F12647DFAE}"/>
          </ac:grpSpMkLst>
        </pc:grpChg>
        <pc:grpChg chg="add del mod modVis">
          <ac:chgData name="Phoebe Clingan" userId="c9c5a307-583a-489a-830c-90ffa26b841e" providerId="ADAL" clId="{70C3F2C0-9699-4951-804B-45014D468BEC}" dt="2022-12-06T12:43:56.471" v="857" actId="21"/>
          <ac:grpSpMkLst>
            <pc:docMk/>
            <pc:sldMk cId="3426148638" sldId="260"/>
            <ac:grpSpMk id="7" creationId="{59145BB0-DA57-4F05-5872-344DA37C337C}"/>
          </ac:grpSpMkLst>
        </pc:grpChg>
        <pc:grpChg chg="add del mod ord modVis">
          <ac:chgData name="Phoebe Clingan" userId="c9c5a307-583a-489a-830c-90ffa26b841e" providerId="ADAL" clId="{70C3F2C0-9699-4951-804B-45014D468BEC}" dt="2022-12-06T12:43:56.471" v="857" actId="21"/>
          <ac:grpSpMkLst>
            <pc:docMk/>
            <pc:sldMk cId="3426148638" sldId="260"/>
            <ac:grpSpMk id="8" creationId="{F6AAD1D4-D245-C665-FC85-3F2DAC5F4B06}"/>
          </ac:grpSpMkLst>
        </pc:grpChg>
        <pc:grpChg chg="add del mod ord modVis">
          <ac:chgData name="Phoebe Clingan" userId="c9c5a307-583a-489a-830c-90ffa26b841e" providerId="ADAL" clId="{70C3F2C0-9699-4951-804B-45014D468BEC}" dt="2022-12-06T12:43:56.471" v="857" actId="21"/>
          <ac:grpSpMkLst>
            <pc:docMk/>
            <pc:sldMk cId="3426148638" sldId="260"/>
            <ac:grpSpMk id="9" creationId="{360C575F-A2FF-93AA-824F-D8C477C0A986}"/>
          </ac:grpSpMkLst>
        </pc:grpChg>
        <pc:grpChg chg="add del mod ord modVis">
          <ac:chgData name="Phoebe Clingan" userId="c9c5a307-583a-489a-830c-90ffa26b841e" providerId="ADAL" clId="{70C3F2C0-9699-4951-804B-45014D468BEC}" dt="2022-12-06T12:43:56.471" v="857" actId="21"/>
          <ac:grpSpMkLst>
            <pc:docMk/>
            <pc:sldMk cId="3426148638" sldId="260"/>
            <ac:grpSpMk id="10" creationId="{DE93F07B-1B48-548E-40B9-38938FD94151}"/>
          </ac:grpSpMkLst>
        </pc:grpChg>
        <pc:grpChg chg="add del mod ord modVis">
          <ac:chgData name="Phoebe Clingan" userId="c9c5a307-583a-489a-830c-90ffa26b841e" providerId="ADAL" clId="{70C3F2C0-9699-4951-804B-45014D468BEC}" dt="2022-12-06T12:43:56.471" v="857" actId="21"/>
          <ac:grpSpMkLst>
            <pc:docMk/>
            <pc:sldMk cId="3426148638" sldId="260"/>
            <ac:grpSpMk id="11" creationId="{8192DAFF-6817-F2AE-FD9D-E73C1EAC4DAB}"/>
          </ac:grpSpMkLst>
        </pc:grpChg>
        <pc:grpChg chg="add del mod ord modVis">
          <ac:chgData name="Phoebe Clingan" userId="c9c5a307-583a-489a-830c-90ffa26b841e" providerId="ADAL" clId="{70C3F2C0-9699-4951-804B-45014D468BEC}" dt="2022-12-06T12:43:56.471" v="857" actId="21"/>
          <ac:grpSpMkLst>
            <pc:docMk/>
            <pc:sldMk cId="3426148638" sldId="260"/>
            <ac:grpSpMk id="12" creationId="{C384F51B-8663-207B-BA25-0D1F90AFEF00}"/>
          </ac:grpSpMkLst>
        </pc:grpChg>
        <pc:grpChg chg="add del mod ord modVis">
          <ac:chgData name="Phoebe Clingan" userId="c9c5a307-583a-489a-830c-90ffa26b841e" providerId="ADAL" clId="{70C3F2C0-9699-4951-804B-45014D468BEC}" dt="2022-12-06T12:43:56.471" v="857" actId="21"/>
          <ac:grpSpMkLst>
            <pc:docMk/>
            <pc:sldMk cId="3426148638" sldId="260"/>
            <ac:grpSpMk id="13" creationId="{8EB9D354-C02F-B7B8-9BA9-1059D40A29DD}"/>
          </ac:grpSpMkLst>
        </pc:grpChg>
        <pc:grpChg chg="add del mod modVis">
          <ac:chgData name="Phoebe Clingan" userId="c9c5a307-583a-489a-830c-90ffa26b841e" providerId="ADAL" clId="{70C3F2C0-9699-4951-804B-45014D468BEC}" dt="2022-12-06T12:43:56.471" v="857" actId="21"/>
          <ac:grpSpMkLst>
            <pc:docMk/>
            <pc:sldMk cId="3426148638" sldId="260"/>
            <ac:grpSpMk id="14" creationId="{B838215C-39CE-540C-AAEA-49F2ED28D8B0}"/>
          </ac:grpSpMkLst>
        </pc:grpChg>
        <pc:grpChg chg="add del mod modVis">
          <ac:chgData name="Phoebe Clingan" userId="c9c5a307-583a-489a-830c-90ffa26b841e" providerId="ADAL" clId="{70C3F2C0-9699-4951-804B-45014D468BEC}" dt="2022-12-06T12:43:56.471" v="857" actId="21"/>
          <ac:grpSpMkLst>
            <pc:docMk/>
            <pc:sldMk cId="3426148638" sldId="260"/>
            <ac:grpSpMk id="16" creationId="{1F6AA987-0D59-2DC5-E790-265D1EBA5961}"/>
          </ac:grpSpMkLst>
        </pc:grpChg>
        <pc:grpChg chg="add del mod modVis">
          <ac:chgData name="Phoebe Clingan" userId="c9c5a307-583a-489a-830c-90ffa26b841e" providerId="ADAL" clId="{70C3F2C0-9699-4951-804B-45014D468BEC}" dt="2022-12-06T12:43:56.471" v="857" actId="21"/>
          <ac:grpSpMkLst>
            <pc:docMk/>
            <pc:sldMk cId="3426148638" sldId="260"/>
            <ac:grpSpMk id="18" creationId="{65920515-FB04-8156-F327-19EB9D5F9063}"/>
          </ac:grpSpMkLst>
        </pc:grpChg>
        <pc:grpChg chg="add del mod ord modVis">
          <ac:chgData name="Phoebe Clingan" userId="c9c5a307-583a-489a-830c-90ffa26b841e" providerId="ADAL" clId="{70C3F2C0-9699-4951-804B-45014D468BEC}" dt="2022-12-06T12:43:56.471" v="857" actId="21"/>
          <ac:grpSpMkLst>
            <pc:docMk/>
            <pc:sldMk cId="3426148638" sldId="260"/>
            <ac:grpSpMk id="19" creationId="{7A4F4A39-FCB7-D4D9-0D75-0E019D6A78FF}"/>
          </ac:grpSpMkLst>
        </pc:grpChg>
        <pc:grpChg chg="add del mod ord modVis">
          <ac:chgData name="Phoebe Clingan" userId="c9c5a307-583a-489a-830c-90ffa26b841e" providerId="ADAL" clId="{70C3F2C0-9699-4951-804B-45014D468BEC}" dt="2022-12-06T12:43:56.471" v="857" actId="21"/>
          <ac:grpSpMkLst>
            <pc:docMk/>
            <pc:sldMk cId="3426148638" sldId="260"/>
            <ac:grpSpMk id="20" creationId="{0F0E2086-6A74-5F01-82CF-D953A4DF200C}"/>
          </ac:grpSpMkLst>
        </pc:grpChg>
        <pc:grpChg chg="add del mod modVis">
          <ac:chgData name="Phoebe Clingan" userId="c9c5a307-583a-489a-830c-90ffa26b841e" providerId="ADAL" clId="{70C3F2C0-9699-4951-804B-45014D468BEC}" dt="2022-12-06T12:43:56.471" v="857" actId="21"/>
          <ac:grpSpMkLst>
            <pc:docMk/>
            <pc:sldMk cId="3426148638" sldId="260"/>
            <ac:grpSpMk id="21" creationId="{CC97B12C-7AF4-8CFE-D21D-A2A37026C4E2}"/>
          </ac:grpSpMkLst>
        </pc:grpChg>
        <pc:grpChg chg="add del mod ord modVis">
          <ac:chgData name="Phoebe Clingan" userId="c9c5a307-583a-489a-830c-90ffa26b841e" providerId="ADAL" clId="{70C3F2C0-9699-4951-804B-45014D468BEC}" dt="2022-12-06T12:43:56.471" v="857" actId="21"/>
          <ac:grpSpMkLst>
            <pc:docMk/>
            <pc:sldMk cId="3426148638" sldId="260"/>
            <ac:grpSpMk id="22" creationId="{36730E2C-8EAC-B4E4-B420-B96711375299}"/>
          </ac:grpSpMkLst>
        </pc:grpChg>
        <pc:grpChg chg="add del mod ord modVis">
          <ac:chgData name="Phoebe Clingan" userId="c9c5a307-583a-489a-830c-90ffa26b841e" providerId="ADAL" clId="{70C3F2C0-9699-4951-804B-45014D468BEC}" dt="2022-12-06T12:43:56.471" v="857" actId="21"/>
          <ac:grpSpMkLst>
            <pc:docMk/>
            <pc:sldMk cId="3426148638" sldId="260"/>
            <ac:grpSpMk id="23" creationId="{A029FAA2-CDEE-C7A8-2AE8-ABF2B1020A11}"/>
          </ac:grpSpMkLst>
        </pc:grpChg>
        <pc:grpChg chg="add del mod ord modVis">
          <ac:chgData name="Phoebe Clingan" userId="c9c5a307-583a-489a-830c-90ffa26b841e" providerId="ADAL" clId="{70C3F2C0-9699-4951-804B-45014D468BEC}" dt="2022-12-06T12:43:56.471" v="857" actId="21"/>
          <ac:grpSpMkLst>
            <pc:docMk/>
            <pc:sldMk cId="3426148638" sldId="260"/>
            <ac:grpSpMk id="24" creationId="{2D523CF4-AD83-4C9B-58D7-C771EA444B1F}"/>
          </ac:grpSpMkLst>
        </pc:grpChg>
        <pc:grpChg chg="add del mod modVis">
          <ac:chgData name="Phoebe Clingan" userId="c9c5a307-583a-489a-830c-90ffa26b841e" providerId="ADAL" clId="{70C3F2C0-9699-4951-804B-45014D468BEC}" dt="2022-12-06T12:43:56.471" v="857" actId="21"/>
          <ac:grpSpMkLst>
            <pc:docMk/>
            <pc:sldMk cId="3426148638" sldId="260"/>
            <ac:grpSpMk id="25" creationId="{230F03B7-96D6-7973-59AE-4A6FC5B1D2D4}"/>
          </ac:grpSpMkLst>
        </pc:grpChg>
        <pc:grpChg chg="add del mod ord modVis">
          <ac:chgData name="Phoebe Clingan" userId="c9c5a307-583a-489a-830c-90ffa26b841e" providerId="ADAL" clId="{70C3F2C0-9699-4951-804B-45014D468BEC}" dt="2022-12-06T12:43:56.471" v="857" actId="21"/>
          <ac:grpSpMkLst>
            <pc:docMk/>
            <pc:sldMk cId="3426148638" sldId="260"/>
            <ac:grpSpMk id="26" creationId="{F3F385E8-95F4-43BF-5EA7-8515EF4E5FAA}"/>
          </ac:grpSpMkLst>
        </pc:grpChg>
        <pc:grpChg chg="add del mod modVis">
          <ac:chgData name="Phoebe Clingan" userId="c9c5a307-583a-489a-830c-90ffa26b841e" providerId="ADAL" clId="{70C3F2C0-9699-4951-804B-45014D468BEC}" dt="2022-12-06T12:43:56.471" v="857" actId="21"/>
          <ac:grpSpMkLst>
            <pc:docMk/>
            <pc:sldMk cId="3426148638" sldId="260"/>
            <ac:grpSpMk id="27" creationId="{7DDC1850-FD65-B8F2-53A7-28DB72593B4E}"/>
          </ac:grpSpMkLst>
        </pc:grpChg>
        <pc:grpChg chg="add del mod modVis">
          <ac:chgData name="Phoebe Clingan" userId="c9c5a307-583a-489a-830c-90ffa26b841e" providerId="ADAL" clId="{70C3F2C0-9699-4951-804B-45014D468BEC}" dt="2022-12-06T12:43:56.471" v="857" actId="21"/>
          <ac:grpSpMkLst>
            <pc:docMk/>
            <pc:sldMk cId="3426148638" sldId="260"/>
            <ac:grpSpMk id="28" creationId="{4117368D-A5D5-77D8-EE6B-9ED8F7C19B48}"/>
          </ac:grpSpMkLst>
        </pc:grpChg>
        <pc:grpChg chg="mod">
          <ac:chgData name="Phoebe Clingan" userId="c9c5a307-583a-489a-830c-90ffa26b841e" providerId="ADAL" clId="{70C3F2C0-9699-4951-804B-45014D468BEC}" dt="2022-12-06T12:19:13.957" v="226" actId="1076"/>
          <ac:grpSpMkLst>
            <pc:docMk/>
            <pc:sldMk cId="3426148638" sldId="260"/>
            <ac:grpSpMk id="876" creationId="{F93D75F3-93CD-0884-510F-3CA36926BC6F}"/>
          </ac:grpSpMkLst>
        </pc:grpChg>
        <pc:picChg chg="mod modVis">
          <ac:chgData name="Phoebe Clingan" userId="c9c5a307-583a-489a-830c-90ffa26b841e" providerId="ADAL" clId="{70C3F2C0-9699-4951-804B-45014D468BEC}" dt="2022-12-06T12:46:22.858" v="863" actId="33935"/>
          <ac:picMkLst>
            <pc:docMk/>
            <pc:sldMk cId="3426148638" sldId="260"/>
            <ac:picMk id="17" creationId="{417E9F2C-AB51-A1AD-69D7-46B88210A4C2}"/>
          </ac:picMkLst>
        </pc:picChg>
        <pc:picChg chg="mod modVis">
          <ac:chgData name="Phoebe Clingan" userId="c9c5a307-583a-489a-830c-90ffa26b841e" providerId="ADAL" clId="{70C3F2C0-9699-4951-804B-45014D468BEC}" dt="2022-12-06T12:46:22.858" v="863" actId="33935"/>
          <ac:picMkLst>
            <pc:docMk/>
            <pc:sldMk cId="3426148638" sldId="260"/>
            <ac:picMk id="539" creationId="{CCD6E8E9-9637-FBB3-DED0-044CC2A193F9}"/>
          </ac:picMkLst>
        </pc:picChg>
        <pc:picChg chg="mod modVis">
          <ac:chgData name="Phoebe Clingan" userId="c9c5a307-583a-489a-830c-90ffa26b841e" providerId="ADAL" clId="{70C3F2C0-9699-4951-804B-45014D468BEC}" dt="2022-12-06T12:46:22.858" v="863" actId="33935"/>
          <ac:picMkLst>
            <pc:docMk/>
            <pc:sldMk cId="3426148638" sldId="260"/>
            <ac:picMk id="546" creationId="{5624F4DA-F49B-D78B-E7CD-63F7F87FA845}"/>
          </ac:picMkLst>
        </pc:picChg>
        <pc:picChg chg="mod modVis">
          <ac:chgData name="Phoebe Clingan" userId="c9c5a307-583a-489a-830c-90ffa26b841e" providerId="ADAL" clId="{70C3F2C0-9699-4951-804B-45014D468BEC}" dt="2022-12-06T12:46:22.858" v="863" actId="33935"/>
          <ac:picMkLst>
            <pc:docMk/>
            <pc:sldMk cId="3426148638" sldId="260"/>
            <ac:picMk id="547" creationId="{8145BA7E-D51F-A52E-F1F3-93BD4D9BA420}"/>
          </ac:picMkLst>
        </pc:picChg>
      </pc:sldChg>
      <pc:sldChg chg="addSp delSp modSp mod modTransition setBg addAnim delAnim modAnim">
        <pc:chgData name="Phoebe Clingan" userId="c9c5a307-583a-489a-830c-90ffa26b841e" providerId="ADAL" clId="{70C3F2C0-9699-4951-804B-45014D468BEC}" dt="2022-12-07T10:44:07.696" v="3070" actId="207"/>
        <pc:sldMkLst>
          <pc:docMk/>
          <pc:sldMk cId="983026545" sldId="261"/>
        </pc:sldMkLst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2" creationId="{32486466-6349-DDE3-5CF1-002104009702}"/>
          </ac:spMkLst>
        </pc:spChg>
        <pc:spChg chg="add mod ord">
          <ac:chgData name="Phoebe Clingan" userId="c9c5a307-583a-489a-830c-90ffa26b841e" providerId="ADAL" clId="{70C3F2C0-9699-4951-804B-45014D468BEC}" dt="2022-12-06T13:30:46.417" v="1121" actId="962"/>
          <ac:spMkLst>
            <pc:docMk/>
            <pc:sldMk cId="983026545" sldId="261"/>
            <ac:spMk id="3" creationId="{C5DAB108-65EA-35C9-953D-867E612E23E4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3" creationId="{FB5222BD-0C2A-D601-9A26-3B7D51AAE2F3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4" creationId="{0117D0F2-F95D-B766-1679-2A21519601FB}"/>
          </ac:spMkLst>
        </pc:spChg>
        <pc:spChg chg="add del mod ord replST delST">
          <ac:chgData name="Phoebe Clingan" userId="c9c5a307-583a-489a-830c-90ffa26b841e" providerId="ADAL" clId="{70C3F2C0-9699-4951-804B-45014D468BEC}" dt="2022-12-07T09:55:53.115" v="2735" actId="108"/>
          <ac:spMkLst>
            <pc:docMk/>
            <pc:sldMk cId="983026545" sldId="261"/>
            <ac:spMk id="4" creationId="{8E2AEE75-348F-8DD5-5E85-B3BC74D092F6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" creationId="{D46B5329-1BDF-F746-DA22-9E283F5C09A9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" creationId="{200EDF09-3C15-E153-F690-7046880A8219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8" creationId="{03BA39EA-C884-0340-AD18-798D5427DC56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" creationId="{C0AB92B8-71C3-125F-5864-6491DCE9AAD3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9" creationId="{03CFC249-F123-FD92-DD65-6A1D80F1D3DE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9" creationId="{CED3A3B8-5681-A2B3-8771-948DA569DB28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0" creationId="{31670B9E-F7E0-7F00-166A-EA98FBA55892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10" creationId="{B6DFE0FF-A60F-1D29-DAD6-CD139B25CFB6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1" creationId="{AA905E0F-9B6E-A0BC-5259-94F9CB361D1E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11" creationId="{D85E838C-A7BB-D294-7EA9-A6AA69A2DF84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12" creationId="{40E081C1-5B32-6210-2B86-2D90DA4E9E41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2" creationId="{6ABE90CF-6E96-AB7F-13DF-816B90027489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3" creationId="{230D09AB-E6A3-1031-A428-EF8929EAB6B0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13" creationId="{9F59C9CC-C38E-D3D4-2317-DB4DE7C7C378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4" creationId="{9AEEB86F-AF25-4F93-DE08-5F96FA2A2F5D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14" creationId="{CC36ADA7-B550-8731-ED25-D60B8113604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6" creationId="{622C4AC3-B9A5-2289-D049-CEDD2FB76B0E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16" creationId="{8155E168-0101-8941-3CBC-D5C093B78271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8" creationId="{0DCBE25A-FBB7-DD38-5E4D-86EEB5255F56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18" creationId="{353B5A2E-D709-E4B0-E991-A0EDC745D53B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19" creationId="{5BFC1247-972A-3461-59BF-7D43B9B8373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9" creationId="{DB6172CA-974A-5E1C-64AE-57EE953A76EA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20" creationId="{3C0F93F7-6DDA-688D-795A-B6A947621E23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20" creationId="{67BC46AD-D34E-B21A-85A7-1E4591507F1A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21" creationId="{1DFAB114-B9D9-93B5-547F-D87A16B1A5A8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21" creationId="{3493CBE4-9F19-FE92-81CE-0F960419CA0C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22" creationId="{060C47B5-04E0-1D22-AD0B-E2D7DD15AFB4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22" creationId="{DD7CBCAB-51EF-7D48-204C-3DB594FBB02E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23" creationId="{5FF5C845-C9F5-153C-6FE3-F574F832DA81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23" creationId="{61CEB468-D81E-D554-D976-D1613A0DEA48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24" creationId="{1A9AFDF9-37DB-1398-641A-798608FFE76A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24" creationId="{C8E5B31D-09A7-DD3D-03B2-D676D8F5D7D0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25" creationId="{B6148977-5EC1-DA75-D9BB-68D990060605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25" creationId="{BCC158BB-496D-421C-CF9E-97628DC68A9D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26" creationId="{52DD95EE-0076-7B93-6CE7-CF2B6D3B74A5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26" creationId="{5A59D710-3CE6-A3CD-C664-195AA73BFA41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27" creationId="{A1104EF7-C876-FA54-FC53-9510D8B65F0C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27" creationId="{B864ED2C-A2B0-F990-2AAD-DC93FA2D51BC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28" creationId="{369536B1-4E5C-E0C7-2D02-BE147B2D5C47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28" creationId="{F0E5DECD-8EEE-3A5C-0487-08332EBBAA9D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29" creationId="{8B6231D6-D519-51A5-5138-A8661E6A7F3A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29" creationId="{FC3C4427-3F2D-D671-455F-DDF47606C12B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30" creationId="{1EFB010B-9695-E158-4546-9B0DB295C0E5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30" creationId="{95BC7192-E8F6-B3B2-6AFA-FC588A24105A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31" creationId="{0D3DEB95-9EC7-3FFC-B6F2-854FE5C6FE22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31" creationId="{71A17ED8-D282-65C8-B99D-3A2386C7B842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32" creationId="{1CCBAB79-A484-02C7-D19B-D6EEB3E88265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32" creationId="{B062DB8C-BB2B-B320-0B39-5B9C05DA163D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33" creationId="{06CC9B83-B5A0-53BC-E682-64EA5A39BDE1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33" creationId="{E798318D-90BE-4605-FC5D-227C352FACDC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34" creationId="{507263B4-E27A-5639-05D6-F3A4C350EFE9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34" creationId="{B73A08C9-0FA5-195D-CC15-85B760294B5E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35" creationId="{206EEC33-2D6A-9B31-20AA-83708AC776CC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35" creationId="{3EDA42B3-2302-24AB-8C74-EB2FE284BA87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36" creationId="{32442D59-7BA9-5EF1-C2C6-20F30CF49017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36" creationId="{96D70383-7C77-7D55-A5E1-EC28D00FE702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37" creationId="{750ECCD8-751C-0ECC-D767-C1AB8F866023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37" creationId="{7CB140F5-80E4-8277-BA8A-0BC8210CCCE5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38" creationId="{2C846085-870D-A403-7F50-2AAFA871F0C4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39" creationId="{93BDC0A4-2FEB-1922-88A5-EEB0A3480108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40" creationId="{21EC57AF-2E2C-32BC-3DD3-1D4AB591143A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40" creationId="{EBFB2D12-EB77-030C-292B-45E7C79C301A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41" creationId="{59580B19-B4FA-7141-8CD9-7A48BD86A74A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41" creationId="{A16D0ACE-3C41-00DD-6129-97A3127D3C11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42" creationId="{7CAE9416-D756-070D-0D1B-127C33EA558E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42" creationId="{A9F4AB2A-1A90-EE4D-C979-A4E1CC7BFF17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43" creationId="{16A10C01-1B01-D862-CF7C-CBFFDD130EF7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43" creationId="{4039017B-E6A6-D704-DF64-CD97B4D082FE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44" creationId="{33A49571-31D4-7BBD-279C-96ABDE276ECD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44" creationId="{CDBD7CA7-9D05-52AA-D81F-51226F60BEEA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45" creationId="{78BBFFCC-6F6A-4C26-032E-79F1037D8838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45" creationId="{D73F0C15-AC74-765F-DDE4-A78FBE2E50D5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46" creationId="{CF98B06A-6559-B993-3164-C5144A8F9D10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46" creationId="{F8B35D0C-3ABF-FA94-530E-6463CD0FD5F6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47" creationId="{A0DA4060-E235-FC45-9258-7C12CF1DFCA1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47" creationId="{B4AE0464-BF6C-34B7-D86E-5EA8A23B4564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48" creationId="{49738A98-CA71-CC84-F081-E825442F6A1E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48" creationId="{BA5EDFD6-16C5-92FD-12F9-D203FE6FDFB5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49" creationId="{AA6C8C66-9301-4328-41CC-2BA98FECA47E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49" creationId="{CDA9266C-0171-4D97-BBF2-62761569064F}"/>
          </ac:spMkLst>
        </pc:spChg>
        <pc:spChg chg="mod">
          <ac:chgData name="Phoebe Clingan" userId="c9c5a307-583a-489a-830c-90ffa26b841e" providerId="ADAL" clId="{70C3F2C0-9699-4951-804B-45014D468BEC}" dt="2022-12-07T09:55:54.879" v="2736" actId="108"/>
          <ac:spMkLst>
            <pc:docMk/>
            <pc:sldMk cId="983026545" sldId="261"/>
            <ac:spMk id="50" creationId="{C4C9F4F0-A749-ACD3-01E2-F9E31A9AA343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1" creationId="{9271130E-1602-D344-3429-2B0FFF9E3534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51" creationId="{9896E145-8294-2E3F-C805-435EF37ECB82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52" creationId="{08672156-0141-CEFD-8FFD-86245079A865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2" creationId="{7AACD439-95AC-760A-53BF-084A1A94EDBB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53" creationId="{2D3A6B24-FF86-CBA0-440A-32DF1428FA0B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3" creationId="{9185462B-7F10-C3D6-FB1C-1220E54DC443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54" creationId="{237B2EAA-ED24-A434-9F58-E82A2DC6CDEC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4" creationId="{8479FDBC-02B5-B5FC-E474-21C4E870BE56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5" creationId="{4A9069C7-DCD9-0ED4-6641-76C5B0FB0813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55" creationId="{6568C744-804F-E250-0B0B-BB82A37E1709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56" creationId="{49AE08D6-1053-E88B-478C-E97FDEC223AA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6" creationId="{FF5106DF-B5FD-EA0F-9982-0094CED4A603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57" creationId="{4522AC8C-CD5B-1952-F409-D0DBD6DE4FCE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7" creationId="{69EE0966-29F9-DCBC-A901-15F2C1EF7C1D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58" creationId="{2D712EA1-0509-C6B5-A2A8-178D384AF585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8" creationId="{67F2FDFE-496E-F8D1-5207-49203B3F23A7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9" creationId="{9697DE33-46AC-31D9-2545-0D9612891E2B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59" creationId="{DC2D3D61-B3DC-9D16-B967-DD852DD75962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0" creationId="{8A99D0DB-0EBD-E947-3D8B-E475A47903A9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60" creationId="{D62879F4-60F5-9B2E-35B1-70AD449143E1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61" creationId="{762E6B74-E697-2E55-4B8B-5DB1775C0C35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1" creationId="{ED80A0DD-A71B-D042-B872-57B5432B7B8A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62" creationId="{6466E57E-8FB3-A678-E017-C42B1F64C575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2" creationId="{BE1D6E0C-BBDA-8086-7D86-7C74E417AAE7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3" creationId="{437084D3-0342-54D6-E6CC-D49A1E95D2EC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63" creationId="{936043AD-963B-8CF4-56F7-8440FF8D155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28" creationId="{8A916301-3712-AB9C-4107-2B9421850F84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29" creationId="{0CCA1B05-AB95-627C-6EA3-7CAA9F6E3CEB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30" creationId="{79475323-FCB4-E851-794A-F776AAF75445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31" creationId="{AE47BBCD-4FB3-986B-12B9-4EDAA069F977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32" creationId="{15254C47-9290-529A-EBF7-DBD0F8198D78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33" creationId="{2E52154E-3C80-A040-02C4-1F0FD15B667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34" creationId="{940D8F42-7733-4BC4-A4F0-A0EAD0510019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35" creationId="{241DAE2E-67CC-C1FF-2B5B-772A94774745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36" creationId="{B4C72C56-29C3-A608-DB2D-BBA76F62583D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37" creationId="{48527619-86C9-05BF-73A9-B27307014EA7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38" creationId="{C63444FB-8973-0C18-70E5-09F5BAEF9B8C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39" creationId="{FA5A9707-6A94-F352-85CD-F61B841922F7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40" creationId="{12343D7D-B02B-72B3-6608-023A7A19EE9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41" creationId="{378F8164-0460-A8FE-EBE7-6DD8A2732BEA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42" creationId="{389D53CB-F209-D7B4-293B-A94C27744D15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43" creationId="{EB115891-A62C-7E44-BDBF-29052F5C05A8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44" creationId="{AAF53A6E-ECCC-5424-7CCE-21BA0112701C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45" creationId="{A7FF9738-3A8C-E517-D074-0CF3E3608D83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46" creationId="{40D25779-3DBC-7285-F6AD-81E21EC4C5E5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47" creationId="{1FCDFBEA-6BBE-78BE-45DB-890A556720A1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48" creationId="{FB724673-73F6-6456-6592-9FE003CA6EDE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49" creationId="{40848236-A2E6-9CF1-48BF-E9B392B31B43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50" creationId="{F91438D3-489C-8C16-0FB1-B24885FA9DAE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51" creationId="{274AF26A-3A6E-FFBF-0C8D-1ADC1A65BEA7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52" creationId="{38E320EF-240B-1F9D-02F7-1CE825B69A36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53" creationId="{150DFD43-90BF-D336-AD2A-532EDF90565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54" creationId="{92CE967A-6591-6BD7-967C-9BE851D4DAD1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55" creationId="{03FC3713-FF4F-8F12-A9FC-890F1A3B5AC4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56" creationId="{A5291D38-6BE7-B131-E73E-E8133B2020D6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57" creationId="{A25DFD5E-EAE6-5C18-F008-7627BA848608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58" creationId="{6B8C8B03-CB50-AE90-96C6-98B0F155AFA4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59" creationId="{D7234D20-F1B6-FAA4-6D11-FF84AE1BABBA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60" creationId="{8F3DDECD-4D56-E8C1-82D0-29D2F752BE8E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61" creationId="{4E13B3A9-4F8F-B6F4-659C-DE720D719F89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62" creationId="{9A4333E1-300A-FD6F-F3BF-4E1BC22B45BB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63" creationId="{C864EBBC-94AA-A91F-9CBB-5CE82B239018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64" creationId="{29DE5D01-87F0-C9E0-43EB-910B620B74A1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65" creationId="{41F04940-95A3-E7AD-9857-A89B6C09BCF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66" creationId="{84AD01CE-B867-F854-563B-647A63C122A3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67" creationId="{093EFBC1-1750-92F2-438E-D8E5D0F477D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68" creationId="{2498BEBF-2411-C32A-CAB8-02D86B1DAB66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69" creationId="{F91039EF-562F-63D3-EB6A-24EA80226F80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70" creationId="{4D8892FB-AB16-1FE9-FA62-9A9148B5E69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71" creationId="{674628D4-B5D3-A48F-523E-0F6CC05BA6A7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72" creationId="{9BFB6131-4C42-020A-C8C9-7F0DA3DCCF18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73" creationId="{D436150A-3ABC-2CD1-C4DF-740B64A7AC17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74" creationId="{59797977-9FC0-70A0-1BDE-FC3031771BB0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75" creationId="{9AFEAA59-5C52-D032-AC52-CA01FD09E6F9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76" creationId="{5C65816D-02D6-7B2F-DF1B-632FE3466917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77" creationId="{C48DE398-52A0-12C6-A201-D8661D08716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78" creationId="{80C3D58A-4109-A424-D6A1-7040AB728DA5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79" creationId="{7E263896-B465-2465-5BCF-44BC2F533762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80" creationId="{A6BBE081-5C28-9391-1CA0-E962AFD601A0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81" creationId="{14C05315-C81E-D203-49DB-05508828E25D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82" creationId="{B772B796-AC30-15A1-D437-D46597884B56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83" creationId="{F72DD256-477B-708F-BD83-9AC0146D3559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84" creationId="{622C1BD5-EAC8-2A6F-DE9E-D18CA9D53F06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85" creationId="{34CE0671-ED2C-F360-551F-EE7B66E3F045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86" creationId="{C05AE83E-5AD8-4405-72D7-3745F26411E4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87" creationId="{7D8B9155-2095-93C0-1633-2B10F7C96292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88" creationId="{7CE040A4-CEEB-830D-3F42-A7D74B787A71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89" creationId="{5B1A4BDA-ED58-50C3-D344-A16E31E06807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90" creationId="{1A94BAB5-6A31-A862-92F5-5734DA45825C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191" creationId="{E11DEBAB-C95A-1E2F-F0D7-BC33D4421EE6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12" creationId="{55F96111-F67C-07BF-0F35-2980DF0130A4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13" creationId="{527FA7AA-0988-7C0C-00DD-FB0A8AA2DDB8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14" creationId="{3E5D9668-7B08-3C12-A663-1ED4892A01F6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15" creationId="{6E884FD5-CAD9-9385-5776-AB025BBF3B0A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16" creationId="{74129C97-AE9C-C663-B271-FA2D15F746F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17" creationId="{18DA36F1-7080-F025-46C9-8F5516D589DA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18" creationId="{399B06E5-F90B-46E5-2A96-2C7D783EDBCA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19" creationId="{2385A3DF-0FFB-6053-B500-DFF245827AB7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20" creationId="{E9668E16-9DE8-ADE8-3615-91C4D9E39622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21" creationId="{23017733-D932-4BF8-EAF7-D098114418D8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22" creationId="{B1D57B4F-C97E-21E9-AF5C-857E57E3D75D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23" creationId="{53CA3AB8-2760-A82B-5AE0-E3239D269CC0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24" creationId="{64B480AE-1785-713F-6C46-27C30DE6D9F4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25" creationId="{48D04329-0AA1-36FE-9F68-FFAD204C8B12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26" creationId="{C3283E72-800F-C2CB-8EF4-855F5F32B976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27" creationId="{9159E16B-50B3-0E85-517B-C2746BEB9559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28" creationId="{B9C1BFEE-E4F0-8F62-9196-C48256DF55B4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29" creationId="{85A00221-C94E-C488-D5DB-9274AFF602E2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30" creationId="{4784D196-A5E5-6D1A-959F-C854274A436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31" creationId="{3C13DFA0-7A9C-C8B8-F58D-65C105F99E63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32" creationId="{293DAD25-28E8-D537-92AF-67E99616A3E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33" creationId="{6594AA71-0C17-078D-7B94-E078CB1BE934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34" creationId="{758740A2-75C2-DA16-F7A9-D71786011347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35" creationId="{33E92B85-95D0-FBAE-0670-9B84A3A441AA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36" creationId="{6674593D-53B0-7055-B4AA-9E3521FC710D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37" creationId="{366D0662-8527-54A7-2F25-B22937EBE54D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38" creationId="{E121FA9B-6A7A-D093-918A-43E53AED1107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40" creationId="{04D2EFF6-13A2-F7C3-A47E-C3161D2AE897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41" creationId="{382C7155-087C-83D8-4630-9807D0267E5F}"/>
          </ac:spMkLst>
        </pc:spChg>
        <pc:spChg chg="mod">
          <ac:chgData name="Phoebe Clingan" userId="c9c5a307-583a-489a-830c-90ffa26b841e" providerId="ADAL" clId="{70C3F2C0-9699-4951-804B-45014D468BEC}" dt="2022-12-07T09:45:17.885" v="2633" actId="165"/>
          <ac:spMkLst>
            <pc:docMk/>
            <pc:sldMk cId="983026545" sldId="261"/>
            <ac:spMk id="541" creationId="{F5E1C2D3-D68D-F35E-3FAA-EA0F10328A9B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42" creationId="{F844FE70-113D-83C4-3F6F-F098BDAA88FD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43" creationId="{AEDD16CF-F020-CC00-2A64-24FD5A236ED1}"/>
          </ac:spMkLst>
        </pc:spChg>
        <pc:spChg chg="mod">
          <ac:chgData name="Phoebe Clingan" userId="c9c5a307-583a-489a-830c-90ffa26b841e" providerId="ADAL" clId="{70C3F2C0-9699-4951-804B-45014D468BEC}" dt="2022-12-06T13:30:37.606" v="1119"/>
          <ac:spMkLst>
            <pc:docMk/>
            <pc:sldMk cId="983026545" sldId="261"/>
            <ac:spMk id="544" creationId="{A242E57C-3FF2-13A4-9130-90BA4B78352E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45" creationId="{03B16319-882E-AB47-6E9D-9AAAEEA710B5}"/>
          </ac:spMkLst>
        </pc:spChg>
        <pc:spChg chg="mod">
          <ac:chgData name="Phoebe Clingan" userId="c9c5a307-583a-489a-830c-90ffa26b841e" providerId="ADAL" clId="{70C3F2C0-9699-4951-804B-45014D468BEC}" dt="2022-12-07T09:45:17.885" v="2633" actId="165"/>
          <ac:spMkLst>
            <pc:docMk/>
            <pc:sldMk cId="983026545" sldId="261"/>
            <ac:spMk id="549" creationId="{4BA69D69-9C74-14B0-61B3-306EFE63C246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49" creationId="{D644B037-B919-644F-EECA-147A1756F5C6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50" creationId="{20C07F87-C304-1B48-EE98-0175D90F1E91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51" creationId="{22D67D9D-C2B7-AF06-EF55-F7B9D592392D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52" creationId="{1526C0CC-3710-1AF7-0B2C-8B749EE652F2}"/>
          </ac:spMkLst>
        </pc:spChg>
        <pc:spChg chg="mod">
          <ac:chgData name="Phoebe Clingan" userId="c9c5a307-583a-489a-830c-90ffa26b841e" providerId="ADAL" clId="{70C3F2C0-9699-4951-804B-45014D468BEC}" dt="2022-12-07T09:45:17.885" v="2633" actId="165"/>
          <ac:spMkLst>
            <pc:docMk/>
            <pc:sldMk cId="983026545" sldId="261"/>
            <ac:spMk id="552" creationId="{A9803DFB-A321-7D1C-A44A-CE4758157D03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53" creationId="{E58E5FB4-7A47-1C76-75DF-A5311440A0B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54" creationId="{378B1D60-E5B9-EF38-1273-39745B1A9345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55" creationId="{287613D3-AD01-C09B-DD55-0D48D41000FE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56" creationId="{F6B89570-9A71-4B8A-177C-CD84BBB826A2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57" creationId="{C399D2E3-EF06-FEDE-DD4C-79E242746A5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58" creationId="{AC11050B-4BC3-B692-E767-3DC2B997F72D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59" creationId="{98E3078D-394B-9DE4-39A6-CC32D25A84A3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60" creationId="{E8D6032D-2262-EEA1-FD28-D6F5D4AA2BD3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61" creationId="{C121BF09-4DCD-F3BC-E366-8DED87C5EE08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62" creationId="{87F8927F-8101-8334-32EB-FC6B1333B070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63" creationId="{DD9790EE-CEEC-A4C1-6FF4-F7C244056BA0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64" creationId="{BF316A41-FB88-CEE2-F8EB-320A66AD170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65" creationId="{84FD87B9-DB1B-B8DB-D43C-58E077F48521}"/>
          </ac:spMkLst>
        </pc:spChg>
        <pc:spChg chg="mod">
          <ac:chgData name="Phoebe Clingan" userId="c9c5a307-583a-489a-830c-90ffa26b841e" providerId="ADAL" clId="{70C3F2C0-9699-4951-804B-45014D468BEC}" dt="2022-12-07T09:45:09.794" v="2631" actId="571"/>
          <ac:spMkLst>
            <pc:docMk/>
            <pc:sldMk cId="983026545" sldId="261"/>
            <ac:spMk id="565" creationId="{A59EBC72-98FB-67FF-0F0A-FD96F4E6D74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66" creationId="{B84EB11A-D69A-EF8F-B836-8C0F8940F6EC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67" creationId="{E105709D-EA0E-DEDF-8BBE-99BD22F3BE95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68" creationId="{9987EC7B-18DA-12EB-A290-C6C400059A0E}"/>
          </ac:spMkLst>
        </pc:spChg>
        <pc:spChg chg="mod">
          <ac:chgData name="Phoebe Clingan" userId="c9c5a307-583a-489a-830c-90ffa26b841e" providerId="ADAL" clId="{70C3F2C0-9699-4951-804B-45014D468BEC}" dt="2022-12-07T09:45:09.794" v="2631" actId="571"/>
          <ac:spMkLst>
            <pc:docMk/>
            <pc:sldMk cId="983026545" sldId="261"/>
            <ac:spMk id="569" creationId="{3433B29B-2985-F724-B1C5-D235FCE4F256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69" creationId="{DDC29CA1-359F-196F-3B93-E7BF076733F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70" creationId="{55124E59-F7FB-D857-A730-6EFF72BA6184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71" creationId="{D47AC66E-C7F7-DDAA-0080-78C1A26C2D66}"/>
          </ac:spMkLst>
        </pc:spChg>
        <pc:spChg chg="mod">
          <ac:chgData name="Phoebe Clingan" userId="c9c5a307-583a-489a-830c-90ffa26b841e" providerId="ADAL" clId="{70C3F2C0-9699-4951-804B-45014D468BEC}" dt="2022-12-07T09:45:09.794" v="2631" actId="571"/>
          <ac:spMkLst>
            <pc:docMk/>
            <pc:sldMk cId="983026545" sldId="261"/>
            <ac:spMk id="572" creationId="{8EB3B891-E3A9-18BF-FB09-5F5560775CF3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72" creationId="{A4A6057B-3704-7A57-FA98-AB7681F9546E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73" creationId="{2933325C-C957-12B9-663A-CA6592C12992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74" creationId="{037D27C0-DBE6-2BF5-ADDB-8B062750D660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75" creationId="{91CF802D-794E-A38C-D681-C837AFE1E0F2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76" creationId="{416769AB-FA1E-71A5-63AC-0AE117146DA7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77" creationId="{67447C2E-F1C8-BA50-14F8-35F0E01CF950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78" creationId="{CD7FC3EE-6E8C-CE12-1120-22280EB44E3D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79" creationId="{A62BB7A7-6C89-14A8-C365-2DF06D68751C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80" creationId="{0D6A8274-6B17-0436-A4C5-068EFD8DBD1A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81" creationId="{A128119B-44DB-6FBF-EE26-BB32574185E2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82" creationId="{A0835BAB-E290-8B8B-9CC3-72735C501B27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83" creationId="{218C2CC8-BFF3-ED7A-CD50-99E22ABCC528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84" creationId="{6A32484D-7C35-B41E-1E6B-8C0A2293BC17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85" creationId="{44BBD60D-FD96-2BDB-881C-EF3C22B892A5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86" creationId="{6CBC98F6-00F8-053A-1110-0CDDB868C5B9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87" creationId="{C63FDDF2-BE10-A7A0-4C1A-473B2341C20D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88" creationId="{4C064FBB-E12C-64DA-4038-C9F8E721D6B3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89" creationId="{FC013B06-EFD5-B445-57A7-CCF21583593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90" creationId="{8A3D1E52-4ACD-101B-2377-3D7F3CCD0EE5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91" creationId="{B9776CC3-306E-AA2D-414C-8B6B70026B16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92" creationId="{3861D50D-727C-59A0-0837-5001EE02BB4A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93" creationId="{3518A781-FFE0-D2DE-371C-3B2C3F0690DD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94" creationId="{3A5660C2-8870-2875-C84C-625CB7E16A3B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95" creationId="{F235C6EB-3065-054C-619D-0608ABF046DB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96" creationId="{0DD70AB9-0467-0A76-6426-EB9808080159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97" creationId="{558F4274-108D-5E6F-2D72-3F35B9AE0826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98" creationId="{A867BBC9-F993-6167-FF46-33A72AA67A50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599" creationId="{CFB3DA67-9E42-248F-2DE3-ACEED2233844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00" creationId="{45C5937D-9696-9755-9B8F-EC30987425DD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01" creationId="{41427210-25E8-0B60-EDC7-F3D4B6620C1A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02" creationId="{0F151229-DE61-B948-F364-C00228BAF57E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03" creationId="{D155A9C1-ADCF-9FF3-7F6C-67222B72B036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04" creationId="{92B48A0D-4E67-2CA8-A89D-C76B43F71103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05" creationId="{53FD05E2-7286-05A4-3DF8-B143B7C3F359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06" creationId="{EC904C3E-EF1A-A108-459E-EF09B44E0872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07" creationId="{897AC5F1-556C-81B6-1044-9CE193EFD8FE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08" creationId="{80F83727-1A24-550A-C75B-BF8197E80AD2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09" creationId="{25A0E45F-4A70-8045-4827-1346A8ADBD25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10" creationId="{289E5819-9014-9F13-15BF-F4945152F72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11" creationId="{A9283D5D-5A13-23B6-5AA9-8BA6E1C98CD0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12" creationId="{4A6F3217-0A74-8FC3-9CFE-ACE36596644A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13" creationId="{7FFB1C1A-0F33-09FC-7484-3BFF66596892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14" creationId="{8D9D8FA6-4F8B-EF80-9DA9-C79DCB3D7326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15" creationId="{4C407001-9DD9-F4FC-DEBC-65BD6C845B83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16" creationId="{EB10096D-B647-3587-FF3A-D7CA2C04DAE7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17" creationId="{A5FA8EB5-BA93-00F8-7276-7289610EFB5A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18" creationId="{D0F035C7-5C79-C2B2-DD04-E5E729C49AC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19" creationId="{5C13FE33-68B4-71F7-2B6D-2D22D34E6A99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20" creationId="{4D333C0C-D578-C529-7BDE-5965F27A5EDE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21" creationId="{58A1C9D2-0E17-E105-CBA9-C0ADBF43E168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22" creationId="{B035E38F-B27D-04A9-3F55-C5B727883A8D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23" creationId="{66F8B28B-65C1-F851-D88C-903B83711786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24" creationId="{EC9B3BA4-8B9C-DBD6-0CB9-1207617EA7A3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25" creationId="{667C0AF9-3FC9-B9DC-A6B1-D4E515849C05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26" creationId="{89CD9C4F-EE1E-2A51-3A70-721FA98E04E9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27" creationId="{42BF624D-B98D-F017-0736-04BBC0C30745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28" creationId="{39E653F6-076B-A76C-F426-596049013197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29" creationId="{8D3D4368-13E7-D8A9-90EA-C2C87CC8986C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30" creationId="{F4DB2F75-4E0D-7B1C-9E79-7EAFCAA5B975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31" creationId="{303D58CA-2E94-61AA-3207-C929CD46DD0E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32" creationId="{7F228AA6-1C09-3431-2E1A-63C56ADC02CE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33" creationId="{7AF6E3C0-3A7C-820C-6AE5-4A6C29D3BEB6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34" creationId="{47085432-99C6-CBA7-6944-DA3D1E0B39E5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35" creationId="{19C48A9C-1138-DD43-5A08-13996E1278F4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36" creationId="{C8B5C739-AE1A-48D2-9B22-ECE6131634EC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37" creationId="{D2DE1012-5488-52D6-1CFA-E2D99480738E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38" creationId="{34D6D47B-A286-A181-9907-9B6C2C2F7119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39" creationId="{CEF61DE7-5E8F-D7ED-AFAF-67BC23A22936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40" creationId="{3E52ACE5-0913-0265-8C59-1F4E852A9B47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41" creationId="{E78F40B0-8392-438C-205E-9864B98BD3A9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42" creationId="{6F6E3EEB-120F-24DB-4E34-75B4C865FAFC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43" creationId="{342571AB-35CD-D063-0385-18A557AA5E6B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44" creationId="{DD5F8601-50EE-B2A3-F0E4-058DC072184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45" creationId="{8D540D25-1274-63D7-098A-99BAAE7FE08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46" creationId="{9AC378DE-8BEA-CE77-2464-ABE00CB4DCC1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47" creationId="{18F23781-F3F9-E421-9334-822B3E74DC64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48" creationId="{653D4E97-56F1-33A2-304B-C56029D8687D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49" creationId="{C5763CAC-8C53-5BB6-BEC3-4ED6054F5DBD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50" creationId="{FEEAC353-9406-B8A2-23F7-91BAACF94A1E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51" creationId="{33D1DFCF-8D74-4B8C-6880-9F26E3CF6F99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52" creationId="{FBBE208E-13C5-E3DE-1540-5680D9008BCD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53" creationId="{0C99AED6-02F5-3DA7-9CBB-85E6A52E5990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54" creationId="{294B3634-2A80-2931-9B2C-8E3CA8871D74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55" creationId="{3D610EC7-7863-9A24-415D-D85DA5CF92D3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56" creationId="{6F4EAED5-9CD7-4741-96A7-4B2F8BFA8728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57" creationId="{B0652893-85E7-B755-304C-FF30249CDA0C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58" creationId="{65A5F95F-C0E9-9D60-AFC8-5B32446BD953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59" creationId="{C501F4D0-BE5C-0E55-FB1E-0078B244EACC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60" creationId="{CC6B72B4-F6F9-15CB-E164-69041563C29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61" creationId="{2B0CDE7D-9967-4156-5485-96F8DF111B94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62" creationId="{3468ACC1-9D30-5D47-1C05-6E69958C6001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63" creationId="{FD89CB30-BB22-06FD-D0AF-A5E2CBCC0EF9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64" creationId="{C54F8235-4269-D9CB-DFD9-812D4E9E4136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65" creationId="{FA027E6C-4416-C511-70FA-C1792D80833B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66" creationId="{A9609CEB-1B1F-5309-BD89-6D9BD8C520B8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67" creationId="{8FD012FD-6770-6BED-C599-32F60B958410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68" creationId="{95230ECB-2632-0C86-EE20-571FC1FF1C1E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69" creationId="{93F69CE3-CE48-98E0-6C8C-BA94B4DD7BED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70" creationId="{7F99D10B-BAB9-89EE-5CB0-D75C4118A6ED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71" creationId="{D27D4A2D-7DA0-E11F-A306-6471635588A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72" creationId="{235DB6B0-65FE-26D8-EA68-E6B87D458D66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73" creationId="{2B18629F-4E20-B52C-107F-7F1B3CC35BAD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74" creationId="{E8714EFE-FDBB-3DDF-6794-539606D7D94A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75" creationId="{95DC0ABC-6F29-5FB3-007A-EF47404E186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76" creationId="{5BF1CDA7-7531-AE03-DB31-6D2A7B9D37CE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77" creationId="{1F81F79A-32D5-A6FA-E8B1-E45D45A71106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78" creationId="{01B8A9FF-F288-83F8-E0E8-5A5B1D7B7D5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79" creationId="{1A8C5B77-8AF7-2DE2-F12D-CB07410E8415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80" creationId="{B7BFDBAD-0674-5CAE-AA12-FEDF3673EF8A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81" creationId="{792761AC-3E9F-04E3-8315-5D6442A0E099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82" creationId="{7E4E6738-4234-DC32-CAB6-B294D5FBF757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83" creationId="{318295C1-0E8E-19C5-4319-F32020291DB1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84" creationId="{53D7D40F-D4F2-25ED-9FFA-90472A3BDE90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85" creationId="{F95154E1-3586-686B-87A1-21BA7CA87404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86" creationId="{2CFFA1A0-4D15-D701-031F-E86A573AA84E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87" creationId="{44699C35-F74F-C870-7ED5-134CED0AC5D7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88" creationId="{5197DA33-0111-352E-CB94-4CB3E3EE6FC1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89" creationId="{5ED89622-6E38-C042-F668-A126693E2E86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90" creationId="{7D8481F7-D746-F3D4-1612-BB596D416800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91" creationId="{275539A3-9FCE-5E24-D9EE-FCA1045E5D59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92" creationId="{B017D0FE-0760-2CD3-B5D9-A5F337FF89C1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93" creationId="{C0AEC11E-FFFA-9F99-E550-9B53FB9953DC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94" creationId="{D6AD6008-9612-914B-ADC4-ACC17DD7C114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95" creationId="{C34E4FC2-9F07-E3B1-716C-331A36679777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96" creationId="{37CB4342-A816-AB33-5948-9C90C084FFF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97" creationId="{0C55AD06-DE90-DEEA-9B65-C66914F24084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98" creationId="{996A5ADF-130D-EE7E-B4AF-87E2989C3335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699" creationId="{64AEC5E6-0F2A-318C-7E91-D3FCA69ADFA4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00" creationId="{7653170A-1F30-40E2-9898-78BC877937EB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01" creationId="{D07E602D-58BA-1CBE-E4C7-DA1A06EF63B3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02" creationId="{16D91F41-641E-8530-8FC2-9244408EBA27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03" creationId="{54950733-6268-5897-947A-56E389426B5D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04" creationId="{C00EFD57-986B-F125-354A-94E9A67F087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05" creationId="{77353F59-377F-2D05-4B6B-2DA98188AD37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06" creationId="{8A40675A-E92A-74EB-5BDE-DE2C60C0759B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07" creationId="{E2755470-63E9-CC50-06EC-C5B395D846E0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08" creationId="{FFA8F24E-BB83-0886-EB59-D3D1DE4620DA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09" creationId="{DAAB6D2E-CE01-12DD-C93A-551F09856440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10" creationId="{63A81A47-D53D-627F-629D-B831F2DBD8CE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11" creationId="{D4AE8D1B-5C2A-AB3E-4325-C646EE103815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12" creationId="{1A8A3227-0936-7760-C470-855092D85482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13" creationId="{D20F3215-79ED-BB5A-ED12-9C7E8CB8F638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14" creationId="{48D9EB1A-F3C2-DB5E-D709-B2AF66258A21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15" creationId="{851DBAE9-9FF8-E7C1-3B92-2E38361D9769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16" creationId="{F2120A2D-62F2-E40B-7A2D-E2DAD4016CA3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17" creationId="{AFEB6FFC-154D-1CDB-313E-140EC3F53793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18" creationId="{67C1ABB3-FC87-ABEA-4E17-E78FFD5C3143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19" creationId="{465C87BB-48C1-8FE5-5A29-48550929EE42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20" creationId="{4ED9916C-8EAC-E8B4-0A92-CE8E71A5FA3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21" creationId="{5E8F3A50-8D00-3D4F-FEF5-B33E20B3959E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22" creationId="{61B0001F-BD7C-F0D7-3C3D-326CC50260B9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23" creationId="{4D48BFAD-8DB1-5EED-7349-8A1FACEAA568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24" creationId="{71F31EF4-7AF4-7927-1695-F13D99A13E5E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25" creationId="{9DEE5C60-B491-C938-016B-270688D16023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26" creationId="{0618184D-6332-7ABF-4AAB-859368A6DC89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27" creationId="{C3BF002F-B010-F175-19D0-D3A8C9719729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28" creationId="{78F8456F-A3F1-0E87-2DB3-5256387BF5CE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29" creationId="{E342604A-9B48-B759-9326-8408DAA39DA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30" creationId="{2A5AD7C7-0B03-7E2B-E382-0C029334CD84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31" creationId="{AAAF2A50-BD83-C948-6220-29706EF92A56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32" creationId="{1AE4C5E2-44ED-4A8B-91A7-6EE6A58C749C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33" creationId="{05B42B71-D86B-5485-1304-56F612C33A4A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34" creationId="{1E7CE918-6233-9C40-250B-2F190F9367E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35" creationId="{D125FD77-5CF0-775F-935C-D309BCB6378D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36" creationId="{C03B2996-1B47-1DD7-F9CA-ADF483B847F0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37" creationId="{297C1FEC-A558-E501-2857-E841F97F2EFC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38" creationId="{31271924-A9D8-004F-AEC7-D66BF12B1008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39" creationId="{63E79840-167C-340E-0615-0D493E50D7A9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40" creationId="{F62043C0-BA78-08E3-00A7-5C090AA0F0C4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41" creationId="{FF7813C8-73EE-3519-1042-F416E634137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42" creationId="{09D643D7-8F48-CBCE-A9D8-263CD91750D7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43" creationId="{5F48ECBA-E04E-CA95-6092-EFE42C047992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44" creationId="{CEE39FE2-BA5C-D87F-9EE5-BA5B21E68799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45" creationId="{B66D8C86-AD8E-4832-6825-64FA3655E816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46" creationId="{43BED03A-87D0-5846-14B2-CE0255485352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47" creationId="{83618412-B2E6-7D9B-4ED4-50B8C820F71C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48" creationId="{833062F2-D3E0-504E-7CDB-BAFEBB986DF0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49" creationId="{D4E4963B-51FE-67B4-C084-EEDB740FF145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50" creationId="{AA6C873E-1619-6B80-26C5-FF840A22A61C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51" creationId="{580AFA61-7A60-AB08-BE27-26ADBFB3A049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52" creationId="{6FFC9F1F-9753-0174-FA6C-D6CEBE213478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53" creationId="{078267EC-608C-2940-0A10-350BB4D807ED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54" creationId="{0A60D109-7B2E-E086-D397-41D8B0119AAB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55" creationId="{92DA431E-5A71-E308-9AAB-2A33A9E2BF98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56" creationId="{42F03B86-F700-A9D3-EE49-EB7264F21A82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57" creationId="{43E78B1C-B10C-DC6B-D37D-563783A85874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58" creationId="{809A758F-E668-7980-597D-2A66ACDB9542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59" creationId="{BAD0CBEA-1617-92AC-2CCE-B6B90872EF41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60" creationId="{EDE49196-D9D1-BE27-375B-BF0D7424BD82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61" creationId="{EEA5BD27-6193-FB28-E4AD-B86FDCAD4340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62" creationId="{F48C22A7-8D9B-C390-9346-450DBA7A9B2D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63" creationId="{DEDA51A3-CC9E-F1A2-8514-837D3EC8397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64" creationId="{6D3D5CE4-7F49-C748-9B50-50AF973588B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65" creationId="{F9E7EBB9-A66F-B579-38E7-719DEF8A77EA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66" creationId="{0F4AB94A-B59D-1E11-B6C3-31A1DBD732E6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67" creationId="{BE8A2BC3-DA28-6379-7A11-F4AE34128967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68" creationId="{1F74F00F-BCD3-0689-0268-C22CEDA3BF62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69" creationId="{F055694B-D3AB-6CA4-300E-0C265A360403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70" creationId="{47CE4E8C-7A33-83BD-E6AC-D9E8F57A13D7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71" creationId="{1A2E004A-61AC-D919-5AE8-02832318FE33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72" creationId="{DD7AB183-8AD3-7A5A-DEB2-5B94445D40E9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73" creationId="{2A8316E2-E66B-54CE-61FD-E81CF272494A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74" creationId="{DB92B436-7FF5-1F5B-B5F4-35C305F5D7F1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75" creationId="{3AFF6740-AD4E-7756-DE0C-8A8439596039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76" creationId="{D8D6248F-C60B-D94D-0CCF-9BAE029BAF45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77" creationId="{387D8F96-77B9-8E6A-C5E8-E25815E2A0A5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78" creationId="{AAC54F57-47CA-F6F1-A364-0ED1C72A3575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79" creationId="{C931F966-BCDA-6327-F0AE-15063697232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80" creationId="{6816EF90-58E9-0B8E-ED81-393AECA44BDD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81" creationId="{C0FB5F9A-5DDA-C79C-6539-BBA9407A61CD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82" creationId="{428C10AE-D129-BBB9-2577-81966329DCF8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83" creationId="{C5E7BC9E-4AA9-F73C-CC95-D75580A2C1D2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84" creationId="{21B5C103-C85E-1A9A-9EA3-06D26C0449CC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85" creationId="{539EBE19-EEB9-A3FD-79E1-446DE76A77CB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86" creationId="{48C5FC69-9674-A555-FFBE-A62A2D3B6E2B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87" creationId="{C2CD9485-1F80-A08F-39EA-EE8D5F57D132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88" creationId="{49491F35-552B-5225-B9B0-261F879B9008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89" creationId="{077A83C1-E7A9-994E-B18D-01D9D2A8436D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90" creationId="{7BB36AC9-4FCD-F4BD-35B4-AE15F8D6F890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91" creationId="{A60F0383-CF3A-250A-BBAC-9112163DD57C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92" creationId="{C3F16D8D-07E4-D819-8CEB-2D5F8209F704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93" creationId="{59C46DF2-9686-ADFC-6687-0EBF574424BC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94" creationId="{890BCABC-FD70-0C0C-5031-A6AE802B7D4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95" creationId="{9C931273-E2CC-90F4-4F99-C6DC1BFE3B12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96" creationId="{A35AA6F4-BB29-322C-A336-ACFDD96A2587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97" creationId="{E498FCDC-6931-1C80-702A-1B60B5369FF0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98" creationId="{3DFCE6CA-F60B-6981-2AEC-58858765A32A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799" creationId="{2FB9CCC5-A842-CEE6-748B-359E5AFBCE0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00" creationId="{218AC272-D75A-2C9A-8F92-0F3B616B5721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01" creationId="{11B57C86-56BA-0499-C899-4A90FBFB19E8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02" creationId="{71E1F659-E954-C68B-66FB-2942ECB1FB50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03" creationId="{2AC17D49-E6F2-7250-C000-EDE03C171A05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04" creationId="{0AA3AE1A-5C71-19D5-1375-1643F6C2F92E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05" creationId="{B3537FBB-51D2-7EB2-A11E-62E5F8C27C8A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06" creationId="{BDF74E4D-656C-7BAC-8877-694AF478946E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07" creationId="{AA369FAA-8097-48EA-31CB-72A5EB08C3F3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08" creationId="{857336A5-8E61-C2EC-1598-65DC9CBFBF2C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09" creationId="{95E81D26-E711-BCA3-D474-C0CABE519420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10" creationId="{6C6B3AF1-D008-AAAE-231F-E3A77274E4D2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11" creationId="{6D38C1B9-3698-A073-7536-A99B8AD9CBE6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12" creationId="{1CEC2730-9664-94D9-9D4A-411685519CAA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13" creationId="{1D738ADB-5E33-4777-4563-1CD129DBA8F1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14" creationId="{78222B82-27F0-5389-4C6C-E08346527589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15" creationId="{24B7E3A8-FD68-0B1A-8190-D51C7A1C9FDC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16" creationId="{EC0E861C-E225-2C05-51E7-E7A2ECD35601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17" creationId="{281FFB45-70ED-9C3F-A739-A4ADA959DD5A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18" creationId="{009FCB59-EA89-4269-D762-3BA8F522566C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19" creationId="{D48334FC-2177-CBD4-6DA4-D038C615DA53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20" creationId="{4047F737-A56A-44B6-ADAD-8AEB74321265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21" creationId="{0CB873AB-C537-458D-D47C-B1155B841CCE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22" creationId="{C1162AE7-C698-2EE2-EEF5-AEF2EDF649F7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23" creationId="{8E9CAB8A-DDE5-607D-9867-1494413B1104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24" creationId="{DFA94381-29A4-3E31-3FB4-A10D6E47AF50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25" creationId="{AFE03CB2-00BD-0C70-CD11-3E00146A26DE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26" creationId="{70358677-6A1E-961D-2B47-C755E42CBDAD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27" creationId="{A860DAFF-2F5A-6324-3802-4CF5CC9D8499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28" creationId="{3AC2BAA8-7411-BDED-3FD1-D7D9FB73A74C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29" creationId="{904D5605-F691-0646-D6C5-4F1E59AB55E4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30" creationId="{59EE5A18-9EC0-3303-F952-AAFE73FAA6BB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31" creationId="{F6F9C0B7-19B8-35FD-7344-D6B5A3A751A5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32" creationId="{1DB782C7-1262-7C54-725B-1E486BEB8C86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33" creationId="{A711DDC9-5D2A-ED10-2C03-A1D43B3410A9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34" creationId="{288479C2-3BDC-DAC1-527D-7DFE05BE53FC}"/>
          </ac:spMkLst>
        </pc:spChg>
        <pc:spChg chg="mod">
          <ac:chgData name="Phoebe Clingan" userId="c9c5a307-583a-489a-830c-90ffa26b841e" providerId="ADAL" clId="{70C3F2C0-9699-4951-804B-45014D468BEC}" dt="2022-12-07T09:54:25.196" v="2694" actId="165"/>
          <ac:spMkLst>
            <pc:docMk/>
            <pc:sldMk cId="983026545" sldId="261"/>
            <ac:spMk id="834" creationId="{A60C373A-3BDE-4C47-3572-B1E3A42C0467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35" creationId="{E59EF5A4-2CC7-2B24-343F-04C2A7A75E5A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36" creationId="{AEA4B9F1-FACC-1624-17EB-8DAEFE99467B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37" creationId="{6FD85089-E0E5-C654-106A-DB0419744A21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38" creationId="{2F86F7FC-3481-A5BF-8F46-F642D7F8506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39" creationId="{D6AB5AC8-5CBC-B672-0F59-1411EC059B51}"/>
          </ac:spMkLst>
        </pc:spChg>
        <pc:spChg chg="mod">
          <ac:chgData name="Phoebe Clingan" userId="c9c5a307-583a-489a-830c-90ffa26b841e" providerId="ADAL" clId="{70C3F2C0-9699-4951-804B-45014D468BEC}" dt="2022-12-07T09:54:25.196" v="2694" actId="165"/>
          <ac:spMkLst>
            <pc:docMk/>
            <pc:sldMk cId="983026545" sldId="261"/>
            <ac:spMk id="839" creationId="{FF3D8C32-1C1F-2D6B-6BAF-FDA26415EA56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40" creationId="{076ED99D-3396-0566-F1A7-5E58CB8A0212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41" creationId="{CCA7BC47-AC84-AE83-78AC-EC3030A19A55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42" creationId="{66CDCBB1-3536-6708-1A81-92D143E827D4}"/>
          </ac:spMkLst>
        </pc:spChg>
        <pc:spChg chg="mod">
          <ac:chgData name="Phoebe Clingan" userId="c9c5a307-583a-489a-830c-90ffa26b841e" providerId="ADAL" clId="{70C3F2C0-9699-4951-804B-45014D468BEC}" dt="2022-12-07T09:54:25.196" v="2694" actId="165"/>
          <ac:spMkLst>
            <pc:docMk/>
            <pc:sldMk cId="983026545" sldId="261"/>
            <ac:spMk id="842" creationId="{6E3E2864-4A88-7F4F-2238-6F21932F939B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43" creationId="{1DDE42CA-AEAC-25FC-7C85-CE007759A1CE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44" creationId="{C2868755-F720-E64A-E34E-E99D6991B94F}"/>
          </ac:spMkLst>
        </pc:spChg>
        <pc:spChg chg="add mod">
          <ac:chgData name="Phoebe Clingan" userId="c9c5a307-583a-489a-830c-90ffa26b841e" providerId="ADAL" clId="{70C3F2C0-9699-4951-804B-45014D468BEC}" dt="2022-12-07T10:30:39.956" v="3065" actId="688"/>
          <ac:spMkLst>
            <pc:docMk/>
            <pc:sldMk cId="983026545" sldId="261"/>
            <ac:spMk id="845" creationId="{6C9D9AFC-5940-5B96-F768-2605AEC2B55E}"/>
          </ac:spMkLst>
        </pc:spChg>
        <pc:spChg chg="del mod modVis">
          <ac:chgData name="Phoebe Clingan" userId="c9c5a307-583a-489a-830c-90ffa26b841e" providerId="ADAL" clId="{70C3F2C0-9699-4951-804B-45014D468BEC}" dt="2022-12-06T12:57:29.211" v="965" actId="478"/>
          <ac:spMkLst>
            <pc:docMk/>
            <pc:sldMk cId="983026545" sldId="261"/>
            <ac:spMk id="845" creationId="{D5670CF0-A914-7C98-FDA3-CD50E6FF2AA3}"/>
          </ac:spMkLst>
        </pc:spChg>
        <pc:spChg chg="add mod">
          <ac:chgData name="Phoebe Clingan" userId="c9c5a307-583a-489a-830c-90ffa26b841e" providerId="ADAL" clId="{70C3F2C0-9699-4951-804B-45014D468BEC}" dt="2022-12-07T10:11:14.121" v="2963" actId="1076"/>
          <ac:spMkLst>
            <pc:docMk/>
            <pc:sldMk cId="983026545" sldId="261"/>
            <ac:spMk id="846" creationId="{15F1FF20-D0D1-6D98-23A3-CD6528D4E5DB}"/>
          </ac:spMkLst>
        </pc:spChg>
        <pc:spChg chg="del mod modVis">
          <ac:chgData name="Phoebe Clingan" userId="c9c5a307-583a-489a-830c-90ffa26b841e" providerId="ADAL" clId="{70C3F2C0-9699-4951-804B-45014D468BEC}" dt="2022-12-06T12:57:29.211" v="965" actId="478"/>
          <ac:spMkLst>
            <pc:docMk/>
            <pc:sldMk cId="983026545" sldId="261"/>
            <ac:spMk id="846" creationId="{F07723A1-9D65-6FC8-A8F4-C6155D2D8987}"/>
          </ac:spMkLst>
        </pc:spChg>
        <pc:spChg chg="del mod modVis">
          <ac:chgData name="Phoebe Clingan" userId="c9c5a307-583a-489a-830c-90ffa26b841e" providerId="ADAL" clId="{70C3F2C0-9699-4951-804B-45014D468BEC}" dt="2022-12-06T12:57:29.211" v="965" actId="478"/>
          <ac:spMkLst>
            <pc:docMk/>
            <pc:sldMk cId="983026545" sldId="261"/>
            <ac:spMk id="847" creationId="{BB6B005D-A5F9-4B13-0645-83191614653B}"/>
          </ac:spMkLst>
        </pc:spChg>
        <pc:spChg chg="add del mod">
          <ac:chgData name="Phoebe Clingan" userId="c9c5a307-583a-489a-830c-90ffa26b841e" providerId="ADAL" clId="{70C3F2C0-9699-4951-804B-45014D468BEC}" dt="2022-12-07T10:11:06.239" v="2962"/>
          <ac:spMkLst>
            <pc:docMk/>
            <pc:sldMk cId="983026545" sldId="261"/>
            <ac:spMk id="847" creationId="{C180BEFD-22A6-DBC7-EEC4-29D85946EF13}"/>
          </ac:spMkLst>
        </pc:spChg>
        <pc:spChg chg="add del mod">
          <ac:chgData name="Phoebe Clingan" userId="c9c5a307-583a-489a-830c-90ffa26b841e" providerId="ADAL" clId="{70C3F2C0-9699-4951-804B-45014D468BEC}" dt="2022-12-07T10:11:06.239" v="2962"/>
          <ac:spMkLst>
            <pc:docMk/>
            <pc:sldMk cId="983026545" sldId="261"/>
            <ac:spMk id="848" creationId="{C3464848-5D5D-99C9-CDA9-AFB73F9A95E9}"/>
          </ac:spMkLst>
        </pc:spChg>
        <pc:spChg chg="del mod modVis">
          <ac:chgData name="Phoebe Clingan" userId="c9c5a307-583a-489a-830c-90ffa26b841e" providerId="ADAL" clId="{70C3F2C0-9699-4951-804B-45014D468BEC}" dt="2022-12-06T12:57:29.211" v="965" actId="478"/>
          <ac:spMkLst>
            <pc:docMk/>
            <pc:sldMk cId="983026545" sldId="261"/>
            <ac:spMk id="848" creationId="{FCF18D39-8A48-CB91-A5E1-14F9D154061D}"/>
          </ac:spMkLst>
        </pc:spChg>
        <pc:spChg chg="del mod modVis">
          <ac:chgData name="Phoebe Clingan" userId="c9c5a307-583a-489a-830c-90ffa26b841e" providerId="ADAL" clId="{70C3F2C0-9699-4951-804B-45014D468BEC}" dt="2022-12-06T12:57:29.211" v="965" actId="478"/>
          <ac:spMkLst>
            <pc:docMk/>
            <pc:sldMk cId="983026545" sldId="261"/>
            <ac:spMk id="849" creationId="{9D959989-46F7-B3AE-ED92-7E269FDAAE71}"/>
          </ac:spMkLst>
        </pc:spChg>
        <pc:spChg chg="add del">
          <ac:chgData name="Phoebe Clingan" userId="c9c5a307-583a-489a-830c-90ffa26b841e" providerId="ADAL" clId="{70C3F2C0-9699-4951-804B-45014D468BEC}" dt="2022-12-07T10:23:22.256" v="3049" actId="478"/>
          <ac:spMkLst>
            <pc:docMk/>
            <pc:sldMk cId="983026545" sldId="261"/>
            <ac:spMk id="849" creationId="{F1256460-34EB-4A04-3516-D8BCB7299491}"/>
          </ac:spMkLst>
        </pc:spChg>
        <pc:spChg chg="del mod modVis">
          <ac:chgData name="Phoebe Clingan" userId="c9c5a307-583a-489a-830c-90ffa26b841e" providerId="ADAL" clId="{70C3F2C0-9699-4951-804B-45014D468BEC}" dt="2022-12-06T12:57:29.211" v="965" actId="478"/>
          <ac:spMkLst>
            <pc:docMk/>
            <pc:sldMk cId="983026545" sldId="261"/>
            <ac:spMk id="850" creationId="{E85EFBBD-674E-86F4-6010-A19E2CC364F4}"/>
          </ac:spMkLst>
        </pc:spChg>
        <pc:spChg chg="del mod modVis">
          <ac:chgData name="Phoebe Clingan" userId="c9c5a307-583a-489a-830c-90ffa26b841e" providerId="ADAL" clId="{70C3F2C0-9699-4951-804B-45014D468BEC}" dt="2022-12-06T12:57:29.211" v="965" actId="478"/>
          <ac:spMkLst>
            <pc:docMk/>
            <pc:sldMk cId="983026545" sldId="261"/>
            <ac:spMk id="851" creationId="{488BC195-CEFB-EEA8-3D91-EFAE899EC4B1}"/>
          </ac:spMkLst>
        </pc:spChg>
        <pc:spChg chg="del mod modVis">
          <ac:chgData name="Phoebe Clingan" userId="c9c5a307-583a-489a-830c-90ffa26b841e" providerId="ADAL" clId="{70C3F2C0-9699-4951-804B-45014D468BEC}" dt="2022-12-06T12:57:29.211" v="965" actId="478"/>
          <ac:spMkLst>
            <pc:docMk/>
            <pc:sldMk cId="983026545" sldId="261"/>
            <ac:spMk id="852" creationId="{37D037FA-B73A-70A3-A410-F484C5F614AE}"/>
          </ac:spMkLst>
        </pc:spChg>
        <pc:spChg chg="del mod modVis">
          <ac:chgData name="Phoebe Clingan" userId="c9c5a307-583a-489a-830c-90ffa26b841e" providerId="ADAL" clId="{70C3F2C0-9699-4951-804B-45014D468BEC}" dt="2022-12-06T12:57:29.211" v="965" actId="478"/>
          <ac:spMkLst>
            <pc:docMk/>
            <pc:sldMk cId="983026545" sldId="261"/>
            <ac:spMk id="853" creationId="{35C4A781-C7E6-17BF-EA19-7501EF9C2731}"/>
          </ac:spMkLst>
        </pc:spChg>
        <pc:spChg chg="del mod modVis">
          <ac:chgData name="Phoebe Clingan" userId="c9c5a307-583a-489a-830c-90ffa26b841e" providerId="ADAL" clId="{70C3F2C0-9699-4951-804B-45014D468BEC}" dt="2022-12-06T12:57:29.211" v="965" actId="478"/>
          <ac:spMkLst>
            <pc:docMk/>
            <pc:sldMk cId="983026545" sldId="261"/>
            <ac:spMk id="854" creationId="{B658E1B7-DED1-30D7-35B1-79C10E6091E0}"/>
          </ac:spMkLst>
        </pc:spChg>
        <pc:spChg chg="del mod modVis">
          <ac:chgData name="Phoebe Clingan" userId="c9c5a307-583a-489a-830c-90ffa26b841e" providerId="ADAL" clId="{70C3F2C0-9699-4951-804B-45014D468BEC}" dt="2022-12-06T12:57:29.211" v="965" actId="478"/>
          <ac:spMkLst>
            <pc:docMk/>
            <pc:sldMk cId="983026545" sldId="261"/>
            <ac:spMk id="855" creationId="{4595C87C-E89F-D68B-5CE9-6C1069AC2753}"/>
          </ac:spMkLst>
        </pc:spChg>
        <pc:spChg chg="del mod modVis">
          <ac:chgData name="Phoebe Clingan" userId="c9c5a307-583a-489a-830c-90ffa26b841e" providerId="ADAL" clId="{70C3F2C0-9699-4951-804B-45014D468BEC}" dt="2022-12-06T12:57:29.211" v="965" actId="478"/>
          <ac:spMkLst>
            <pc:docMk/>
            <pc:sldMk cId="983026545" sldId="261"/>
            <ac:spMk id="856" creationId="{ADA39835-ED81-C3B4-7F09-0E3A06E58908}"/>
          </ac:spMkLst>
        </pc:spChg>
        <pc:spChg chg="del mod modVis">
          <ac:chgData name="Phoebe Clingan" userId="c9c5a307-583a-489a-830c-90ffa26b841e" providerId="ADAL" clId="{70C3F2C0-9699-4951-804B-45014D468BEC}" dt="2022-12-06T12:57:29.211" v="965" actId="478"/>
          <ac:spMkLst>
            <pc:docMk/>
            <pc:sldMk cId="983026545" sldId="261"/>
            <ac:spMk id="857" creationId="{74892BA6-9E16-9C5C-5C20-B1F654D1D54E}"/>
          </ac:spMkLst>
        </pc:spChg>
        <pc:spChg chg="del mod modVis">
          <ac:chgData name="Phoebe Clingan" userId="c9c5a307-583a-489a-830c-90ffa26b841e" providerId="ADAL" clId="{70C3F2C0-9699-4951-804B-45014D468BEC}" dt="2022-12-06T12:57:29.211" v="965" actId="478"/>
          <ac:spMkLst>
            <pc:docMk/>
            <pc:sldMk cId="983026545" sldId="261"/>
            <ac:spMk id="858" creationId="{D056B174-A083-48DB-C72F-7E3158447BEB}"/>
          </ac:spMkLst>
        </pc:spChg>
        <pc:spChg chg="del mod modVis">
          <ac:chgData name="Phoebe Clingan" userId="c9c5a307-583a-489a-830c-90ffa26b841e" providerId="ADAL" clId="{70C3F2C0-9699-4951-804B-45014D468BEC}" dt="2022-12-06T12:57:29.211" v="965" actId="478"/>
          <ac:spMkLst>
            <pc:docMk/>
            <pc:sldMk cId="983026545" sldId="261"/>
            <ac:spMk id="859" creationId="{5515FED1-CB3D-C588-EC4A-B9F56CBA1F46}"/>
          </ac:spMkLst>
        </pc:spChg>
        <pc:spChg chg="del mod modVis">
          <ac:chgData name="Phoebe Clingan" userId="c9c5a307-583a-489a-830c-90ffa26b841e" providerId="ADAL" clId="{70C3F2C0-9699-4951-804B-45014D468BEC}" dt="2022-12-06T12:57:29.211" v="965" actId="478"/>
          <ac:spMkLst>
            <pc:docMk/>
            <pc:sldMk cId="983026545" sldId="261"/>
            <ac:spMk id="860" creationId="{B4C38E75-1420-8C86-6BF5-75BE805374A6}"/>
          </ac:spMkLst>
        </pc:spChg>
        <pc:spChg chg="del mod modVis">
          <ac:chgData name="Phoebe Clingan" userId="c9c5a307-583a-489a-830c-90ffa26b841e" providerId="ADAL" clId="{70C3F2C0-9699-4951-804B-45014D468BEC}" dt="2022-12-06T12:57:29.211" v="965" actId="478"/>
          <ac:spMkLst>
            <pc:docMk/>
            <pc:sldMk cId="983026545" sldId="261"/>
            <ac:spMk id="861" creationId="{B28CE626-781E-A86C-B357-B6799C6A3B0F}"/>
          </ac:spMkLst>
        </pc:spChg>
        <pc:spChg chg="del mod modVis">
          <ac:chgData name="Phoebe Clingan" userId="c9c5a307-583a-489a-830c-90ffa26b841e" providerId="ADAL" clId="{70C3F2C0-9699-4951-804B-45014D468BEC}" dt="2022-12-06T12:57:29.211" v="965" actId="478"/>
          <ac:spMkLst>
            <pc:docMk/>
            <pc:sldMk cId="983026545" sldId="261"/>
            <ac:spMk id="862" creationId="{FEC22DB8-27C3-BCEC-C412-7AF37F488695}"/>
          </ac:spMkLst>
        </pc:spChg>
        <pc:spChg chg="del mod modVis">
          <ac:chgData name="Phoebe Clingan" userId="c9c5a307-583a-489a-830c-90ffa26b841e" providerId="ADAL" clId="{70C3F2C0-9699-4951-804B-45014D468BEC}" dt="2022-12-06T12:57:29.211" v="965" actId="478"/>
          <ac:spMkLst>
            <pc:docMk/>
            <pc:sldMk cId="983026545" sldId="261"/>
            <ac:spMk id="863" creationId="{F4E4CB8F-B7E4-B0CF-5388-F2A51338E8B7}"/>
          </ac:spMkLst>
        </pc:spChg>
        <pc:spChg chg="del mod modVis">
          <ac:chgData name="Phoebe Clingan" userId="c9c5a307-583a-489a-830c-90ffa26b841e" providerId="ADAL" clId="{70C3F2C0-9699-4951-804B-45014D468BEC}" dt="2022-12-06T12:57:29.211" v="965" actId="478"/>
          <ac:spMkLst>
            <pc:docMk/>
            <pc:sldMk cId="983026545" sldId="261"/>
            <ac:spMk id="864" creationId="{9EDE51A5-E70F-1929-5328-01427743C01F}"/>
          </ac:spMkLst>
        </pc:spChg>
        <pc:spChg chg="del mod modVis">
          <ac:chgData name="Phoebe Clingan" userId="c9c5a307-583a-489a-830c-90ffa26b841e" providerId="ADAL" clId="{70C3F2C0-9699-4951-804B-45014D468BEC}" dt="2022-12-06T12:57:29.211" v="965" actId="478"/>
          <ac:spMkLst>
            <pc:docMk/>
            <pc:sldMk cId="983026545" sldId="261"/>
            <ac:spMk id="865" creationId="{159994C1-54CF-3EA0-C3ED-404F23AB2FA5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67" creationId="{7A9C1255-4F96-5E6F-EBE0-BF1788C6798B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68" creationId="{FD2FD68C-F46E-36DD-E50F-9EFFBAE7458E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69" creationId="{189CC9BF-E791-857E-A17D-97B79B0E4806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70" creationId="{112F48DA-B440-C620-093F-687F0FA8E5D8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71" creationId="{70956186-C197-0189-EDBF-311A8CBCEF89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72" creationId="{FDC0AB0C-B093-3AD1-9F2D-3C293EF7A886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79" creationId="{7DD54753-D612-36A7-936E-7F9B4F01C944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80" creationId="{6A6FEAE4-218A-B29C-3A82-B939D97D1803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81" creationId="{0AA511E0-4740-45D0-0847-8CFED2A575F3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82" creationId="{6935D285-9041-6403-45C7-F7A6CA201971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83" creationId="{9506AA9B-DE9E-B958-FA59-A02593136CAD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84" creationId="{33B98706-888E-7BCA-4FB9-491146C1F1B3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85" creationId="{3CABBBC2-2530-D46E-59E5-EB36A62FC90C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86" creationId="{6E091012-3F41-CD10-100E-941B51214164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87" creationId="{8DFE58E0-C006-5D2B-96AC-F245827F4B39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88" creationId="{E58EA402-1CD9-F4B2-117F-FCBBC7C76269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89" creationId="{B631B6B2-CDC2-3EDB-D91A-3957D09C6C91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90" creationId="{AAFA7331-F487-B63E-2624-F31CF492B28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91" creationId="{9A1A6BE1-7500-4D9B-5A37-A40BB19BCEF5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92" creationId="{79B42932-7C70-E1C1-3ED2-080938CB8958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93" creationId="{05EAA9B6-8948-B3BD-6E44-D70FA9E1CA33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94" creationId="{B4CF9EED-36BA-DB98-1491-4C3F35AB0D61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95" creationId="{E97AF70E-E258-AC1A-F68F-76BEB3AE622A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896" creationId="{5407CD92-82E9-D874-AFAC-EC0D608C6A4C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96" creationId="{E130E3E2-4FB8-F796-253D-BAB82C109FC0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897" creationId="{13FA38A3-5FAF-7CDB-1485-FCFADAF30533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97" creationId="{46D46C47-EAA6-764E-B798-BA4E27772E6D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98" creationId="{2CB2C69A-2E2A-ED16-753F-F07656EB7688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898" creationId="{C8AB41B9-8271-6475-953B-B5019B0B6789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899" creationId="{B4A7B322-B75A-1F15-DE9B-51A6171864E8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899" creationId="{F2265D54-FB9A-D98D-EABC-A1CA9E3E90BF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900" creationId="{B027C4C4-A9E5-E6CA-B17D-2C850EE0123F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900" creationId="{E7755174-C7E4-98AA-04A5-3DC16BC02E0C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901" creationId="{27A85D53-7A4E-856E-98BE-3A9302005D2E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901" creationId="{33131ECF-EE32-CAAA-3537-3547454B7302}"/>
          </ac:spMkLst>
        </pc:spChg>
        <pc:spChg chg="mod">
          <ac:chgData name="Phoebe Clingan" userId="c9c5a307-583a-489a-830c-90ffa26b841e" providerId="ADAL" clId="{70C3F2C0-9699-4951-804B-45014D468BEC}" dt="2022-12-06T17:05:50.933" v="1769"/>
          <ac:spMkLst>
            <pc:docMk/>
            <pc:sldMk cId="983026545" sldId="261"/>
            <ac:spMk id="902" creationId="{7D4C0B64-F504-1D7B-4DE8-2C4493161B47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902" creationId="{EA8079AD-E52F-4ADC-6579-DD1E83C7070D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903" creationId="{057E4864-5B0F-1F49-4702-8D1099C2D8E0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904" creationId="{ABAE0782-79DA-695D-1BA0-446A897958BA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905" creationId="{5D42A32C-22A2-FBC8-1237-19135E7BC2E9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906" creationId="{61D63403-58F3-43DB-9AE4-687B17370BF7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907" creationId="{F5E6E6F0-908D-E18D-EAED-05F8F4914941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908" creationId="{5E791C99-8469-7224-2637-AFCCF723138D}"/>
          </ac:spMkLst>
        </pc:spChg>
        <pc:spChg chg="add del">
          <ac:chgData name="Phoebe Clingan" userId="c9c5a307-583a-489a-830c-90ffa26b841e" providerId="ADAL" clId="{70C3F2C0-9699-4951-804B-45014D468BEC}" dt="2022-12-06T17:09:54.219" v="1911" actId="22"/>
          <ac:spMkLst>
            <pc:docMk/>
            <pc:sldMk cId="983026545" sldId="261"/>
            <ac:spMk id="908" creationId="{B2BEA1CF-2E23-76B2-CBCB-1C9BD3143E5E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909" creationId="{4DC0C852-3977-B3DE-6000-406B7B25F52B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910" creationId="{D1066C76-6CA1-06E5-F6FC-5B4DD0F15EB5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911" creationId="{D1EC713C-5DFF-0750-B82B-64C135DDBA03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912" creationId="{213FBDE5-EA9C-29E5-D1A8-52D0E3D2DE9B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913" creationId="{FDF3C4F1-0EA8-2A4D-9D77-726771D296DD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914" creationId="{58AA0EC7-4D0A-68F5-18B1-4D5C79516718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915" creationId="{3E0CB8E2-4A9F-BD1B-AE49-37745FDD6586}"/>
          </ac:spMkLst>
        </pc:spChg>
        <pc:spChg chg="add del mod ord">
          <ac:chgData name="Phoebe Clingan" userId="c9c5a307-583a-489a-830c-90ffa26b841e" providerId="ADAL" clId="{70C3F2C0-9699-4951-804B-45014D468BEC}" dt="2022-12-07T08:01:26.682" v="2260" actId="478"/>
          <ac:spMkLst>
            <pc:docMk/>
            <pc:sldMk cId="983026545" sldId="261"/>
            <ac:spMk id="916" creationId="{3626C12F-CDE5-C571-854B-044C3D3E2AFE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916" creationId="{D4221659-FBB0-6DBE-4546-C022C91395CA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917" creationId="{883EC753-66CC-F4AE-7022-5B24E483725E}"/>
          </ac:spMkLst>
        </pc:spChg>
        <pc:spChg chg="add del mod ord">
          <ac:chgData name="Phoebe Clingan" userId="c9c5a307-583a-489a-830c-90ffa26b841e" providerId="ADAL" clId="{70C3F2C0-9699-4951-804B-45014D468BEC}" dt="2022-12-07T08:01:21.761" v="2258" actId="478"/>
          <ac:spMkLst>
            <pc:docMk/>
            <pc:sldMk cId="983026545" sldId="261"/>
            <ac:spMk id="917" creationId="{E96D2AF9-0AA9-52F5-A2E5-266165F9D325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918" creationId="{622CFFB5-F650-0FB7-1C24-E06AE6BBFE7E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919" creationId="{53EB31D9-F7EC-FCAC-8A8A-DA66FD44C136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920" creationId="{E00276CE-4800-DEC8-EABF-36223F13E098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921" creationId="{E6D7817A-0465-3E4B-414C-F0D61C7CE2E0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922" creationId="{C655D5C3-0AE0-BDF9-6922-CAAD9D7E08D9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923" creationId="{10CEBB2A-E56C-70CE-DC69-A5E99B021AE8}"/>
          </ac:spMkLst>
        </pc:spChg>
        <pc:spChg chg="add mod ord">
          <ac:chgData name="Phoebe Clingan" userId="c9c5a307-583a-489a-830c-90ffa26b841e" providerId="ADAL" clId="{70C3F2C0-9699-4951-804B-45014D468BEC}" dt="2022-12-07T08:37:05.026" v="2348" actId="164"/>
          <ac:spMkLst>
            <pc:docMk/>
            <pc:sldMk cId="983026545" sldId="261"/>
            <ac:spMk id="924" creationId="{57BC7788-7770-7072-FED9-5C8A80FD1F81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924" creationId="{66237C55-92B2-AE5A-AE2E-D5416F0EA8FA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925" creationId="{4C8BD4C4-5874-5022-B082-0543F48FE7A3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926" creationId="{57BF974C-861F-39F5-F2E0-A996AA6FE647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927" creationId="{F5F64886-60A3-CED0-EF5E-5CA8A9AD77ED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928" creationId="{75E84619-4651-676B-9E0A-5DD7F65415A5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929" creationId="{2E06A695-DCAC-65E3-E7CA-C44DBBADFD95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930" creationId="{7EC6A1D3-87C8-0700-F931-ED8A9AC0DEC7}"/>
          </ac:spMkLst>
        </pc:spChg>
        <pc:spChg chg="add mod">
          <ac:chgData name="Phoebe Clingan" userId="c9c5a307-583a-489a-830c-90ffa26b841e" providerId="ADAL" clId="{70C3F2C0-9699-4951-804B-45014D468BEC}" dt="2022-12-07T08:36:24.005" v="2324" actId="571"/>
          <ac:spMkLst>
            <pc:docMk/>
            <pc:sldMk cId="983026545" sldId="261"/>
            <ac:spMk id="930" creationId="{860173DB-FA84-1184-51F8-3EED9AD2306C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931" creationId="{5AEF8642-0C8F-7880-7F81-E99D0E970615}"/>
          </ac:spMkLst>
        </pc:spChg>
        <pc:spChg chg="add mod">
          <ac:chgData name="Phoebe Clingan" userId="c9c5a307-583a-489a-830c-90ffa26b841e" providerId="ADAL" clId="{70C3F2C0-9699-4951-804B-45014D468BEC}" dt="2022-12-07T08:37:06.274" v="2349" actId="164"/>
          <ac:spMkLst>
            <pc:docMk/>
            <pc:sldMk cId="983026545" sldId="261"/>
            <ac:spMk id="932" creationId="{3A408AEF-B9CB-261D-67EB-A9AFEBE6EE6E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932" creationId="{DA8DBC52-E2DB-6CB5-C16D-0DD164768B57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933" creationId="{EF0A84F3-ED1B-6ADD-674B-85656BECBB26}"/>
          </ac:spMkLst>
        </pc:spChg>
        <pc:spChg chg="del">
          <ac:chgData name="Phoebe Clingan" userId="c9c5a307-583a-489a-830c-90ffa26b841e" providerId="ADAL" clId="{70C3F2C0-9699-4951-804B-45014D468BEC}" dt="2022-12-06T12:38:32.115" v="833" actId="478"/>
          <ac:spMkLst>
            <pc:docMk/>
            <pc:sldMk cId="983026545" sldId="261"/>
            <ac:spMk id="934" creationId="{5A4B4339-D6BA-7173-7885-AC7FB93D9D26}"/>
          </ac:spMkLst>
        </pc:spChg>
        <pc:spChg chg="add mod">
          <ac:chgData name="Phoebe Clingan" userId="c9c5a307-583a-489a-830c-90ffa26b841e" providerId="ADAL" clId="{70C3F2C0-9699-4951-804B-45014D468BEC}" dt="2022-12-07T08:37:09.045" v="2350" actId="164"/>
          <ac:spMkLst>
            <pc:docMk/>
            <pc:sldMk cId="983026545" sldId="261"/>
            <ac:spMk id="934" creationId="{FB1599C2-293E-AB52-E9ED-EE0F4A71B5D5}"/>
          </ac:spMkLst>
        </pc:spChg>
        <pc:spChg chg="mod">
          <ac:chgData name="Phoebe Clingan" userId="c9c5a307-583a-489a-830c-90ffa26b841e" providerId="ADAL" clId="{70C3F2C0-9699-4951-804B-45014D468BEC}" dt="2022-12-06T13:07:56.290" v="1010" actId="1076"/>
          <ac:spMkLst>
            <pc:docMk/>
            <pc:sldMk cId="983026545" sldId="261"/>
            <ac:spMk id="936" creationId="{391B1797-A988-E2D6-D9F9-3232C4613B4C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37" creationId="{E7A9444D-E2A8-D53B-C684-D917BB919D78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38" creationId="{650B45A9-781C-3733-F900-DB07B9534950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39" creationId="{934A39E1-C647-B201-FCBE-67013C53B912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40" creationId="{4561921C-7BD0-E6F7-0837-32A6814BD0CE}"/>
          </ac:spMkLst>
        </pc:spChg>
        <pc:spChg chg="mod">
          <ac:chgData name="Phoebe Clingan" userId="c9c5a307-583a-489a-830c-90ffa26b841e" providerId="ADAL" clId="{70C3F2C0-9699-4951-804B-45014D468BEC}" dt="2022-12-06T13:07:44.758" v="1006" actId="1076"/>
          <ac:spMkLst>
            <pc:docMk/>
            <pc:sldMk cId="983026545" sldId="261"/>
            <ac:spMk id="941" creationId="{A763DD94-61BD-AAAF-E3A6-F975F67347F4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42" creationId="{299F27B9-CA95-43C0-0F69-2FF8536BC4C2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43" creationId="{49F4E269-6C07-38F8-33FA-E3E7C65CA6AC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44" creationId="{9189027D-B86A-115F-63A8-6FB4F52B1524}"/>
          </ac:spMkLst>
        </pc:spChg>
        <pc:spChg chg="mod">
          <ac:chgData name="Phoebe Clingan" userId="c9c5a307-583a-489a-830c-90ffa26b841e" providerId="ADAL" clId="{70C3F2C0-9699-4951-804B-45014D468BEC}" dt="2022-12-06T13:07:59.112" v="1011" actId="1076"/>
          <ac:spMkLst>
            <pc:docMk/>
            <pc:sldMk cId="983026545" sldId="261"/>
            <ac:spMk id="945" creationId="{78BE8299-56A5-BF36-3C40-1AF737A46C3F}"/>
          </ac:spMkLst>
        </pc:spChg>
        <pc:spChg chg="mod">
          <ac:chgData name="Phoebe Clingan" userId="c9c5a307-583a-489a-830c-90ffa26b841e" providerId="ADAL" clId="{70C3F2C0-9699-4951-804B-45014D468BEC}" dt="2022-12-06T13:07:42.737" v="1005" actId="1076"/>
          <ac:spMkLst>
            <pc:docMk/>
            <pc:sldMk cId="983026545" sldId="261"/>
            <ac:spMk id="946" creationId="{2232028C-E1F9-F635-499E-551903CF9A57}"/>
          </ac:spMkLst>
        </pc:spChg>
        <pc:spChg chg="mod">
          <ac:chgData name="Phoebe Clingan" userId="c9c5a307-583a-489a-830c-90ffa26b841e" providerId="ADAL" clId="{70C3F2C0-9699-4951-804B-45014D468BEC}" dt="2022-12-06T13:07:51.297" v="1009" actId="1076"/>
          <ac:spMkLst>
            <pc:docMk/>
            <pc:sldMk cId="983026545" sldId="261"/>
            <ac:spMk id="947" creationId="{7579BC6F-2D42-3D44-2F1C-859DCB2AF2F7}"/>
          </ac:spMkLst>
        </pc:spChg>
        <pc:spChg chg="mod">
          <ac:chgData name="Phoebe Clingan" userId="c9c5a307-583a-489a-830c-90ffa26b841e" providerId="ADAL" clId="{70C3F2C0-9699-4951-804B-45014D468BEC}" dt="2022-12-06T13:08:04.795" v="1012" actId="1076"/>
          <ac:spMkLst>
            <pc:docMk/>
            <pc:sldMk cId="983026545" sldId="261"/>
            <ac:spMk id="948" creationId="{0692B0D5-E83E-3932-F575-CDF52BB89246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50" creationId="{0A38CF7B-A4FD-3D17-7C49-5555627DFC39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51" creationId="{873A0E81-830D-E8C3-F730-748484868677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52" creationId="{51A2720B-52C5-6B30-C640-08550092847A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53" creationId="{24F5D64C-D8D3-45A8-A04A-D948493CA624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54" creationId="{2203974A-C2F1-0B0E-D62E-DD8DB2CF7778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55" creationId="{A13EFBDE-9DC4-173C-BC16-0124EB246B0E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56" creationId="{6908C520-4F85-837A-100D-96087C8ADB75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57" creationId="{3EDE18C3-FF78-B6EC-0B45-8A5BB5E47D9F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58" creationId="{2986A291-A6B3-A09F-97FF-69B84854B29C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59" creationId="{CF4AC923-9352-3821-CC66-778C592A5738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60" creationId="{9821D152-716C-3F5E-31B1-A04A5281DF14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62" creationId="{5DAA7CE8-000A-57F0-2E18-5FDC77212B14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63" creationId="{BA2C27AA-88D4-433D-3988-957F80439CAC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64" creationId="{21A1F71B-351A-4F75-B249-CB7F2FA73FB7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65" creationId="{479716EE-7BE4-91A9-4681-6D9E06137276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66" creationId="{C7889A55-7A92-A024-99CD-F9CB26C4CEE3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67" creationId="{622FCB83-7E16-4B49-BACA-B0EE0E721639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68" creationId="{88AE2C03-B522-DA03-C74C-8B11058FC502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69" creationId="{D8501483-D896-C80D-7591-BDEBE8B3165A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70" creationId="{DA5C60BA-8816-9D7E-451E-4C177842A497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71" creationId="{C0FA7C8E-FC70-2508-8545-EE04E5F5A050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72" creationId="{7D61E053-E2ED-98E9-14FB-E32A4DD0EB21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74" creationId="{9860818D-FC73-335D-ED6E-91FBA0F45F2E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75" creationId="{B4BA843D-09BC-4A59-1312-91B1B8330DBB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76" creationId="{B3D87763-F962-85B7-0E27-664A6FFC70E7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77" creationId="{A1F9A2D8-B0F9-ADFA-2BF4-10185F21189A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78" creationId="{240D42D7-01CD-DBE5-E550-C9AC3F7A33F9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79" creationId="{D37009E3-6116-87CF-4CB2-AA5DC5523199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80" creationId="{541BC546-ABCD-1CB8-0A9E-616BB15D9610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81" creationId="{0B372EDB-2281-7BAB-E925-FE8A40CA5F92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82" creationId="{8FF2368C-7262-033E-5E94-8B320F30C3E9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83" creationId="{C2CB4AFD-4113-662F-D998-733D2FE5A808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84" creationId="{AE527AD7-33E4-08A2-14CF-EADA8E49A662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86" creationId="{89C44658-23D4-407B-6B00-EA92E3AC5C44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87" creationId="{029C4A82-A2A1-D2F2-FF87-0E85220EA234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88" creationId="{A88F5E23-F326-21A3-4C21-114824C2FABA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89" creationId="{65539950-5799-0894-9C15-58C26EA849DF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90" creationId="{13C0242C-CCBE-F59D-FE69-3C4B9D8515B5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91" creationId="{9A37645C-5EBE-C834-8326-62D67D7DF255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92" creationId="{AB93A8A3-03EA-86C2-AB87-553CEF757456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93" creationId="{0684D9A8-6539-5093-6EF9-824983A3E457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94" creationId="{D7626A93-FE76-3C5F-3B04-65D707CC35CA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95" creationId="{6D6C2A39-C078-C759-DB02-97F1FEC2179A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96" creationId="{9CFE9106-719E-D909-18F6-B967DC191C94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98" creationId="{F0B47B66-3312-9098-88B6-1A93BA4CCA47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999" creationId="{6DF7167C-4144-7FE9-E50B-15D0971BEFA9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00" creationId="{C4A9F874-48C8-A4F6-0079-976223B8B24E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01" creationId="{438A59F4-C2A5-3FC0-CE1D-EB7C9419B996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02" creationId="{7B0D5434-2BE6-636E-D017-7C199A247DA7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03" creationId="{E4C719C0-E691-F989-3E49-DB260061C0C1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04" creationId="{D71B4A07-1245-BE0E-620C-DD25A4796138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05" creationId="{3CC1EE2C-C155-9C2E-20BC-27E5B6AECE63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06" creationId="{AFBC8312-FE3B-520B-6F1D-1C55F784330E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08" creationId="{2794BF03-706C-4890-AACD-BECEAB4A26CD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09" creationId="{B26FE5D4-FF7C-3176-02A6-3C48F32287BF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10" creationId="{4D255C0B-0A50-A737-ED4F-3DDE607B7660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11" creationId="{D2319FD3-3EFD-B1D1-707C-6D1FB40F6DD6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12" creationId="{40873A8F-38FB-06F3-0142-10DD1FE5853E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13" creationId="{C612F23E-5394-715D-7AC8-6A8C89CC5EFA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14" creationId="{FCE8355F-EAB6-0754-4BBE-BECB375D45C8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15" creationId="{0B0B41B6-7FC8-8C52-1144-DEA3897776A3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16" creationId="{3CB24E4C-E10E-B0C5-206D-922E2B9C9CB5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17" creationId="{1A75E642-90AF-D922-62BF-A92CE37B7D1E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19" creationId="{2AE2A4CD-6D63-F2E5-1E61-BD7CFB685C18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20" creationId="{4FC67037-35FE-C3F3-2BB2-5B3E8EBF2271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21" creationId="{F7A5AB51-1434-9940-B27A-336C0DDCAC81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22" creationId="{21132500-D298-1B84-6553-B7A6631958D8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23" creationId="{0A6C75CC-950B-65C3-DB29-BC1E39C4D9BC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24" creationId="{FDE7925D-4A4D-7B37-53A4-A225DC2517EC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25" creationId="{8F9F6564-E1C8-EC72-7115-94CC9603F37F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27" creationId="{753082BE-E576-4067-B7C9-33EA2E03B3A5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28" creationId="{9F0E2423-AE50-2746-AE29-593208D94C0C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29" creationId="{4B75209B-E420-4096-DE21-7928B6A71D11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30" creationId="{F08FF631-25C3-0DD3-A98B-A9FECDD44617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31" creationId="{0F24E54A-292B-9E0E-641A-093A9EA536C7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32" creationId="{1994C647-36D6-9DA0-25A6-A04E55606A64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33" creationId="{13AF0D00-D6F4-C99D-01FA-D03D84376CAC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34" creationId="{E7CD5146-87CB-E9CE-43AD-B2244A24257F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36" creationId="{7B69271F-CAE8-588A-7791-2824FC6DF14C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37" creationId="{5CA8C3D9-736E-21F7-F050-89582C14F6AA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38" creationId="{FF9A4FD9-3B90-DAD8-3EB3-AF20E797967E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39" creationId="{E8884AC8-94EA-BD1A-8BA0-A6DA61AFDE2C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40" creationId="{06B5D731-E351-765B-5B4E-0B9975675C1F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41" creationId="{0B0D9029-E7C3-138E-2AC0-AB33465A0FFC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42" creationId="{967B395D-AA00-209B-53AA-993033BB1715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43" creationId="{84B0322E-0347-9BBF-0A0C-DCA8DC1EA89C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44" creationId="{28B2197B-E5FF-62F1-A856-254DD63564F2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45" creationId="{AC32196B-966D-59B3-7224-4B9A6540AED9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47" creationId="{80831EB6-97C3-D408-7BFE-18456FDD3CD9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48" creationId="{FFCB318B-5128-BAEB-E0BD-A1675DDD8EA0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49" creationId="{CBB7210C-CEE7-602F-008B-9658056884EC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50" creationId="{CD59EF9E-638A-8118-7AEA-96F9F65E22EE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51" creationId="{2DDB85E9-6E09-1970-7EEC-D0063C7D4E65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52" creationId="{F6271908-3489-C157-6319-119BECC27084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53" creationId="{283A0410-0B85-C768-2A96-1B36F9C92E86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54" creationId="{E2BC91A8-6579-F2E9-20E1-779095EC219B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55" creationId="{CD0F2A8B-E9EF-C046-3F34-381D3AC482D4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56" creationId="{8776C82B-995D-08BC-5F99-7E524EF19D67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58" creationId="{E51F1B38-95D3-37D7-0306-375859865AA3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59" creationId="{BA716D37-B32F-853E-B42C-1CEB1941F98F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60" creationId="{CED850F8-8CC1-30D2-C50A-C120865C828D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61" creationId="{60145FE3-328C-2AAD-0E2D-E05E909A38E7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62" creationId="{53D7F0C4-F0E7-1009-D540-B27C84B56B1F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63" creationId="{26A84602-88E7-DACF-EEB2-6DE7F409BD33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64" creationId="{A9E9F9D4-4EC5-4C7F-8BDD-72B5FF1BC0EE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65" creationId="{D8BAAB1E-0DA8-59AB-B5DE-2085B683FD87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66" creationId="{4867B744-3DEB-3BD5-7F3F-59E2C5255F36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67" creationId="{C148FA02-0BAE-BB4A-A90D-4AB51C7C8B28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68" creationId="{611433B2-1F89-DD21-881B-296FE14E10AD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70" creationId="{91BB9607-634B-1042-3BAA-FB377591E22D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71" creationId="{B361FEA6-13C8-11E6-C6BB-44062254F515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72" creationId="{1FC2E9DF-7159-712F-9037-6F7EE95F897F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73" creationId="{6E88345A-BBDF-1F70-3C53-F44E1AD399F0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74" creationId="{794E4282-3C84-18C7-6CC3-3CC6BCEFB4BC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75" creationId="{61017A7C-DC62-1D18-13E9-9ED98DF1EEDA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76" creationId="{AC08B868-5706-A99B-CC7B-2FEE9BE88916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77" creationId="{A3405F1D-09CF-8A21-7BD5-56CC7E3AAE77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78" creationId="{562B19A9-B1D6-75ED-C0BF-E98381A64CEC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79" creationId="{DEFF8444-3CF1-8B09-C359-6B6A7E2422A4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80" creationId="{892A5768-CF99-8D1D-04A9-2EA90AFDC932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82" creationId="{63C88D80-1155-4A18-8CCF-73A21F59C9AB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83" creationId="{293F3597-CA1C-E3F0-CF9D-E27B9992B53E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84" creationId="{A9D65FDD-947D-BCF4-0748-8F0281754054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85" creationId="{4697BCB3-CD23-E288-3044-835528588BD0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86" creationId="{0B02845D-7E6E-14A7-E3E7-E77DAF785B5C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87" creationId="{EA5932E0-4543-8F2B-50C9-00AF5A61AE3B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88" creationId="{FD5EE3FD-4706-4DBE-30DF-54A45F5BDA23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89" creationId="{FC7F57E1-3BD9-19AF-4DA0-8B65F409EC2E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90" creationId="{4668CAFE-F1BB-1443-85E6-C639FE7EF60B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91" creationId="{10B29591-E91E-25F2-3AAD-2ABA1718E84B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92" creationId="{64AB91DC-3995-7926-FF42-A40F29E3AA5F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94" creationId="{C20A4E19-29A5-51CA-9C05-BCBAB721AC3B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95" creationId="{BD49CBA5-1A0E-4504-448C-30BFDFCFFB13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96" creationId="{E26A731E-D99A-0E5D-F260-BCE4C1F22114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97" creationId="{C8087775-5222-5D3B-B25C-99E5124437A1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98" creationId="{6AB8B126-3DF4-A729-BB8F-6081109CCFA8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099" creationId="{3B0411DF-1E98-825E-9A9C-B84535A07426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00" creationId="{33A1655B-45D7-0913-32CD-0AB39A6413E0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01" creationId="{1B1D1DE3-A691-2C3F-7D30-1D18447D85EB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02" creationId="{BECA8F32-E97A-3461-F8A6-A66C0E196D09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03" creationId="{A91CAD9E-BE02-5BA2-8ED4-081BFD0FE5EF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04" creationId="{E1A15672-3151-113F-CCF5-1CEE42AC3E54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06" creationId="{FAAA83E1-C108-42D1-2E92-90B227ADA540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07" creationId="{AA12DC25-E196-F8B5-8C9F-C1FDC7DDA137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08" creationId="{C9BACB9D-29D9-0F46-83F8-3253AA7AB6D5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09" creationId="{73F6294E-D86E-5469-775F-514332D9943D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10" creationId="{8F0AE8A5-7A45-5649-9D54-6AE353A2C4A5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11" creationId="{C48BEF70-5993-D7EF-51C6-C27BD6BD3C68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12" creationId="{A90B8213-B950-F83B-0D9E-271537438A0E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13" creationId="{499288A0-0FE1-EBDD-0565-9EEBD480A29C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14" creationId="{411456EB-B538-46CE-9D25-AC96BDABD4BE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16" creationId="{0320DC02-1F4C-0228-6EF7-44B5912F3D73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17" creationId="{976F6DB1-B3BD-444C-7699-AF02D937BFF0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18" creationId="{06C78428-5B14-4D36-D133-E59F000E8E95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19" creationId="{16C493EB-C6C2-8BF1-65F2-5DF6C3B5C9F8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20" creationId="{ECE32F6F-DC7F-D60C-3B66-0EC220B8BCB4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21" creationId="{78A4FF97-DC96-2590-275E-EC5434544E79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22" creationId="{A51A05EE-0BFF-C134-6DC1-A0FFA9D62110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23" creationId="{35DB4DD4-B121-2CC9-3DD8-7B446FB50434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24" creationId="{900AF5B8-1BC9-EF19-88F6-0180D3E2BBBA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26" creationId="{0A567529-82DC-79F8-B0F3-1058EFF45703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27" creationId="{E1377D47-3553-D103-CC4A-E9E89B93A049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28" creationId="{A075A4D3-41E2-5C2D-AEAE-FD0B92AFF86E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29" creationId="{DBDB60EA-24A5-485D-1253-BE1050B76592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30" creationId="{8EF6328E-5C8B-0FA5-8377-2B4DA65393D0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31" creationId="{A796FF96-17AB-7ACF-0F52-F2EE7A8C9AAB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32" creationId="{209F9334-B30D-2E05-46AF-3A11A44FB073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33" creationId="{0BB4C29B-FA08-299A-FE8B-530045F1AD2B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35" creationId="{CCAF155C-AD7A-4FB4-4C36-83AB6A935C5D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36" creationId="{AF3B36E5-1665-36D3-47EA-53F23DB91018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37" creationId="{5813C2D1-C18A-EE7E-3DFC-E767500E671E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38" creationId="{0D441128-8BEE-CF45-D571-D3D325E8D186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39" creationId="{A51A0308-702F-C8F1-8581-BE5A7F6EEC69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40" creationId="{C23C063F-2DD7-491C-1666-1A2963C538B1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41" creationId="{E391358D-7C13-CE86-40F1-90F2229389EA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43" creationId="{C2E93DA9-CBB5-592D-3BF2-AF1DC1674CEB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44" creationId="{5F177484-AD99-C031-4767-025B3FA8469C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45" creationId="{3ADCE3B1-F5B6-D262-CAB0-F598E017DB65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46" creationId="{BB2E8E63-6C69-A2ED-EE49-6998D1A50F0D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47" creationId="{993350A3-A6D3-DEBA-4416-63102EB52DB5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48" creationId="{E6CB61FA-8630-9C70-0B9E-061F4CE65AC6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49" creationId="{09CBACE1-133D-D305-B2BC-0AB63AD0DAE5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50" creationId="{8743C2B1-52ED-28F2-D777-EAE93587E17E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52" creationId="{D3E7D039-8B55-97A4-ECCD-E4026EE1F168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53" creationId="{DF9BEF47-D7F3-D4D4-4BAD-9D50CB4FF901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54" creationId="{94E962AB-B49E-6F51-E9EE-BC968625AF1C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55" creationId="{33FB74E4-9D07-AC0C-22A3-667F05A2404C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56" creationId="{08797021-FBAD-F822-D9A0-58CA251BC303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57" creationId="{9CDEE275-0447-6E10-278C-C66F8A4B1B95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58" creationId="{710D0ECF-6F24-B153-9262-678A0AA8AE9E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59" creationId="{9683A5D6-1F24-ECB4-20F7-95E1788FDF86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61" creationId="{8CA3F878-C6E5-4190-EE32-1B60C1213BF3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62" creationId="{A6C5CFA6-4686-43CA-B9AB-EF42281F4CCE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63" creationId="{71250CD8-F5D2-2DFF-45F3-35F53FC56690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64" creationId="{FE138567-3768-9DFE-75BF-AED9893F99D3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65" creationId="{C128496A-0F2C-6029-B8CE-65702A42D012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66" creationId="{7749D14F-A158-71F2-838F-5E6DEA921853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67" creationId="{8262616B-2EDB-001A-EE49-6D1A3FC87468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68" creationId="{835A2B68-6FAE-7B00-554D-BF4CB3460656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69" creationId="{C6E5791B-E837-AF3B-DE61-42632AB8DFCD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71" creationId="{D91E7AF1-031E-B786-BB10-AB09B28DF2C7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72" creationId="{5CF34F19-2F57-29C8-77FE-5E703DA37EFD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73" creationId="{462F90E2-1536-2E91-FB42-05442B9F8906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74" creationId="{4B82172F-3A4D-8BBE-0093-F404A536BC47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75" creationId="{54EA4CB2-14F4-1A33-E27C-B5FD712CD3B0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76" creationId="{44A2AC6C-9256-F685-A789-2FF9993BCC62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77" creationId="{B9E2D248-E065-753D-92EF-A0E79BC2342A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79" creationId="{051D1D5D-F284-A57D-BBCE-AE4BDA87085A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80" creationId="{84759352-245A-5652-36C0-8E4EFBA5C702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81" creationId="{37A743BC-D2A7-0B50-6B25-0FE36B3A5329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82" creationId="{9D699A60-04E6-1DA3-11E5-CA038B286407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83" creationId="{663A6058-5CF7-6422-ECBE-ABC1AD546EA5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84" creationId="{44FBA84E-6857-BBD3-A79C-74BABFA8F7A2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85" creationId="{B1A35B0A-EFD2-0562-F31B-390F5DEFF89B}"/>
          </ac:spMkLst>
        </pc:spChg>
        <pc:spChg chg="mod">
          <ac:chgData name="Phoebe Clingan" userId="c9c5a307-583a-489a-830c-90ffa26b841e" providerId="ADAL" clId="{70C3F2C0-9699-4951-804B-45014D468BEC}" dt="2022-12-06T12:43:58.858" v="858"/>
          <ac:spMkLst>
            <pc:docMk/>
            <pc:sldMk cId="983026545" sldId="261"/>
            <ac:spMk id="1186" creationId="{8A644E97-12A3-9573-4E45-E209D8076438}"/>
          </ac:spMkLst>
        </pc:spChg>
        <pc:spChg chg="add mod ord">
          <ac:chgData name="Phoebe Clingan" userId="c9c5a307-583a-489a-830c-90ffa26b841e" providerId="ADAL" clId="{70C3F2C0-9699-4951-804B-45014D468BEC}" dt="2022-12-07T10:44:07.696" v="3070" actId="207"/>
          <ac:spMkLst>
            <pc:docMk/>
            <pc:sldMk cId="983026545" sldId="261"/>
            <ac:spMk id="1187" creationId="{4BD54D7E-6E97-CB88-2C4A-8971DF65EA12}"/>
          </ac:spMkLst>
        </pc:spChg>
        <pc:spChg chg="add mod ord">
          <ac:chgData name="Phoebe Clingan" userId="c9c5a307-583a-489a-830c-90ffa26b841e" providerId="ADAL" clId="{70C3F2C0-9699-4951-804B-45014D468BEC}" dt="2022-12-07T10:44:07.696" v="3070" actId="207"/>
          <ac:spMkLst>
            <pc:docMk/>
            <pc:sldMk cId="983026545" sldId="261"/>
            <ac:spMk id="1188" creationId="{F1AEA467-999F-E240-0A18-5985574CDF18}"/>
          </ac:spMkLst>
        </pc:spChg>
        <pc:spChg chg="add mod ord">
          <ac:chgData name="Phoebe Clingan" userId="c9c5a307-583a-489a-830c-90ffa26b841e" providerId="ADAL" clId="{70C3F2C0-9699-4951-804B-45014D468BEC}" dt="2022-12-07T10:44:07.696" v="3070" actId="207"/>
          <ac:spMkLst>
            <pc:docMk/>
            <pc:sldMk cId="983026545" sldId="261"/>
            <ac:spMk id="1189" creationId="{C22E140C-A627-657D-3F0F-F0A1A4CEE9FA}"/>
          </ac:spMkLst>
        </pc:spChg>
        <pc:spChg chg="add mod ord">
          <ac:chgData name="Phoebe Clingan" userId="c9c5a307-583a-489a-830c-90ffa26b841e" providerId="ADAL" clId="{70C3F2C0-9699-4951-804B-45014D468BEC}" dt="2022-12-07T10:44:07.696" v="3070" actId="207"/>
          <ac:spMkLst>
            <pc:docMk/>
            <pc:sldMk cId="983026545" sldId="261"/>
            <ac:spMk id="1190" creationId="{B8DE9639-7BE0-93E1-C6F3-0B4C7BA027D2}"/>
          </ac:spMkLst>
        </pc:spChg>
        <pc:spChg chg="add mod ord">
          <ac:chgData name="Phoebe Clingan" userId="c9c5a307-583a-489a-830c-90ffa26b841e" providerId="ADAL" clId="{70C3F2C0-9699-4951-804B-45014D468BEC}" dt="2022-12-07T10:44:07.696" v="3070" actId="207"/>
          <ac:spMkLst>
            <pc:docMk/>
            <pc:sldMk cId="983026545" sldId="261"/>
            <ac:spMk id="1191" creationId="{315076CB-7A1F-F2D8-8682-16C15E73F09F}"/>
          </ac:spMkLst>
        </pc:spChg>
        <pc:spChg chg="add mod ord">
          <ac:chgData name="Phoebe Clingan" userId="c9c5a307-583a-489a-830c-90ffa26b841e" providerId="ADAL" clId="{70C3F2C0-9699-4951-804B-45014D468BEC}" dt="2022-12-07T10:44:07.696" v="3070" actId="207"/>
          <ac:spMkLst>
            <pc:docMk/>
            <pc:sldMk cId="983026545" sldId="261"/>
            <ac:spMk id="1192" creationId="{4743E805-9100-F438-A7C4-5085F1BD1913}"/>
          </ac:spMkLst>
        </pc:spChg>
        <pc:spChg chg="add mod ord">
          <ac:chgData name="Phoebe Clingan" userId="c9c5a307-583a-489a-830c-90ffa26b841e" providerId="ADAL" clId="{70C3F2C0-9699-4951-804B-45014D468BEC}" dt="2022-12-07T10:44:07.696" v="3070" actId="207"/>
          <ac:spMkLst>
            <pc:docMk/>
            <pc:sldMk cId="983026545" sldId="261"/>
            <ac:spMk id="1193" creationId="{D8421548-4176-CBD7-5298-DAD72F9F01DA}"/>
          </ac:spMkLst>
        </pc:spChg>
        <pc:spChg chg="add mod ord">
          <ac:chgData name="Phoebe Clingan" userId="c9c5a307-583a-489a-830c-90ffa26b841e" providerId="ADAL" clId="{70C3F2C0-9699-4951-804B-45014D468BEC}" dt="2022-12-07T10:44:07.696" v="3070" actId="207"/>
          <ac:spMkLst>
            <pc:docMk/>
            <pc:sldMk cId="983026545" sldId="261"/>
            <ac:spMk id="1194" creationId="{8AAD63AA-73FB-B66A-4656-CDE69A177760}"/>
          </ac:spMkLst>
        </pc:spChg>
        <pc:spChg chg="add mod ord">
          <ac:chgData name="Phoebe Clingan" userId="c9c5a307-583a-489a-830c-90ffa26b841e" providerId="ADAL" clId="{70C3F2C0-9699-4951-804B-45014D468BEC}" dt="2022-12-07T10:44:07.696" v="3070" actId="207"/>
          <ac:spMkLst>
            <pc:docMk/>
            <pc:sldMk cId="983026545" sldId="261"/>
            <ac:spMk id="1195" creationId="{D8A852F5-9325-2A6F-765A-6FCAE0BA55D4}"/>
          </ac:spMkLst>
        </pc:spChg>
        <pc:spChg chg="add mod ord">
          <ac:chgData name="Phoebe Clingan" userId="c9c5a307-583a-489a-830c-90ffa26b841e" providerId="ADAL" clId="{70C3F2C0-9699-4951-804B-45014D468BEC}" dt="2022-12-07T10:44:07.696" v="3070" actId="207"/>
          <ac:spMkLst>
            <pc:docMk/>
            <pc:sldMk cId="983026545" sldId="261"/>
            <ac:spMk id="1196" creationId="{83ACA3B3-029C-3546-34D3-2FC9A8B6322D}"/>
          </ac:spMkLst>
        </pc:spChg>
        <pc:spChg chg="add mod ord">
          <ac:chgData name="Phoebe Clingan" userId="c9c5a307-583a-489a-830c-90ffa26b841e" providerId="ADAL" clId="{70C3F2C0-9699-4951-804B-45014D468BEC}" dt="2022-12-07T10:44:07.696" v="3070" actId="207"/>
          <ac:spMkLst>
            <pc:docMk/>
            <pc:sldMk cId="983026545" sldId="261"/>
            <ac:spMk id="1197" creationId="{093E66BC-2AF3-CB68-52CB-D3157919DEBB}"/>
          </ac:spMkLst>
        </pc:spChg>
        <pc:spChg chg="add mod ord">
          <ac:chgData name="Phoebe Clingan" userId="c9c5a307-583a-489a-830c-90ffa26b841e" providerId="ADAL" clId="{70C3F2C0-9699-4951-804B-45014D468BEC}" dt="2022-12-07T10:44:07.696" v="3070" actId="207"/>
          <ac:spMkLst>
            <pc:docMk/>
            <pc:sldMk cId="983026545" sldId="261"/>
            <ac:spMk id="1198" creationId="{64FD071C-7325-902E-ED67-CC9990271BD4}"/>
          </ac:spMkLst>
        </pc:spChg>
        <pc:spChg chg="add mod ord">
          <ac:chgData name="Phoebe Clingan" userId="c9c5a307-583a-489a-830c-90ffa26b841e" providerId="ADAL" clId="{70C3F2C0-9699-4951-804B-45014D468BEC}" dt="2022-12-07T10:44:07.696" v="3070" actId="207"/>
          <ac:spMkLst>
            <pc:docMk/>
            <pc:sldMk cId="983026545" sldId="261"/>
            <ac:spMk id="1199" creationId="{51461AC2-80CD-80FF-B499-F5B312D96595}"/>
          </ac:spMkLst>
        </pc:spChg>
        <pc:spChg chg="add mod ord">
          <ac:chgData name="Phoebe Clingan" userId="c9c5a307-583a-489a-830c-90ffa26b841e" providerId="ADAL" clId="{70C3F2C0-9699-4951-804B-45014D468BEC}" dt="2022-12-07T10:44:07.696" v="3070" actId="207"/>
          <ac:spMkLst>
            <pc:docMk/>
            <pc:sldMk cId="983026545" sldId="261"/>
            <ac:spMk id="1200" creationId="{DDC27AB8-159E-43B0-675F-C247BBDDE5DC}"/>
          </ac:spMkLst>
        </pc:spChg>
        <pc:spChg chg="add mod ord">
          <ac:chgData name="Phoebe Clingan" userId="c9c5a307-583a-489a-830c-90ffa26b841e" providerId="ADAL" clId="{70C3F2C0-9699-4951-804B-45014D468BEC}" dt="2022-12-07T10:44:07.696" v="3070" actId="207"/>
          <ac:spMkLst>
            <pc:docMk/>
            <pc:sldMk cId="983026545" sldId="261"/>
            <ac:spMk id="1201" creationId="{A2BD6CF5-00F7-4188-2D05-E1532401943C}"/>
          </ac:spMkLst>
        </pc:spChg>
        <pc:spChg chg="add mod ord">
          <ac:chgData name="Phoebe Clingan" userId="c9c5a307-583a-489a-830c-90ffa26b841e" providerId="ADAL" clId="{70C3F2C0-9699-4951-804B-45014D468BEC}" dt="2022-12-07T10:44:07.696" v="3070" actId="207"/>
          <ac:spMkLst>
            <pc:docMk/>
            <pc:sldMk cId="983026545" sldId="261"/>
            <ac:spMk id="1202" creationId="{71AE3CC2-5B83-2E70-6821-531DE02D450B}"/>
          </ac:spMkLst>
        </pc:spChg>
        <pc:spChg chg="add mod ord">
          <ac:chgData name="Phoebe Clingan" userId="c9c5a307-583a-489a-830c-90ffa26b841e" providerId="ADAL" clId="{70C3F2C0-9699-4951-804B-45014D468BEC}" dt="2022-12-07T10:44:07.696" v="3070" actId="207"/>
          <ac:spMkLst>
            <pc:docMk/>
            <pc:sldMk cId="983026545" sldId="261"/>
            <ac:spMk id="1203" creationId="{1B01CE33-753F-1A73-1FA3-FEC18775363D}"/>
          </ac:spMkLst>
        </pc:spChg>
        <pc:spChg chg="add mod ord">
          <ac:chgData name="Phoebe Clingan" userId="c9c5a307-583a-489a-830c-90ffa26b841e" providerId="ADAL" clId="{70C3F2C0-9699-4951-804B-45014D468BEC}" dt="2022-12-07T10:44:07.696" v="3070" actId="207"/>
          <ac:spMkLst>
            <pc:docMk/>
            <pc:sldMk cId="983026545" sldId="261"/>
            <ac:spMk id="1204" creationId="{F3FD45F7-D8D7-6C93-069F-8B2FEB30564D}"/>
          </ac:spMkLst>
        </pc:spChg>
        <pc:spChg chg="add mod ord">
          <ac:chgData name="Phoebe Clingan" userId="c9c5a307-583a-489a-830c-90ffa26b841e" providerId="ADAL" clId="{70C3F2C0-9699-4951-804B-45014D468BEC}" dt="2022-12-07T10:44:07.696" v="3070" actId="207"/>
          <ac:spMkLst>
            <pc:docMk/>
            <pc:sldMk cId="983026545" sldId="261"/>
            <ac:spMk id="1205" creationId="{C636ADC5-1274-8481-ADB1-6B300321E6DB}"/>
          </ac:spMkLst>
        </pc:spChg>
        <pc:spChg chg="add mod ord">
          <ac:chgData name="Phoebe Clingan" userId="c9c5a307-583a-489a-830c-90ffa26b841e" providerId="ADAL" clId="{70C3F2C0-9699-4951-804B-45014D468BEC}" dt="2022-12-07T10:44:07.696" v="3070" actId="207"/>
          <ac:spMkLst>
            <pc:docMk/>
            <pc:sldMk cId="983026545" sldId="261"/>
            <ac:spMk id="1206" creationId="{A58FB7B0-0B05-C1F8-DF40-EC6804CA44B4}"/>
          </ac:spMkLst>
        </pc:spChg>
        <pc:spChg chg="add mod ord">
          <ac:chgData name="Phoebe Clingan" userId="c9c5a307-583a-489a-830c-90ffa26b841e" providerId="ADAL" clId="{70C3F2C0-9699-4951-804B-45014D468BEC}" dt="2022-12-07T10:44:07.696" v="3070" actId="207"/>
          <ac:spMkLst>
            <pc:docMk/>
            <pc:sldMk cId="983026545" sldId="261"/>
            <ac:spMk id="1207" creationId="{F60D2D4C-7F5A-76E8-8E85-B21EDCB879E0}"/>
          </ac:spMkLst>
        </pc:spChg>
        <pc:spChg chg="del mod topLvl">
          <ac:chgData name="Phoebe Clingan" userId="c9c5a307-583a-489a-830c-90ffa26b841e" providerId="ADAL" clId="{70C3F2C0-9699-4951-804B-45014D468BEC}" dt="2022-12-07T09:54:27.964" v="2695" actId="478"/>
          <ac:spMkLst>
            <pc:docMk/>
            <pc:sldMk cId="983026545" sldId="261"/>
            <ac:spMk id="1212" creationId="{B835B7A2-10CE-ACDE-33C4-D75D96060321}"/>
          </ac:spMkLst>
        </pc:spChg>
        <pc:spChg chg="mod">
          <ac:chgData name="Phoebe Clingan" userId="c9c5a307-583a-489a-830c-90ffa26b841e" providerId="ADAL" clId="{70C3F2C0-9699-4951-804B-45014D468BEC}" dt="2022-12-07T09:54:25.196" v="2694" actId="165"/>
          <ac:spMkLst>
            <pc:docMk/>
            <pc:sldMk cId="983026545" sldId="261"/>
            <ac:spMk id="1214" creationId="{C93E1F06-443C-6A06-FA2E-BB25F486B6A5}"/>
          </ac:spMkLst>
        </pc:spChg>
        <pc:grpChg chg="add mod ord">
          <ac:chgData name="Phoebe Clingan" userId="c9c5a307-583a-489a-830c-90ffa26b841e" providerId="ADAL" clId="{70C3F2C0-9699-4951-804B-45014D468BEC}" dt="2022-12-06T17:07:27.234" v="1837" actId="13244"/>
          <ac:grpSpMkLst>
            <pc:docMk/>
            <pc:sldMk cId="983026545" sldId="261"/>
            <ac:grpSpMk id="6" creationId="{6432927C-D20B-59AC-FAE7-BBEC52DDDF54}"/>
          </ac:grpSpMkLst>
        </pc:grpChg>
        <pc:grpChg chg="add mod">
          <ac:chgData name="Phoebe Clingan" userId="c9c5a307-583a-489a-830c-90ffa26b841e" providerId="ADAL" clId="{70C3F2C0-9699-4951-804B-45014D468BEC}" dt="2022-12-06T17:05:50.933" v="1769"/>
          <ac:grpSpMkLst>
            <pc:docMk/>
            <pc:sldMk cId="983026545" sldId="261"/>
            <ac:grpSpMk id="38" creationId="{F6BF39F0-D18C-06BA-44F1-C5C110E76469}"/>
          </ac:grpSpMkLst>
        </pc:grpChg>
        <pc:grpChg chg="add del mod">
          <ac:chgData name="Phoebe Clingan" userId="c9c5a307-583a-489a-830c-90ffa26b841e" providerId="ADAL" clId="{70C3F2C0-9699-4951-804B-45014D468BEC}" dt="2022-12-07T09:43:49.100" v="2605" actId="478"/>
          <ac:grpSpMkLst>
            <pc:docMk/>
            <pc:sldMk cId="983026545" sldId="261"/>
            <ac:grpSpMk id="518" creationId="{988F1A9B-B487-AAAC-FB44-FEC71016B0A4}"/>
          </ac:grpSpMkLst>
        </pc:grpChg>
        <pc:grpChg chg="add del mod">
          <ac:chgData name="Phoebe Clingan" userId="c9c5a307-583a-489a-830c-90ffa26b841e" providerId="ADAL" clId="{70C3F2C0-9699-4951-804B-45014D468BEC}" dt="2022-12-07T09:43:49.100" v="2605" actId="478"/>
          <ac:grpSpMkLst>
            <pc:docMk/>
            <pc:sldMk cId="983026545" sldId="261"/>
            <ac:grpSpMk id="519" creationId="{D0468523-A60E-FA39-7E30-07A00887456A}"/>
          </ac:grpSpMkLst>
        </pc:grpChg>
        <pc:grpChg chg="add del mod">
          <ac:chgData name="Phoebe Clingan" userId="c9c5a307-583a-489a-830c-90ffa26b841e" providerId="ADAL" clId="{70C3F2C0-9699-4951-804B-45014D468BEC}" dt="2022-12-07T09:43:49.100" v="2605" actId="478"/>
          <ac:grpSpMkLst>
            <pc:docMk/>
            <pc:sldMk cId="983026545" sldId="261"/>
            <ac:grpSpMk id="520" creationId="{ED958033-0175-611D-810A-C9D541A6A20F}"/>
          </ac:grpSpMkLst>
        </pc:grpChg>
        <pc:grpChg chg="add del mod">
          <ac:chgData name="Phoebe Clingan" userId="c9c5a307-583a-489a-830c-90ffa26b841e" providerId="ADAL" clId="{70C3F2C0-9699-4951-804B-45014D468BEC}" dt="2022-12-07T09:45:17.885" v="2633" actId="165"/>
          <ac:grpSpMkLst>
            <pc:docMk/>
            <pc:sldMk cId="983026545" sldId="261"/>
            <ac:grpSpMk id="531" creationId="{032A2893-A2A1-0244-EF39-A8CF8736900F}"/>
          </ac:grpSpMkLst>
        </pc:grpChg>
        <pc:grpChg chg="del mod topLvl">
          <ac:chgData name="Phoebe Clingan" userId="c9c5a307-583a-489a-830c-90ffa26b841e" providerId="ADAL" clId="{70C3F2C0-9699-4951-804B-45014D468BEC}" dt="2022-12-07T09:54:23.344" v="2693" actId="478"/>
          <ac:grpSpMkLst>
            <pc:docMk/>
            <pc:sldMk cId="983026545" sldId="261"/>
            <ac:grpSpMk id="532" creationId="{04631D9B-F9E8-C967-CD1A-BA711CC68B70}"/>
          </ac:grpSpMkLst>
        </pc:grpChg>
        <pc:grpChg chg="del mod topLvl">
          <ac:chgData name="Phoebe Clingan" userId="c9c5a307-583a-489a-830c-90ffa26b841e" providerId="ADAL" clId="{70C3F2C0-9699-4951-804B-45014D468BEC}" dt="2022-12-07T09:54:21.093" v="2692" actId="478"/>
          <ac:grpSpMkLst>
            <pc:docMk/>
            <pc:sldMk cId="983026545" sldId="261"/>
            <ac:grpSpMk id="533" creationId="{5445D1BC-E2A6-59F8-61C8-8691CDCE8727}"/>
          </ac:grpSpMkLst>
        </pc:grpChg>
        <pc:grpChg chg="del mod topLvl">
          <ac:chgData name="Phoebe Clingan" userId="c9c5a307-583a-489a-830c-90ffa26b841e" providerId="ADAL" clId="{70C3F2C0-9699-4951-804B-45014D468BEC}" dt="2022-12-07T09:54:21.093" v="2692" actId="478"/>
          <ac:grpSpMkLst>
            <pc:docMk/>
            <pc:sldMk cId="983026545" sldId="261"/>
            <ac:grpSpMk id="534" creationId="{604D38B3-C25D-DEA6-A106-45A4A8DD13B5}"/>
          </ac:grpSpMkLst>
        </pc:grpChg>
        <pc:grpChg chg="add del mod">
          <ac:chgData name="Phoebe Clingan" userId="c9c5a307-583a-489a-830c-90ffa26b841e" providerId="ADAL" clId="{70C3F2C0-9699-4951-804B-45014D468BEC}" dt="2022-12-07T09:45:10.300" v="2632" actId="21"/>
          <ac:grpSpMkLst>
            <pc:docMk/>
            <pc:sldMk cId="983026545" sldId="261"/>
            <ac:grpSpMk id="555" creationId="{0F8E7934-B055-82FE-B6FF-5773026A16DB}"/>
          </ac:grpSpMkLst>
        </pc:grpChg>
        <pc:grpChg chg="mod">
          <ac:chgData name="Phoebe Clingan" userId="c9c5a307-583a-489a-830c-90ffa26b841e" providerId="ADAL" clId="{70C3F2C0-9699-4951-804B-45014D468BEC}" dt="2022-12-07T09:45:09.794" v="2631" actId="571"/>
          <ac:grpSpMkLst>
            <pc:docMk/>
            <pc:sldMk cId="983026545" sldId="261"/>
            <ac:grpSpMk id="556" creationId="{4A3676AF-B628-DD6F-4CE9-BCC25C6C4954}"/>
          </ac:grpSpMkLst>
        </pc:grpChg>
        <pc:grpChg chg="mod">
          <ac:chgData name="Phoebe Clingan" userId="c9c5a307-583a-489a-830c-90ffa26b841e" providerId="ADAL" clId="{70C3F2C0-9699-4951-804B-45014D468BEC}" dt="2022-12-07T09:45:09.794" v="2631" actId="571"/>
          <ac:grpSpMkLst>
            <pc:docMk/>
            <pc:sldMk cId="983026545" sldId="261"/>
            <ac:grpSpMk id="557" creationId="{9E5CF0CF-387B-E304-CD79-BB272411E345}"/>
          </ac:grpSpMkLst>
        </pc:grpChg>
        <pc:grpChg chg="mod">
          <ac:chgData name="Phoebe Clingan" userId="c9c5a307-583a-489a-830c-90ffa26b841e" providerId="ADAL" clId="{70C3F2C0-9699-4951-804B-45014D468BEC}" dt="2022-12-07T09:45:09.794" v="2631" actId="571"/>
          <ac:grpSpMkLst>
            <pc:docMk/>
            <pc:sldMk cId="983026545" sldId="261"/>
            <ac:grpSpMk id="558" creationId="{242EEE36-BED8-0AA8-9697-844EAB53D4FE}"/>
          </ac:grpSpMkLst>
        </pc:grpChg>
        <pc:grpChg chg="add del mod">
          <ac:chgData name="Phoebe Clingan" userId="c9c5a307-583a-489a-830c-90ffa26b841e" providerId="ADAL" clId="{70C3F2C0-9699-4951-804B-45014D468BEC}" dt="2022-12-07T09:54:25.196" v="2694" actId="165"/>
          <ac:grpSpMkLst>
            <pc:docMk/>
            <pc:sldMk cId="983026545" sldId="261"/>
            <ac:grpSpMk id="575" creationId="{282E8CFB-C3A5-5C7C-48ED-4B9F8D276B1B}"/>
          </ac:grpSpMkLst>
        </pc:grpChg>
        <pc:grpChg chg="mod modVis">
          <ac:chgData name="Phoebe Clingan" userId="c9c5a307-583a-489a-830c-90ffa26b841e" providerId="ADAL" clId="{70C3F2C0-9699-4951-804B-45014D468BEC}" dt="2022-12-06T12:43:13.580" v="856" actId="14429"/>
          <ac:grpSpMkLst>
            <pc:docMk/>
            <pc:sldMk cId="983026545" sldId="261"/>
            <ac:grpSpMk id="876" creationId="{F93D75F3-93CD-0884-510F-3CA36926BC6F}"/>
          </ac:grpSpMkLst>
        </pc:grpChg>
        <pc:grpChg chg="add del mod">
          <ac:chgData name="Phoebe Clingan" userId="c9c5a307-583a-489a-830c-90ffa26b841e" providerId="ADAL" clId="{70C3F2C0-9699-4951-804B-45014D468BEC}" dt="2022-12-07T08:01:18.474" v="2256" actId="478"/>
          <ac:grpSpMkLst>
            <pc:docMk/>
            <pc:sldMk cId="983026545" sldId="261"/>
            <ac:grpSpMk id="915" creationId="{83162530-EAA7-AD39-DF76-DDBB3569BE37}"/>
          </ac:grpSpMkLst>
        </pc:grpChg>
        <pc:grpChg chg="add mod ord">
          <ac:chgData name="Phoebe Clingan" userId="c9c5a307-583a-489a-830c-90ffa26b841e" providerId="ADAL" clId="{70C3F2C0-9699-4951-804B-45014D468BEC}" dt="2022-12-06T13:08:10.004" v="1013" actId="1076"/>
          <ac:grpSpMkLst>
            <pc:docMk/>
            <pc:sldMk cId="983026545" sldId="261"/>
            <ac:grpSpMk id="935" creationId="{CDC16C1C-5E33-6CAC-41AE-264A6B6BD698}"/>
          </ac:grpSpMkLst>
        </pc:grpChg>
        <pc:grpChg chg="add mod ord">
          <ac:chgData name="Phoebe Clingan" userId="c9c5a307-583a-489a-830c-90ffa26b841e" providerId="ADAL" clId="{70C3F2C0-9699-4951-804B-45014D468BEC}" dt="2022-12-06T12:44:17.963" v="859" actId="13244"/>
          <ac:grpSpMkLst>
            <pc:docMk/>
            <pc:sldMk cId="983026545" sldId="261"/>
            <ac:grpSpMk id="949" creationId="{768A4F41-CC68-8155-C341-6E81672BDE1E}"/>
          </ac:grpSpMkLst>
        </pc:grpChg>
        <pc:grpChg chg="add mod ord">
          <ac:chgData name="Phoebe Clingan" userId="c9c5a307-583a-489a-830c-90ffa26b841e" providerId="ADAL" clId="{70C3F2C0-9699-4951-804B-45014D468BEC}" dt="2022-12-06T12:44:17.963" v="859" actId="13244"/>
          <ac:grpSpMkLst>
            <pc:docMk/>
            <pc:sldMk cId="983026545" sldId="261"/>
            <ac:grpSpMk id="961" creationId="{B2CC2775-5F4C-4A15-14D1-4C495F759171}"/>
          </ac:grpSpMkLst>
        </pc:grpChg>
        <pc:grpChg chg="add mod ord">
          <ac:chgData name="Phoebe Clingan" userId="c9c5a307-583a-489a-830c-90ffa26b841e" providerId="ADAL" clId="{70C3F2C0-9699-4951-804B-45014D468BEC}" dt="2022-12-06T12:44:17.963" v="859" actId="13244"/>
          <ac:grpSpMkLst>
            <pc:docMk/>
            <pc:sldMk cId="983026545" sldId="261"/>
            <ac:grpSpMk id="973" creationId="{981A11CB-B81D-E528-183B-EFE1A74CC9AA}"/>
          </ac:grpSpMkLst>
        </pc:grpChg>
        <pc:grpChg chg="add mod ord">
          <ac:chgData name="Phoebe Clingan" userId="c9c5a307-583a-489a-830c-90ffa26b841e" providerId="ADAL" clId="{70C3F2C0-9699-4951-804B-45014D468BEC}" dt="2022-12-06T12:44:17.963" v="859" actId="13244"/>
          <ac:grpSpMkLst>
            <pc:docMk/>
            <pc:sldMk cId="983026545" sldId="261"/>
            <ac:grpSpMk id="985" creationId="{B76B809F-D729-2FDF-4D16-950D6CEC351D}"/>
          </ac:grpSpMkLst>
        </pc:grpChg>
        <pc:grpChg chg="add mod ord">
          <ac:chgData name="Phoebe Clingan" userId="c9c5a307-583a-489a-830c-90ffa26b841e" providerId="ADAL" clId="{70C3F2C0-9699-4951-804B-45014D468BEC}" dt="2022-12-06T12:44:17.963" v="859" actId="13244"/>
          <ac:grpSpMkLst>
            <pc:docMk/>
            <pc:sldMk cId="983026545" sldId="261"/>
            <ac:grpSpMk id="997" creationId="{34F64AE1-D432-7F55-5481-31E12A655A13}"/>
          </ac:grpSpMkLst>
        </pc:grpChg>
        <pc:grpChg chg="add mod ord">
          <ac:chgData name="Phoebe Clingan" userId="c9c5a307-583a-489a-830c-90ffa26b841e" providerId="ADAL" clId="{70C3F2C0-9699-4951-804B-45014D468BEC}" dt="2022-12-06T12:44:17.963" v="859" actId="13244"/>
          <ac:grpSpMkLst>
            <pc:docMk/>
            <pc:sldMk cId="983026545" sldId="261"/>
            <ac:grpSpMk id="1007" creationId="{F9D71634-1BE6-A73B-D568-73CC8CCB8D9B}"/>
          </ac:grpSpMkLst>
        </pc:grpChg>
        <pc:grpChg chg="add mod ord">
          <ac:chgData name="Phoebe Clingan" userId="c9c5a307-583a-489a-830c-90ffa26b841e" providerId="ADAL" clId="{70C3F2C0-9699-4951-804B-45014D468BEC}" dt="2022-12-06T12:44:17.963" v="859" actId="13244"/>
          <ac:grpSpMkLst>
            <pc:docMk/>
            <pc:sldMk cId="983026545" sldId="261"/>
            <ac:grpSpMk id="1018" creationId="{B0A33FA3-1C85-E059-6503-86F81CC55149}"/>
          </ac:grpSpMkLst>
        </pc:grpChg>
        <pc:grpChg chg="add mod ord">
          <ac:chgData name="Phoebe Clingan" userId="c9c5a307-583a-489a-830c-90ffa26b841e" providerId="ADAL" clId="{70C3F2C0-9699-4951-804B-45014D468BEC}" dt="2022-12-06T12:44:17.963" v="859" actId="13244"/>
          <ac:grpSpMkLst>
            <pc:docMk/>
            <pc:sldMk cId="983026545" sldId="261"/>
            <ac:grpSpMk id="1026" creationId="{8318EEA5-583B-26C7-55F2-4C941CEE235C}"/>
          </ac:grpSpMkLst>
        </pc:grpChg>
        <pc:grpChg chg="add mod ord">
          <ac:chgData name="Phoebe Clingan" userId="c9c5a307-583a-489a-830c-90ffa26b841e" providerId="ADAL" clId="{70C3F2C0-9699-4951-804B-45014D468BEC}" dt="2022-12-06T12:44:17.963" v="859" actId="13244"/>
          <ac:grpSpMkLst>
            <pc:docMk/>
            <pc:sldMk cId="983026545" sldId="261"/>
            <ac:grpSpMk id="1035" creationId="{7D99AF71-08ED-DEC5-4345-F854DFB9BDF4}"/>
          </ac:grpSpMkLst>
        </pc:grpChg>
        <pc:grpChg chg="add mod ord">
          <ac:chgData name="Phoebe Clingan" userId="c9c5a307-583a-489a-830c-90ffa26b841e" providerId="ADAL" clId="{70C3F2C0-9699-4951-804B-45014D468BEC}" dt="2022-12-06T12:44:17.963" v="859" actId="13244"/>
          <ac:grpSpMkLst>
            <pc:docMk/>
            <pc:sldMk cId="983026545" sldId="261"/>
            <ac:grpSpMk id="1046" creationId="{02820513-5E3F-6833-9596-EEEEFA8A919D}"/>
          </ac:grpSpMkLst>
        </pc:grpChg>
        <pc:grpChg chg="add mod ord">
          <ac:chgData name="Phoebe Clingan" userId="c9c5a307-583a-489a-830c-90ffa26b841e" providerId="ADAL" clId="{70C3F2C0-9699-4951-804B-45014D468BEC}" dt="2022-12-06T12:44:17.963" v="859" actId="13244"/>
          <ac:grpSpMkLst>
            <pc:docMk/>
            <pc:sldMk cId="983026545" sldId="261"/>
            <ac:grpSpMk id="1057" creationId="{1A091DBA-7A70-7B82-0359-2FB994DDF589}"/>
          </ac:grpSpMkLst>
        </pc:grpChg>
        <pc:grpChg chg="add mod ord">
          <ac:chgData name="Phoebe Clingan" userId="c9c5a307-583a-489a-830c-90ffa26b841e" providerId="ADAL" clId="{70C3F2C0-9699-4951-804B-45014D468BEC}" dt="2022-12-06T12:44:17.963" v="859" actId="13244"/>
          <ac:grpSpMkLst>
            <pc:docMk/>
            <pc:sldMk cId="983026545" sldId="261"/>
            <ac:grpSpMk id="1069" creationId="{4350FC64-7F30-05D9-6A4B-5CFD2A7AEF90}"/>
          </ac:grpSpMkLst>
        </pc:grpChg>
        <pc:grpChg chg="add mod ord">
          <ac:chgData name="Phoebe Clingan" userId="c9c5a307-583a-489a-830c-90ffa26b841e" providerId="ADAL" clId="{70C3F2C0-9699-4951-804B-45014D468BEC}" dt="2022-12-06T12:44:17.963" v="859" actId="13244"/>
          <ac:grpSpMkLst>
            <pc:docMk/>
            <pc:sldMk cId="983026545" sldId="261"/>
            <ac:grpSpMk id="1081" creationId="{93185C60-C08E-44BD-2AB8-4277A3697A8F}"/>
          </ac:grpSpMkLst>
        </pc:grpChg>
        <pc:grpChg chg="add mod ord">
          <ac:chgData name="Phoebe Clingan" userId="c9c5a307-583a-489a-830c-90ffa26b841e" providerId="ADAL" clId="{70C3F2C0-9699-4951-804B-45014D468BEC}" dt="2022-12-06T12:44:17.963" v="859" actId="13244"/>
          <ac:grpSpMkLst>
            <pc:docMk/>
            <pc:sldMk cId="983026545" sldId="261"/>
            <ac:grpSpMk id="1093" creationId="{E476D534-4B65-EFA4-CF1C-70349F735F04}"/>
          </ac:grpSpMkLst>
        </pc:grpChg>
        <pc:grpChg chg="add mod ord">
          <ac:chgData name="Phoebe Clingan" userId="c9c5a307-583a-489a-830c-90ffa26b841e" providerId="ADAL" clId="{70C3F2C0-9699-4951-804B-45014D468BEC}" dt="2022-12-06T12:44:17.963" v="859" actId="13244"/>
          <ac:grpSpMkLst>
            <pc:docMk/>
            <pc:sldMk cId="983026545" sldId="261"/>
            <ac:grpSpMk id="1105" creationId="{592A4C36-8E38-9834-8F69-D853BD5986AD}"/>
          </ac:grpSpMkLst>
        </pc:grpChg>
        <pc:grpChg chg="add mod ord">
          <ac:chgData name="Phoebe Clingan" userId="c9c5a307-583a-489a-830c-90ffa26b841e" providerId="ADAL" clId="{70C3F2C0-9699-4951-804B-45014D468BEC}" dt="2022-12-06T12:44:17.963" v="859" actId="13244"/>
          <ac:grpSpMkLst>
            <pc:docMk/>
            <pc:sldMk cId="983026545" sldId="261"/>
            <ac:grpSpMk id="1115" creationId="{83002586-B961-80D9-B264-C5D6D8D6652C}"/>
          </ac:grpSpMkLst>
        </pc:grpChg>
        <pc:grpChg chg="add mod ord">
          <ac:chgData name="Phoebe Clingan" userId="c9c5a307-583a-489a-830c-90ffa26b841e" providerId="ADAL" clId="{70C3F2C0-9699-4951-804B-45014D468BEC}" dt="2022-12-06T12:44:17.963" v="859" actId="13244"/>
          <ac:grpSpMkLst>
            <pc:docMk/>
            <pc:sldMk cId="983026545" sldId="261"/>
            <ac:grpSpMk id="1125" creationId="{90F4A4C1-ABD8-2146-FCEF-C226A12C8849}"/>
          </ac:grpSpMkLst>
        </pc:grpChg>
        <pc:grpChg chg="add mod ord">
          <ac:chgData name="Phoebe Clingan" userId="c9c5a307-583a-489a-830c-90ffa26b841e" providerId="ADAL" clId="{70C3F2C0-9699-4951-804B-45014D468BEC}" dt="2022-12-06T12:44:17.963" v="859" actId="13244"/>
          <ac:grpSpMkLst>
            <pc:docMk/>
            <pc:sldMk cId="983026545" sldId="261"/>
            <ac:grpSpMk id="1134" creationId="{B3D81489-4E37-236E-06DF-2754ABAAB835}"/>
          </ac:grpSpMkLst>
        </pc:grpChg>
        <pc:grpChg chg="add mod ord">
          <ac:chgData name="Phoebe Clingan" userId="c9c5a307-583a-489a-830c-90ffa26b841e" providerId="ADAL" clId="{70C3F2C0-9699-4951-804B-45014D468BEC}" dt="2022-12-06T12:44:17.963" v="859" actId="13244"/>
          <ac:grpSpMkLst>
            <pc:docMk/>
            <pc:sldMk cId="983026545" sldId="261"/>
            <ac:grpSpMk id="1142" creationId="{49BC3C4D-2660-DD59-179F-634BDD64A20D}"/>
          </ac:grpSpMkLst>
        </pc:grpChg>
        <pc:grpChg chg="add mod ord">
          <ac:chgData name="Phoebe Clingan" userId="c9c5a307-583a-489a-830c-90ffa26b841e" providerId="ADAL" clId="{70C3F2C0-9699-4951-804B-45014D468BEC}" dt="2022-12-06T12:44:17.963" v="859" actId="13244"/>
          <ac:grpSpMkLst>
            <pc:docMk/>
            <pc:sldMk cId="983026545" sldId="261"/>
            <ac:grpSpMk id="1151" creationId="{504EE212-7D5B-E3A1-8A80-91EB5B371EDE}"/>
          </ac:grpSpMkLst>
        </pc:grpChg>
        <pc:grpChg chg="add mod ord">
          <ac:chgData name="Phoebe Clingan" userId="c9c5a307-583a-489a-830c-90ffa26b841e" providerId="ADAL" clId="{70C3F2C0-9699-4951-804B-45014D468BEC}" dt="2022-12-06T12:44:17.963" v="859" actId="13244"/>
          <ac:grpSpMkLst>
            <pc:docMk/>
            <pc:sldMk cId="983026545" sldId="261"/>
            <ac:grpSpMk id="1160" creationId="{C03CCF2F-78EB-88DE-1B3D-12F124C236E8}"/>
          </ac:grpSpMkLst>
        </pc:grpChg>
        <pc:grpChg chg="add mod ord">
          <ac:chgData name="Phoebe Clingan" userId="c9c5a307-583a-489a-830c-90ffa26b841e" providerId="ADAL" clId="{70C3F2C0-9699-4951-804B-45014D468BEC}" dt="2022-12-06T12:44:17.963" v="859" actId="13244"/>
          <ac:grpSpMkLst>
            <pc:docMk/>
            <pc:sldMk cId="983026545" sldId="261"/>
            <ac:grpSpMk id="1170" creationId="{6E4424AA-DE89-4A41-3C1C-1249CCA1460B}"/>
          </ac:grpSpMkLst>
        </pc:grpChg>
        <pc:grpChg chg="add mod ord">
          <ac:chgData name="Phoebe Clingan" userId="c9c5a307-583a-489a-830c-90ffa26b841e" providerId="ADAL" clId="{70C3F2C0-9699-4951-804B-45014D468BEC}" dt="2022-12-06T12:44:17.963" v="859" actId="13244"/>
          <ac:grpSpMkLst>
            <pc:docMk/>
            <pc:sldMk cId="983026545" sldId="261"/>
            <ac:grpSpMk id="1178" creationId="{C58FA389-E437-6C0E-BD69-A7C7870E674B}"/>
          </ac:grpSpMkLst>
        </pc:grpChg>
        <pc:grpChg chg="mod topLvl">
          <ac:chgData name="Phoebe Clingan" userId="c9c5a307-583a-489a-830c-90ffa26b841e" providerId="ADAL" clId="{70C3F2C0-9699-4951-804B-45014D468BEC}" dt="2022-12-07T09:57:53.136" v="2741" actId="962"/>
          <ac:grpSpMkLst>
            <pc:docMk/>
            <pc:sldMk cId="983026545" sldId="261"/>
            <ac:grpSpMk id="1208" creationId="{8CADB80A-874C-A5DC-49A1-16780582B20D}"/>
          </ac:grpSpMkLst>
        </pc:grpChg>
        <pc:grpChg chg="mod topLvl">
          <ac:chgData name="Phoebe Clingan" userId="c9c5a307-583a-489a-830c-90ffa26b841e" providerId="ADAL" clId="{70C3F2C0-9699-4951-804B-45014D468BEC}" dt="2022-12-07T09:57:43.760" v="2740" actId="962"/>
          <ac:grpSpMkLst>
            <pc:docMk/>
            <pc:sldMk cId="983026545" sldId="261"/>
            <ac:grpSpMk id="1209" creationId="{5C6F3429-EC66-DBF7-14E7-C6CD5DC50916}"/>
          </ac:grpSpMkLst>
        </pc:grpChg>
        <pc:grpChg chg="mod topLvl">
          <ac:chgData name="Phoebe Clingan" userId="c9c5a307-583a-489a-830c-90ffa26b841e" providerId="ADAL" clId="{70C3F2C0-9699-4951-804B-45014D468BEC}" dt="2022-12-07T09:57:38.720" v="2739" actId="962"/>
          <ac:grpSpMkLst>
            <pc:docMk/>
            <pc:sldMk cId="983026545" sldId="261"/>
            <ac:grpSpMk id="1210" creationId="{EDA884BB-1ED7-EAD8-D1EF-A3EA2EB3F2AF}"/>
          </ac:grpSpMkLst>
        </pc:grpChg>
        <pc:grpChg chg="mod topLvl">
          <ac:chgData name="Phoebe Clingan" userId="c9c5a307-583a-489a-830c-90ffa26b841e" providerId="ADAL" clId="{70C3F2C0-9699-4951-804B-45014D468BEC}" dt="2022-12-07T09:57:25.904" v="2737" actId="962"/>
          <ac:grpSpMkLst>
            <pc:docMk/>
            <pc:sldMk cId="983026545" sldId="261"/>
            <ac:grpSpMk id="1211" creationId="{530B5B5F-7918-57AD-1E76-9FB6DBB8759D}"/>
          </ac:grpSpMkLst>
        </pc:grpChg>
        <pc:picChg chg="add del mod">
          <ac:chgData name="Phoebe Clingan" userId="c9c5a307-583a-489a-830c-90ffa26b841e" providerId="ADAL" clId="{70C3F2C0-9699-4951-804B-45014D468BEC}" dt="2022-12-07T09:43:46.835" v="2604" actId="478"/>
          <ac:picMkLst>
            <pc:docMk/>
            <pc:sldMk cId="983026545" sldId="261"/>
            <ac:picMk id="2" creationId="{38C0CD8F-777C-9C06-CF20-A929FFF7BE53}"/>
          </ac:picMkLst>
        </pc:picChg>
        <pc:picChg chg="mod">
          <ac:chgData name="Phoebe Clingan" userId="c9c5a307-583a-489a-830c-90ffa26b841e" providerId="ADAL" clId="{70C3F2C0-9699-4951-804B-45014D468BEC}" dt="2022-12-06T17:05:50.933" v="1769"/>
          <ac:picMkLst>
            <pc:docMk/>
            <pc:sldMk cId="983026545" sldId="261"/>
            <ac:picMk id="7" creationId="{6BD5ADA0-8A66-3563-1734-20709529685C}"/>
          </ac:picMkLst>
        </pc:picChg>
        <pc:picChg chg="mod">
          <ac:chgData name="Phoebe Clingan" userId="c9c5a307-583a-489a-830c-90ffa26b841e" providerId="ADAL" clId="{70C3F2C0-9699-4951-804B-45014D468BEC}" dt="2022-12-06T17:05:50.933" v="1769"/>
          <ac:picMkLst>
            <pc:docMk/>
            <pc:sldMk cId="983026545" sldId="261"/>
            <ac:picMk id="39" creationId="{961C0044-0AB6-1A6D-2750-A7AF5E0A5C06}"/>
          </ac:picMkLst>
        </pc:picChg>
        <pc:picChg chg="add del mod">
          <ac:chgData name="Phoebe Clingan" userId="c9c5a307-583a-489a-830c-90ffa26b841e" providerId="ADAL" clId="{70C3F2C0-9699-4951-804B-45014D468BEC}" dt="2022-12-07T09:43:49.100" v="2605" actId="478"/>
          <ac:picMkLst>
            <pc:docMk/>
            <pc:sldMk cId="983026545" sldId="261"/>
            <ac:picMk id="522" creationId="{90C86A04-DA7B-84FF-4A71-0F8A201402A7}"/>
          </ac:picMkLst>
        </pc:picChg>
        <pc:picChg chg="add mod">
          <ac:chgData name="Phoebe Clingan" userId="c9c5a307-583a-489a-830c-90ffa26b841e" providerId="ADAL" clId="{70C3F2C0-9699-4951-804B-45014D468BEC}" dt="2022-12-07T09:58:41.616" v="2747" actId="962"/>
          <ac:picMkLst>
            <pc:docMk/>
            <pc:sldMk cId="983026545" sldId="261"/>
            <ac:picMk id="524" creationId="{66FEFEA3-A609-0C5F-5E30-1D5A1B203F81}"/>
          </ac:picMkLst>
        </pc:picChg>
        <pc:picChg chg="add del mod">
          <ac:chgData name="Phoebe Clingan" userId="c9c5a307-583a-489a-830c-90ffa26b841e" providerId="ADAL" clId="{70C3F2C0-9699-4951-804B-45014D468BEC}" dt="2022-12-07T09:43:49.100" v="2605" actId="478"/>
          <ac:picMkLst>
            <pc:docMk/>
            <pc:sldMk cId="983026545" sldId="261"/>
            <ac:picMk id="526" creationId="{0F59B9ED-82F3-CDB5-7054-F9185B114194}"/>
          </ac:picMkLst>
        </pc:picChg>
        <pc:picChg chg="add del mod ord">
          <ac:chgData name="Phoebe Clingan" userId="c9c5a307-583a-489a-830c-90ffa26b841e" providerId="ADAL" clId="{70C3F2C0-9699-4951-804B-45014D468BEC}" dt="2022-12-07T08:57:15.488" v="2389" actId="478"/>
          <ac:picMkLst>
            <pc:docMk/>
            <pc:sldMk cId="983026545" sldId="261"/>
            <ac:picMk id="528" creationId="{2F4DBF55-AFAD-65C1-6E22-09D0269A531B}"/>
          </ac:picMkLst>
        </pc:picChg>
        <pc:picChg chg="add del mod">
          <ac:chgData name="Phoebe Clingan" userId="c9c5a307-583a-489a-830c-90ffa26b841e" providerId="ADAL" clId="{70C3F2C0-9699-4951-804B-45014D468BEC}" dt="2022-12-07T09:43:49.100" v="2605" actId="478"/>
          <ac:picMkLst>
            <pc:docMk/>
            <pc:sldMk cId="983026545" sldId="261"/>
            <ac:picMk id="530" creationId="{C99A17FE-8956-EA26-C1AE-2159CD644AA4}"/>
          </ac:picMkLst>
        </pc:picChg>
        <pc:picChg chg="mod topLvl">
          <ac:chgData name="Phoebe Clingan" userId="c9c5a307-583a-489a-830c-90ffa26b841e" providerId="ADAL" clId="{70C3F2C0-9699-4951-804B-45014D468BEC}" dt="2022-12-07T09:58:28.320" v="2745" actId="962"/>
          <ac:picMkLst>
            <pc:docMk/>
            <pc:sldMk cId="983026545" sldId="261"/>
            <ac:picMk id="535" creationId="{8DA8DC4F-765E-C70F-D378-2B3504548B93}"/>
          </ac:picMkLst>
        </pc:picChg>
        <pc:picChg chg="mod topLvl">
          <ac:chgData name="Phoebe Clingan" userId="c9c5a307-583a-489a-830c-90ffa26b841e" providerId="ADAL" clId="{70C3F2C0-9699-4951-804B-45014D468BEC}" dt="2022-12-07T09:58:20.872" v="2744" actId="962"/>
          <ac:picMkLst>
            <pc:docMk/>
            <pc:sldMk cId="983026545" sldId="261"/>
            <ac:picMk id="536" creationId="{237CEFEB-56DB-0EC3-1FBB-99985DE5FBF7}"/>
          </ac:picMkLst>
        </pc:picChg>
        <pc:picChg chg="mod topLvl">
          <ac:chgData name="Phoebe Clingan" userId="c9c5a307-583a-489a-830c-90ffa26b841e" providerId="ADAL" clId="{70C3F2C0-9699-4951-804B-45014D468BEC}" dt="2022-12-07T09:58:14.872" v="2743" actId="962"/>
          <ac:picMkLst>
            <pc:docMk/>
            <pc:sldMk cId="983026545" sldId="261"/>
            <ac:picMk id="537" creationId="{BF9CC5E4-F3D7-255A-6D8F-206BB10C070F}"/>
          </ac:picMkLst>
        </pc:picChg>
        <pc:picChg chg="mod topLvl">
          <ac:chgData name="Phoebe Clingan" userId="c9c5a307-583a-489a-830c-90ffa26b841e" providerId="ADAL" clId="{70C3F2C0-9699-4951-804B-45014D468BEC}" dt="2022-12-07T09:58:01.728" v="2742" actId="962"/>
          <ac:picMkLst>
            <pc:docMk/>
            <pc:sldMk cId="983026545" sldId="261"/>
            <ac:picMk id="538" creationId="{B74BC911-9E3C-DDE8-6774-CDF5009354F8}"/>
          </ac:picMkLst>
        </pc:picChg>
        <pc:picChg chg="mod">
          <ac:chgData name="Phoebe Clingan" userId="c9c5a307-583a-489a-830c-90ffa26b841e" providerId="ADAL" clId="{70C3F2C0-9699-4951-804B-45014D468BEC}" dt="2022-12-07T09:45:17.885" v="2633" actId="165"/>
          <ac:picMkLst>
            <pc:docMk/>
            <pc:sldMk cId="983026545" sldId="261"/>
            <ac:picMk id="539" creationId="{9BB1DDF2-AA8A-ED1F-9EC7-EB2CE97E6844}"/>
          </ac:picMkLst>
        </pc:picChg>
        <pc:picChg chg="del mod ord">
          <ac:chgData name="Phoebe Clingan" userId="c9c5a307-583a-489a-830c-90ffa26b841e" providerId="ADAL" clId="{70C3F2C0-9699-4951-804B-45014D468BEC}" dt="2022-12-06T17:13:46.120" v="2059" actId="478"/>
          <ac:picMkLst>
            <pc:docMk/>
            <pc:sldMk cId="983026545" sldId="261"/>
            <ac:picMk id="539" creationId="{CCD6E8E9-9637-FBB3-DED0-044CC2A193F9}"/>
          </ac:picMkLst>
        </pc:picChg>
        <pc:picChg chg="mod">
          <ac:chgData name="Phoebe Clingan" userId="c9c5a307-583a-489a-830c-90ffa26b841e" providerId="ADAL" clId="{70C3F2C0-9699-4951-804B-45014D468BEC}" dt="2022-12-07T09:45:17.885" v="2633" actId="165"/>
          <ac:picMkLst>
            <pc:docMk/>
            <pc:sldMk cId="983026545" sldId="261"/>
            <ac:picMk id="543" creationId="{503A8604-5E9C-ADB3-5103-D5EA36E390CE}"/>
          </ac:picMkLst>
        </pc:picChg>
        <pc:picChg chg="mod">
          <ac:chgData name="Phoebe Clingan" userId="c9c5a307-583a-489a-830c-90ffa26b841e" providerId="ADAL" clId="{70C3F2C0-9699-4951-804B-45014D468BEC}" dt="2022-12-07T09:45:17.885" v="2633" actId="165"/>
          <ac:picMkLst>
            <pc:docMk/>
            <pc:sldMk cId="983026545" sldId="261"/>
            <ac:picMk id="554" creationId="{CC48A2A0-0FD9-FA21-F6CA-3961B17084F5}"/>
          </ac:picMkLst>
        </pc:picChg>
        <pc:picChg chg="mod">
          <ac:chgData name="Phoebe Clingan" userId="c9c5a307-583a-489a-830c-90ffa26b841e" providerId="ADAL" clId="{70C3F2C0-9699-4951-804B-45014D468BEC}" dt="2022-12-07T09:45:09.794" v="2631" actId="571"/>
          <ac:picMkLst>
            <pc:docMk/>
            <pc:sldMk cId="983026545" sldId="261"/>
            <ac:picMk id="559" creationId="{5DF58311-D975-DC49-B543-BC08E927D390}"/>
          </ac:picMkLst>
        </pc:picChg>
        <pc:picChg chg="mod">
          <ac:chgData name="Phoebe Clingan" userId="c9c5a307-583a-489a-830c-90ffa26b841e" providerId="ADAL" clId="{70C3F2C0-9699-4951-804B-45014D468BEC}" dt="2022-12-07T09:45:09.794" v="2631" actId="571"/>
          <ac:picMkLst>
            <pc:docMk/>
            <pc:sldMk cId="983026545" sldId="261"/>
            <ac:picMk id="560" creationId="{B6F2838D-50FD-DF0C-CAE7-8A9354AF50E9}"/>
          </ac:picMkLst>
        </pc:picChg>
        <pc:picChg chg="mod">
          <ac:chgData name="Phoebe Clingan" userId="c9c5a307-583a-489a-830c-90ffa26b841e" providerId="ADAL" clId="{70C3F2C0-9699-4951-804B-45014D468BEC}" dt="2022-12-07T09:45:09.794" v="2631" actId="571"/>
          <ac:picMkLst>
            <pc:docMk/>
            <pc:sldMk cId="983026545" sldId="261"/>
            <ac:picMk id="561" creationId="{E57F12BD-3AF7-475C-89D9-1DF62162CF25}"/>
          </ac:picMkLst>
        </pc:picChg>
        <pc:picChg chg="mod">
          <ac:chgData name="Phoebe Clingan" userId="c9c5a307-583a-489a-830c-90ffa26b841e" providerId="ADAL" clId="{70C3F2C0-9699-4951-804B-45014D468BEC}" dt="2022-12-07T09:45:09.794" v="2631" actId="571"/>
          <ac:picMkLst>
            <pc:docMk/>
            <pc:sldMk cId="983026545" sldId="261"/>
            <ac:picMk id="562" creationId="{BAABD263-BAA1-B997-F669-B9DBE36B18DD}"/>
          </ac:picMkLst>
        </pc:picChg>
        <pc:picChg chg="mod">
          <ac:chgData name="Phoebe Clingan" userId="c9c5a307-583a-489a-830c-90ffa26b841e" providerId="ADAL" clId="{70C3F2C0-9699-4951-804B-45014D468BEC}" dt="2022-12-07T09:45:09.794" v="2631" actId="571"/>
          <ac:picMkLst>
            <pc:docMk/>
            <pc:sldMk cId="983026545" sldId="261"/>
            <ac:picMk id="563" creationId="{A0E20013-4775-2B7B-81E5-F90D13D5072B}"/>
          </ac:picMkLst>
        </pc:picChg>
        <pc:picChg chg="mod">
          <ac:chgData name="Phoebe Clingan" userId="c9c5a307-583a-489a-830c-90ffa26b841e" providerId="ADAL" clId="{70C3F2C0-9699-4951-804B-45014D468BEC}" dt="2022-12-07T09:45:09.794" v="2631" actId="571"/>
          <ac:picMkLst>
            <pc:docMk/>
            <pc:sldMk cId="983026545" sldId="261"/>
            <ac:picMk id="567" creationId="{9D71C879-B310-A4E9-D307-AE033E39E080}"/>
          </ac:picMkLst>
        </pc:picChg>
        <pc:picChg chg="mod">
          <ac:chgData name="Phoebe Clingan" userId="c9c5a307-583a-489a-830c-90ffa26b841e" providerId="ADAL" clId="{70C3F2C0-9699-4951-804B-45014D468BEC}" dt="2022-12-07T09:45:09.794" v="2631" actId="571"/>
          <ac:picMkLst>
            <pc:docMk/>
            <pc:sldMk cId="983026545" sldId="261"/>
            <ac:picMk id="574" creationId="{87D25955-BB22-4EFC-744F-E2A0824C69E7}"/>
          </ac:picMkLst>
        </pc:picChg>
        <pc:picChg chg="mod">
          <ac:chgData name="Phoebe Clingan" userId="c9c5a307-583a-489a-830c-90ffa26b841e" providerId="ADAL" clId="{70C3F2C0-9699-4951-804B-45014D468BEC}" dt="2022-12-07T09:54:25.196" v="2694" actId="165"/>
          <ac:picMkLst>
            <pc:docMk/>
            <pc:sldMk cId="983026545" sldId="261"/>
            <ac:picMk id="832" creationId="{95E73FDA-21C3-E8B0-1BEB-0DE76D33ACA9}"/>
          </ac:picMkLst>
        </pc:picChg>
        <pc:picChg chg="mod">
          <ac:chgData name="Phoebe Clingan" userId="c9c5a307-583a-489a-830c-90ffa26b841e" providerId="ADAL" clId="{70C3F2C0-9699-4951-804B-45014D468BEC}" dt="2022-12-07T09:54:25.196" v="2694" actId="165"/>
          <ac:picMkLst>
            <pc:docMk/>
            <pc:sldMk cId="983026545" sldId="261"/>
            <ac:picMk id="836" creationId="{0B1F3889-D2DE-2F7A-9D49-23223C7898FA}"/>
          </ac:picMkLst>
        </pc:picChg>
        <pc:picChg chg="mod">
          <ac:chgData name="Phoebe Clingan" userId="c9c5a307-583a-489a-830c-90ffa26b841e" providerId="ADAL" clId="{70C3F2C0-9699-4951-804B-45014D468BEC}" dt="2022-12-07T09:54:25.196" v="2694" actId="165"/>
          <ac:picMkLst>
            <pc:docMk/>
            <pc:sldMk cId="983026545" sldId="261"/>
            <ac:picMk id="837" creationId="{B43FA125-2FDC-AE03-5A67-9A6C73113FF0}"/>
          </ac:picMkLst>
        </pc:picChg>
        <pc:picChg chg="mod">
          <ac:chgData name="Phoebe Clingan" userId="c9c5a307-583a-489a-830c-90ffa26b841e" providerId="ADAL" clId="{70C3F2C0-9699-4951-804B-45014D468BEC}" dt="2022-12-07T09:54:25.196" v="2694" actId="165"/>
          <ac:picMkLst>
            <pc:docMk/>
            <pc:sldMk cId="983026545" sldId="261"/>
            <ac:picMk id="844" creationId="{068FD422-E91C-4AEA-32AB-7A12120222BF}"/>
          </ac:picMkLst>
        </pc:picChg>
        <pc:picChg chg="add del mod ord">
          <ac:chgData name="Phoebe Clingan" userId="c9c5a307-583a-489a-830c-90ffa26b841e" providerId="ADAL" clId="{70C3F2C0-9699-4951-804B-45014D468BEC}" dt="2022-12-07T08:01:24.741" v="2259" actId="478"/>
          <ac:picMkLst>
            <pc:docMk/>
            <pc:sldMk cId="983026545" sldId="261"/>
            <ac:picMk id="903" creationId="{2DFB83D9-1192-EBDB-7322-0AB7432D631F}"/>
          </ac:picMkLst>
        </pc:picChg>
        <pc:picChg chg="add del mod ord">
          <ac:chgData name="Phoebe Clingan" userId="c9c5a307-583a-489a-830c-90ffa26b841e" providerId="ADAL" clId="{70C3F2C0-9699-4951-804B-45014D468BEC}" dt="2022-12-06T17:21:19.170" v="2177" actId="478"/>
          <ac:picMkLst>
            <pc:docMk/>
            <pc:sldMk cId="983026545" sldId="261"/>
            <ac:picMk id="904" creationId="{2F5EC7AB-5BC8-73F9-6CDE-6D120EE33A23}"/>
          </ac:picMkLst>
        </pc:picChg>
        <pc:picChg chg="add del mod ord">
          <ac:chgData name="Phoebe Clingan" userId="c9c5a307-583a-489a-830c-90ffa26b841e" providerId="ADAL" clId="{70C3F2C0-9699-4951-804B-45014D468BEC}" dt="2022-12-06T17:10:35.514" v="1986" actId="478"/>
          <ac:picMkLst>
            <pc:docMk/>
            <pc:sldMk cId="983026545" sldId="261"/>
            <ac:picMk id="905" creationId="{381BD738-DC96-9D3D-A1D1-4F13AB4675C6}"/>
          </ac:picMkLst>
        </pc:picChg>
        <pc:picChg chg="add mod ord">
          <ac:chgData name="Phoebe Clingan" userId="c9c5a307-583a-489a-830c-90ffa26b841e" providerId="ADAL" clId="{70C3F2C0-9699-4951-804B-45014D468BEC}" dt="2022-12-07T08:37:05.026" v="2348" actId="164"/>
          <ac:picMkLst>
            <pc:docMk/>
            <pc:sldMk cId="983026545" sldId="261"/>
            <ac:picMk id="905" creationId="{6BCD0877-5633-E7F8-2E96-63C8F00738A5}"/>
          </ac:picMkLst>
        </pc:picChg>
        <pc:picChg chg="add del mod ord">
          <ac:chgData name="Phoebe Clingan" userId="c9c5a307-583a-489a-830c-90ffa26b841e" providerId="ADAL" clId="{70C3F2C0-9699-4951-804B-45014D468BEC}" dt="2022-12-07T08:01:20.034" v="2257" actId="478"/>
          <ac:picMkLst>
            <pc:docMk/>
            <pc:sldMk cId="983026545" sldId="261"/>
            <ac:picMk id="906" creationId="{37326E6F-3E43-DED4-83B2-1210C09ED641}"/>
          </ac:picMkLst>
        </pc:picChg>
        <pc:picChg chg="add mod">
          <ac:chgData name="Phoebe Clingan" userId="c9c5a307-583a-489a-830c-90ffa26b841e" providerId="ADAL" clId="{70C3F2C0-9699-4951-804B-45014D468BEC}" dt="2022-12-07T08:37:06.274" v="2349" actId="164"/>
          <ac:picMkLst>
            <pc:docMk/>
            <pc:sldMk cId="983026545" sldId="261"/>
            <ac:picMk id="908" creationId="{11C984D7-55C7-DC10-F85F-5415C32B4DEA}"/>
          </ac:picMkLst>
        </pc:picChg>
        <pc:picChg chg="add del mod ord">
          <ac:chgData name="Phoebe Clingan" userId="c9c5a307-583a-489a-830c-90ffa26b841e" providerId="ADAL" clId="{70C3F2C0-9699-4951-804B-45014D468BEC}" dt="2022-12-06T17:10:12.102" v="1951"/>
          <ac:picMkLst>
            <pc:docMk/>
            <pc:sldMk cId="983026545" sldId="261"/>
            <ac:picMk id="909" creationId="{F341741C-E798-9A8C-807A-D0F99314A5C6}"/>
          </ac:picMkLst>
        </pc:picChg>
        <pc:picChg chg="add mod">
          <ac:chgData name="Phoebe Clingan" userId="c9c5a307-583a-489a-830c-90ffa26b841e" providerId="ADAL" clId="{70C3F2C0-9699-4951-804B-45014D468BEC}" dt="2022-12-07T08:37:09.045" v="2350" actId="164"/>
          <ac:picMkLst>
            <pc:docMk/>
            <pc:sldMk cId="983026545" sldId="261"/>
            <ac:picMk id="910" creationId="{0FFB74BC-3E9E-3B6C-C3AC-61EDF514E70C}"/>
          </ac:picMkLst>
        </pc:picChg>
        <pc:picChg chg="add del mod ord">
          <ac:chgData name="Phoebe Clingan" userId="c9c5a307-583a-489a-830c-90ffa26b841e" providerId="ADAL" clId="{70C3F2C0-9699-4951-804B-45014D468BEC}" dt="2022-12-06T17:36:24.636" v="2208" actId="478"/>
          <ac:picMkLst>
            <pc:docMk/>
            <pc:sldMk cId="983026545" sldId="261"/>
            <ac:picMk id="910" creationId="{3452DBB4-315D-0099-3A78-3E25EFCB364B}"/>
          </ac:picMkLst>
        </pc:picChg>
        <pc:picChg chg="add mod ord">
          <ac:chgData name="Phoebe Clingan" userId="c9c5a307-583a-489a-830c-90ffa26b841e" providerId="ADAL" clId="{70C3F2C0-9699-4951-804B-45014D468BEC}" dt="2022-12-06T17:13:42.307" v="2058"/>
          <ac:picMkLst>
            <pc:docMk/>
            <pc:sldMk cId="983026545" sldId="261"/>
            <ac:picMk id="911" creationId="{87B1410D-9404-4556-3604-DA5C5F3BF39F}"/>
          </ac:picMkLst>
        </pc:picChg>
        <pc:picChg chg="add mod ord">
          <ac:chgData name="Phoebe Clingan" userId="c9c5a307-583a-489a-830c-90ffa26b841e" providerId="ADAL" clId="{70C3F2C0-9699-4951-804B-45014D468BEC}" dt="2022-12-06T17:15:08.232" v="2082" actId="13244"/>
          <ac:picMkLst>
            <pc:docMk/>
            <pc:sldMk cId="983026545" sldId="261"/>
            <ac:picMk id="912" creationId="{BE9B0475-3860-063B-F0B0-7730F29B2E11}"/>
          </ac:picMkLst>
        </pc:picChg>
        <pc:picChg chg="add mod">
          <ac:chgData name="Phoebe Clingan" userId="c9c5a307-583a-489a-830c-90ffa26b841e" providerId="ADAL" clId="{70C3F2C0-9699-4951-804B-45014D468BEC}" dt="2022-12-06T17:35:40.930" v="2205"/>
          <ac:picMkLst>
            <pc:docMk/>
            <pc:sldMk cId="983026545" sldId="261"/>
            <ac:picMk id="913" creationId="{B0076107-F424-6AC4-92CF-83FA7D18865D}"/>
          </ac:picMkLst>
        </pc:picChg>
        <pc:picChg chg="add mod">
          <ac:chgData name="Phoebe Clingan" userId="c9c5a307-583a-489a-830c-90ffa26b841e" providerId="ADAL" clId="{70C3F2C0-9699-4951-804B-45014D468BEC}" dt="2022-12-06T17:35:40.930" v="2205"/>
          <ac:picMkLst>
            <pc:docMk/>
            <pc:sldMk cId="983026545" sldId="261"/>
            <ac:picMk id="914" creationId="{AB960F09-C4C1-279E-95CF-F55A5AC08E7A}"/>
          </ac:picMkLst>
        </pc:picChg>
        <pc:picChg chg="add del mod">
          <ac:chgData name="Phoebe Clingan" userId="c9c5a307-583a-489a-830c-90ffa26b841e" providerId="ADAL" clId="{70C3F2C0-9699-4951-804B-45014D468BEC}" dt="2022-12-06T17:07:50.077" v="1839" actId="21"/>
          <ac:picMkLst>
            <pc:docMk/>
            <pc:sldMk cId="983026545" sldId="261"/>
            <ac:picMk id="1208" creationId="{520F6774-7C9E-9867-0AFB-B1AD6772C621}"/>
          </ac:picMkLst>
        </pc:picChg>
        <pc:cxnChg chg="add mod">
          <ac:chgData name="Phoebe Clingan" userId="c9c5a307-583a-489a-830c-90ffa26b841e" providerId="ADAL" clId="{70C3F2C0-9699-4951-804B-45014D468BEC}" dt="2022-12-07T08:37:09.045" v="2350" actId="164"/>
          <ac:cxnSpMkLst>
            <pc:docMk/>
            <pc:sldMk cId="983026545" sldId="261"/>
            <ac:cxnSpMk id="512" creationId="{BB8D3D0F-947C-FE62-620D-5F5418D89B33}"/>
          </ac:cxnSpMkLst>
        </pc:cxnChg>
        <pc:cxnChg chg="mod">
          <ac:chgData name="Phoebe Clingan" userId="c9c5a307-583a-489a-830c-90ffa26b841e" providerId="ADAL" clId="{70C3F2C0-9699-4951-804B-45014D468BEC}" dt="2022-12-07T09:54:21.093" v="2692" actId="478"/>
          <ac:cxnSpMkLst>
            <pc:docMk/>
            <pc:sldMk cId="983026545" sldId="261"/>
            <ac:cxnSpMk id="540" creationId="{292928BB-E72E-13D7-0F11-9C08FEE88696}"/>
          </ac:cxnSpMkLst>
        </pc:cxnChg>
        <pc:cxnChg chg="mod">
          <ac:chgData name="Phoebe Clingan" userId="c9c5a307-583a-489a-830c-90ffa26b841e" providerId="ADAL" clId="{70C3F2C0-9699-4951-804B-45014D468BEC}" dt="2022-12-07T09:45:17.885" v="2633" actId="165"/>
          <ac:cxnSpMkLst>
            <pc:docMk/>
            <pc:sldMk cId="983026545" sldId="261"/>
            <ac:cxnSpMk id="542" creationId="{95D9A548-FF9E-2AB2-DE4C-0E60E6D9B95D}"/>
          </ac:cxnSpMkLst>
        </pc:cxnChg>
        <pc:cxnChg chg="mod">
          <ac:chgData name="Phoebe Clingan" userId="c9c5a307-583a-489a-830c-90ffa26b841e" providerId="ADAL" clId="{70C3F2C0-9699-4951-804B-45014D468BEC}" dt="2022-12-07T09:54:21.093" v="2692" actId="478"/>
          <ac:cxnSpMkLst>
            <pc:docMk/>
            <pc:sldMk cId="983026545" sldId="261"/>
            <ac:cxnSpMk id="545" creationId="{0EECDFA0-2029-9F40-3A75-DD66E6E32EF2}"/>
          </ac:cxnSpMkLst>
        </pc:cxnChg>
        <pc:cxnChg chg="mod">
          <ac:chgData name="Phoebe Clingan" userId="c9c5a307-583a-489a-830c-90ffa26b841e" providerId="ADAL" clId="{70C3F2C0-9699-4951-804B-45014D468BEC}" dt="2022-12-07T09:45:17.885" v="2633" actId="165"/>
          <ac:cxnSpMkLst>
            <pc:docMk/>
            <pc:sldMk cId="983026545" sldId="261"/>
            <ac:cxnSpMk id="550" creationId="{FCD783D4-0195-2D3A-FD42-C69CD3A3BD42}"/>
          </ac:cxnSpMkLst>
        </pc:cxnChg>
        <pc:cxnChg chg="mod">
          <ac:chgData name="Phoebe Clingan" userId="c9c5a307-583a-489a-830c-90ffa26b841e" providerId="ADAL" clId="{70C3F2C0-9699-4951-804B-45014D468BEC}" dt="2022-12-07T09:54:23.344" v="2693" actId="478"/>
          <ac:cxnSpMkLst>
            <pc:docMk/>
            <pc:sldMk cId="983026545" sldId="261"/>
            <ac:cxnSpMk id="551" creationId="{344A829A-BDAE-9253-2469-3F901F177119}"/>
          </ac:cxnSpMkLst>
        </pc:cxnChg>
        <pc:cxnChg chg="mod">
          <ac:chgData name="Phoebe Clingan" userId="c9c5a307-583a-489a-830c-90ffa26b841e" providerId="ADAL" clId="{70C3F2C0-9699-4951-804B-45014D468BEC}" dt="2022-12-07T09:54:23.344" v="2693" actId="478"/>
          <ac:cxnSpMkLst>
            <pc:docMk/>
            <pc:sldMk cId="983026545" sldId="261"/>
            <ac:cxnSpMk id="553" creationId="{D98500B2-B3A2-6A8A-9BEF-8CAB3AD82C03}"/>
          </ac:cxnSpMkLst>
        </pc:cxnChg>
        <pc:cxnChg chg="mod">
          <ac:chgData name="Phoebe Clingan" userId="c9c5a307-583a-489a-830c-90ffa26b841e" providerId="ADAL" clId="{70C3F2C0-9699-4951-804B-45014D468BEC}" dt="2022-12-07T09:45:10.300" v="2632" actId="21"/>
          <ac:cxnSpMkLst>
            <pc:docMk/>
            <pc:sldMk cId="983026545" sldId="261"/>
            <ac:cxnSpMk id="564" creationId="{46F41DA0-18AB-6273-75A2-86B7931C0041}"/>
          </ac:cxnSpMkLst>
        </pc:cxnChg>
        <pc:cxnChg chg="mod">
          <ac:chgData name="Phoebe Clingan" userId="c9c5a307-583a-489a-830c-90ffa26b841e" providerId="ADAL" clId="{70C3F2C0-9699-4951-804B-45014D468BEC}" dt="2022-12-07T09:45:09.794" v="2631" actId="571"/>
          <ac:cxnSpMkLst>
            <pc:docMk/>
            <pc:sldMk cId="983026545" sldId="261"/>
            <ac:cxnSpMk id="566" creationId="{5D693A18-7E7E-835D-11CD-66B8911DA33D}"/>
          </ac:cxnSpMkLst>
        </pc:cxnChg>
        <pc:cxnChg chg="mod">
          <ac:chgData name="Phoebe Clingan" userId="c9c5a307-583a-489a-830c-90ffa26b841e" providerId="ADAL" clId="{70C3F2C0-9699-4951-804B-45014D468BEC}" dt="2022-12-07T09:45:10.300" v="2632" actId="21"/>
          <ac:cxnSpMkLst>
            <pc:docMk/>
            <pc:sldMk cId="983026545" sldId="261"/>
            <ac:cxnSpMk id="568" creationId="{34E55E37-4172-8D11-DE8A-0204D3683803}"/>
          </ac:cxnSpMkLst>
        </pc:cxnChg>
        <pc:cxnChg chg="mod">
          <ac:chgData name="Phoebe Clingan" userId="c9c5a307-583a-489a-830c-90ffa26b841e" providerId="ADAL" clId="{70C3F2C0-9699-4951-804B-45014D468BEC}" dt="2022-12-07T09:45:09.794" v="2631" actId="571"/>
          <ac:cxnSpMkLst>
            <pc:docMk/>
            <pc:sldMk cId="983026545" sldId="261"/>
            <ac:cxnSpMk id="570" creationId="{77C65FBF-81F1-D8BF-7A2A-D623183F5EF5}"/>
          </ac:cxnSpMkLst>
        </pc:cxnChg>
        <pc:cxnChg chg="mod">
          <ac:chgData name="Phoebe Clingan" userId="c9c5a307-583a-489a-830c-90ffa26b841e" providerId="ADAL" clId="{70C3F2C0-9699-4951-804B-45014D468BEC}" dt="2022-12-07T09:45:10.300" v="2632" actId="21"/>
          <ac:cxnSpMkLst>
            <pc:docMk/>
            <pc:sldMk cId="983026545" sldId="261"/>
            <ac:cxnSpMk id="571" creationId="{C2403D81-B85B-86E0-3D99-66BBC80118BB}"/>
          </ac:cxnSpMkLst>
        </pc:cxnChg>
        <pc:cxnChg chg="mod">
          <ac:chgData name="Phoebe Clingan" userId="c9c5a307-583a-489a-830c-90ffa26b841e" providerId="ADAL" clId="{70C3F2C0-9699-4951-804B-45014D468BEC}" dt="2022-12-07T09:45:10.300" v="2632" actId="21"/>
          <ac:cxnSpMkLst>
            <pc:docMk/>
            <pc:sldMk cId="983026545" sldId="261"/>
            <ac:cxnSpMk id="573" creationId="{0A6783F8-DEA4-D572-41F3-CA884FB3C364}"/>
          </ac:cxnSpMkLst>
        </pc:cxnChg>
        <pc:cxnChg chg="mod">
          <ac:chgData name="Phoebe Clingan" userId="c9c5a307-583a-489a-830c-90ffa26b841e" providerId="ADAL" clId="{70C3F2C0-9699-4951-804B-45014D468BEC}" dt="2022-12-07T09:54:25.196" v="2694" actId="165"/>
          <ac:cxnSpMkLst>
            <pc:docMk/>
            <pc:sldMk cId="983026545" sldId="261"/>
            <ac:cxnSpMk id="833" creationId="{A2F723E0-F447-F527-A4A0-D854689B49EA}"/>
          </ac:cxnSpMkLst>
        </pc:cxnChg>
        <pc:cxnChg chg="mod">
          <ac:chgData name="Phoebe Clingan" userId="c9c5a307-583a-489a-830c-90ffa26b841e" providerId="ADAL" clId="{70C3F2C0-9699-4951-804B-45014D468BEC}" dt="2022-12-07T09:54:25.196" v="2694" actId="165"/>
          <ac:cxnSpMkLst>
            <pc:docMk/>
            <pc:sldMk cId="983026545" sldId="261"/>
            <ac:cxnSpMk id="835" creationId="{55D71537-822D-AAD8-909F-E1264EBE766C}"/>
          </ac:cxnSpMkLst>
        </pc:cxnChg>
        <pc:cxnChg chg="mod">
          <ac:chgData name="Phoebe Clingan" userId="c9c5a307-583a-489a-830c-90ffa26b841e" providerId="ADAL" clId="{70C3F2C0-9699-4951-804B-45014D468BEC}" dt="2022-12-07T09:54:25.196" v="2694" actId="165"/>
          <ac:cxnSpMkLst>
            <pc:docMk/>
            <pc:sldMk cId="983026545" sldId="261"/>
            <ac:cxnSpMk id="838" creationId="{FFB2471C-6CA0-FBFB-9F0A-604476D9F506}"/>
          </ac:cxnSpMkLst>
        </pc:cxnChg>
        <pc:cxnChg chg="mod">
          <ac:chgData name="Phoebe Clingan" userId="c9c5a307-583a-489a-830c-90ffa26b841e" providerId="ADAL" clId="{70C3F2C0-9699-4951-804B-45014D468BEC}" dt="2022-12-07T09:54:25.196" v="2694" actId="165"/>
          <ac:cxnSpMkLst>
            <pc:docMk/>
            <pc:sldMk cId="983026545" sldId="261"/>
            <ac:cxnSpMk id="840" creationId="{E15BD28F-B0B4-FD5F-0B92-741144FB5D32}"/>
          </ac:cxnSpMkLst>
        </pc:cxnChg>
        <pc:cxnChg chg="mod">
          <ac:chgData name="Phoebe Clingan" userId="c9c5a307-583a-489a-830c-90ffa26b841e" providerId="ADAL" clId="{70C3F2C0-9699-4951-804B-45014D468BEC}" dt="2022-12-07T09:54:25.196" v="2694" actId="165"/>
          <ac:cxnSpMkLst>
            <pc:docMk/>
            <pc:sldMk cId="983026545" sldId="261"/>
            <ac:cxnSpMk id="841" creationId="{3B1AA3E3-D2B0-F188-3154-56CD3A19C0FE}"/>
          </ac:cxnSpMkLst>
        </pc:cxnChg>
        <pc:cxnChg chg="mod">
          <ac:chgData name="Phoebe Clingan" userId="c9c5a307-583a-489a-830c-90ffa26b841e" providerId="ADAL" clId="{70C3F2C0-9699-4951-804B-45014D468BEC}" dt="2022-12-07T09:54:25.196" v="2694" actId="165"/>
          <ac:cxnSpMkLst>
            <pc:docMk/>
            <pc:sldMk cId="983026545" sldId="261"/>
            <ac:cxnSpMk id="843" creationId="{E60EF854-EDFB-5AF4-8D89-ECC5BBE7BE19}"/>
          </ac:cxnSpMkLst>
        </pc:cxnChg>
        <pc:cxnChg chg="add mod ord">
          <ac:chgData name="Phoebe Clingan" userId="c9c5a307-583a-489a-830c-90ffa26b841e" providerId="ADAL" clId="{70C3F2C0-9699-4951-804B-45014D468BEC}" dt="2022-12-07T09:43:49.100" v="2605" actId="478"/>
          <ac:cxnSpMkLst>
            <pc:docMk/>
            <pc:sldMk cId="983026545" sldId="261"/>
            <ac:cxnSpMk id="919" creationId="{DDE1BD16-211F-A923-43ED-F90E4B4F3928}"/>
          </ac:cxnSpMkLst>
        </pc:cxnChg>
        <pc:cxnChg chg="add mod">
          <ac:chgData name="Phoebe Clingan" userId="c9c5a307-583a-489a-830c-90ffa26b841e" providerId="ADAL" clId="{70C3F2C0-9699-4951-804B-45014D468BEC}" dt="2022-12-07T09:43:49.100" v="2605" actId="478"/>
          <ac:cxnSpMkLst>
            <pc:docMk/>
            <pc:sldMk cId="983026545" sldId="261"/>
            <ac:cxnSpMk id="920" creationId="{34976C99-25F4-D6AF-4A10-B8B6B0D99E83}"/>
          </ac:cxnSpMkLst>
        </pc:cxnChg>
        <pc:cxnChg chg="add mod">
          <ac:chgData name="Phoebe Clingan" userId="c9c5a307-583a-489a-830c-90ffa26b841e" providerId="ADAL" clId="{70C3F2C0-9699-4951-804B-45014D468BEC}" dt="2022-12-07T09:43:49.100" v="2605" actId="478"/>
          <ac:cxnSpMkLst>
            <pc:docMk/>
            <pc:sldMk cId="983026545" sldId="261"/>
            <ac:cxnSpMk id="921" creationId="{453F3849-DB52-3222-C4D7-F453DB2B37FD}"/>
          </ac:cxnSpMkLst>
        </pc:cxnChg>
        <pc:cxnChg chg="add mod ord">
          <ac:chgData name="Phoebe Clingan" userId="c9c5a307-583a-489a-830c-90ffa26b841e" providerId="ADAL" clId="{70C3F2C0-9699-4951-804B-45014D468BEC}" dt="2022-12-07T09:43:49.100" v="2605" actId="478"/>
          <ac:cxnSpMkLst>
            <pc:docMk/>
            <pc:sldMk cId="983026545" sldId="261"/>
            <ac:cxnSpMk id="925" creationId="{E4EB10F2-14FA-2E26-4F8C-23CEFC6973C7}"/>
          </ac:cxnSpMkLst>
        </pc:cxnChg>
        <pc:cxnChg chg="add mod">
          <ac:chgData name="Phoebe Clingan" userId="c9c5a307-583a-489a-830c-90ffa26b841e" providerId="ADAL" clId="{70C3F2C0-9699-4951-804B-45014D468BEC}" dt="2022-12-07T08:36:24.005" v="2324" actId="571"/>
          <ac:cxnSpMkLst>
            <pc:docMk/>
            <pc:sldMk cId="983026545" sldId="261"/>
            <ac:cxnSpMk id="931" creationId="{B4D8A444-9330-07A9-E37F-63B66EC5AF11}"/>
          </ac:cxnSpMkLst>
        </pc:cxnChg>
        <pc:cxnChg chg="add mod">
          <ac:chgData name="Phoebe Clingan" userId="c9c5a307-583a-489a-830c-90ffa26b841e" providerId="ADAL" clId="{70C3F2C0-9699-4951-804B-45014D468BEC}" dt="2022-12-07T08:37:06.274" v="2349" actId="164"/>
          <ac:cxnSpMkLst>
            <pc:docMk/>
            <pc:sldMk cId="983026545" sldId="261"/>
            <ac:cxnSpMk id="933" creationId="{A8E17FAF-04DB-C8B2-6D30-92CC6D6C4AC7}"/>
          </ac:cxnSpMkLst>
        </pc:cxnChg>
        <pc:cxnChg chg="mod">
          <ac:chgData name="Phoebe Clingan" userId="c9c5a307-583a-489a-830c-90ffa26b841e" providerId="ADAL" clId="{70C3F2C0-9699-4951-804B-45014D468BEC}" dt="2022-12-07T09:54:25.196" v="2694" actId="165"/>
          <ac:cxnSpMkLst>
            <pc:docMk/>
            <pc:sldMk cId="983026545" sldId="261"/>
            <ac:cxnSpMk id="1213" creationId="{624944ED-333E-B82C-187D-D79095F5702D}"/>
          </ac:cxnSpMkLst>
        </pc:cxnChg>
        <pc:cxnChg chg="mod">
          <ac:chgData name="Phoebe Clingan" userId="c9c5a307-583a-489a-830c-90ffa26b841e" providerId="ADAL" clId="{70C3F2C0-9699-4951-804B-45014D468BEC}" dt="2022-12-07T09:54:25.196" v="2694" actId="165"/>
          <ac:cxnSpMkLst>
            <pc:docMk/>
            <pc:sldMk cId="983026545" sldId="261"/>
            <ac:cxnSpMk id="1215" creationId="{A4B5C2DA-F632-6F12-5C67-1765547B638D}"/>
          </ac:cxnSpMkLst>
        </pc:cxnChg>
      </pc:sldChg>
      <pc:sldChg chg="add del modAnim">
        <pc:chgData name="Phoebe Clingan" userId="c9c5a307-583a-489a-830c-90ffa26b841e" providerId="ADAL" clId="{70C3F2C0-9699-4951-804B-45014D468BEC}" dt="2022-12-06T13:05:24.647" v="1001" actId="2696"/>
        <pc:sldMkLst>
          <pc:docMk/>
          <pc:sldMk cId="480806033" sldId="262"/>
        </pc:sldMkLst>
      </pc:sldChg>
      <pc:sldChg chg="addSp delSp modSp add del mod ord modTransition delAnim modAnim">
        <pc:chgData name="Phoebe Clingan" userId="c9c5a307-583a-489a-830c-90ffa26b841e" providerId="ADAL" clId="{70C3F2C0-9699-4951-804B-45014D468BEC}" dt="2022-12-06T17:06:21.485" v="1832" actId="47"/>
        <pc:sldMkLst>
          <pc:docMk/>
          <pc:sldMk cId="2492524643" sldId="262"/>
        </pc:sldMkLst>
        <pc:spChg chg="mod modVis">
          <ac:chgData name="Phoebe Clingan" userId="c9c5a307-583a-489a-830c-90ffa26b841e" providerId="ADAL" clId="{70C3F2C0-9699-4951-804B-45014D468BEC}" dt="2022-12-06T14:34:51.779" v="1165" actId="14430"/>
          <ac:spMkLst>
            <pc:docMk/>
            <pc:sldMk cId="2492524643" sldId="262"/>
            <ac:spMk id="3" creationId="{C5DAB108-65EA-35C9-953D-867E612E23E4}"/>
          </ac:spMkLst>
        </pc:spChg>
        <pc:spChg chg="add mod">
          <ac:chgData name="Phoebe Clingan" userId="c9c5a307-583a-489a-830c-90ffa26b841e" providerId="ADAL" clId="{70C3F2C0-9699-4951-804B-45014D468BEC}" dt="2022-12-06T14:49:33.083" v="1485" actId="164"/>
          <ac:spMkLst>
            <pc:docMk/>
            <pc:sldMk cId="2492524643" sldId="262"/>
            <ac:spMk id="7" creationId="{9B0077DA-EBA9-EA5C-5992-423756D8962C}"/>
          </ac:spMkLst>
        </pc:spChg>
        <pc:spChg chg="add mod">
          <ac:chgData name="Phoebe Clingan" userId="c9c5a307-583a-489a-830c-90ffa26b841e" providerId="ADAL" clId="{70C3F2C0-9699-4951-804B-45014D468BEC}" dt="2022-12-06T14:49:33.083" v="1485" actId="164"/>
          <ac:spMkLst>
            <pc:docMk/>
            <pc:sldMk cId="2492524643" sldId="262"/>
            <ac:spMk id="8" creationId="{EE33380A-E299-B8E2-2039-543034FE62D9}"/>
          </ac:spMkLst>
        </pc:spChg>
        <pc:spChg chg="add mod">
          <ac:chgData name="Phoebe Clingan" userId="c9c5a307-583a-489a-830c-90ffa26b841e" providerId="ADAL" clId="{70C3F2C0-9699-4951-804B-45014D468BEC}" dt="2022-12-06T14:49:33.083" v="1485" actId="164"/>
          <ac:spMkLst>
            <pc:docMk/>
            <pc:sldMk cId="2492524643" sldId="262"/>
            <ac:spMk id="9" creationId="{E285AECF-DEFF-C419-709B-7F8289074ADE}"/>
          </ac:spMkLst>
        </pc:spChg>
        <pc:spChg chg="add mod">
          <ac:chgData name="Phoebe Clingan" userId="c9c5a307-583a-489a-830c-90ffa26b841e" providerId="ADAL" clId="{70C3F2C0-9699-4951-804B-45014D468BEC}" dt="2022-12-06T14:49:33.083" v="1485" actId="164"/>
          <ac:spMkLst>
            <pc:docMk/>
            <pc:sldMk cId="2492524643" sldId="262"/>
            <ac:spMk id="10" creationId="{A5D1EF1A-4A0B-B457-7958-792C01BA8747}"/>
          </ac:spMkLst>
        </pc:spChg>
        <pc:spChg chg="add mod">
          <ac:chgData name="Phoebe Clingan" userId="c9c5a307-583a-489a-830c-90ffa26b841e" providerId="ADAL" clId="{70C3F2C0-9699-4951-804B-45014D468BEC}" dt="2022-12-06T14:49:33.083" v="1485" actId="164"/>
          <ac:spMkLst>
            <pc:docMk/>
            <pc:sldMk cId="2492524643" sldId="262"/>
            <ac:spMk id="11" creationId="{AAC7C0A9-B016-323D-87D3-C520E0C9374E}"/>
          </ac:spMkLst>
        </pc:spChg>
        <pc:spChg chg="add mod">
          <ac:chgData name="Phoebe Clingan" userId="c9c5a307-583a-489a-830c-90ffa26b841e" providerId="ADAL" clId="{70C3F2C0-9699-4951-804B-45014D468BEC}" dt="2022-12-06T14:49:33.083" v="1485" actId="164"/>
          <ac:spMkLst>
            <pc:docMk/>
            <pc:sldMk cId="2492524643" sldId="262"/>
            <ac:spMk id="12" creationId="{3B52AEC5-B4BB-6CB6-20D6-EACE1CC15729}"/>
          </ac:spMkLst>
        </pc:spChg>
        <pc:spChg chg="add mod">
          <ac:chgData name="Phoebe Clingan" userId="c9c5a307-583a-489a-830c-90ffa26b841e" providerId="ADAL" clId="{70C3F2C0-9699-4951-804B-45014D468BEC}" dt="2022-12-06T14:49:33.083" v="1485" actId="164"/>
          <ac:spMkLst>
            <pc:docMk/>
            <pc:sldMk cId="2492524643" sldId="262"/>
            <ac:spMk id="13" creationId="{CCE4EFF8-3859-1A86-0D59-73F150926192}"/>
          </ac:spMkLst>
        </pc:spChg>
        <pc:spChg chg="add mod">
          <ac:chgData name="Phoebe Clingan" userId="c9c5a307-583a-489a-830c-90ffa26b841e" providerId="ADAL" clId="{70C3F2C0-9699-4951-804B-45014D468BEC}" dt="2022-12-06T14:49:33.083" v="1485" actId="164"/>
          <ac:spMkLst>
            <pc:docMk/>
            <pc:sldMk cId="2492524643" sldId="262"/>
            <ac:spMk id="14" creationId="{5B453AA2-E06E-06E5-A3A7-302FF89112B9}"/>
          </ac:spMkLst>
        </pc:spChg>
        <pc:spChg chg="add mod">
          <ac:chgData name="Phoebe Clingan" userId="c9c5a307-583a-489a-830c-90ffa26b841e" providerId="ADAL" clId="{70C3F2C0-9699-4951-804B-45014D468BEC}" dt="2022-12-06T14:49:33.083" v="1485" actId="164"/>
          <ac:spMkLst>
            <pc:docMk/>
            <pc:sldMk cId="2492524643" sldId="262"/>
            <ac:spMk id="16" creationId="{E74F1AE5-E255-8ABB-6570-BADBF30A62ED}"/>
          </ac:spMkLst>
        </pc:spChg>
        <pc:spChg chg="add mod">
          <ac:chgData name="Phoebe Clingan" userId="c9c5a307-583a-489a-830c-90ffa26b841e" providerId="ADAL" clId="{70C3F2C0-9699-4951-804B-45014D468BEC}" dt="2022-12-06T14:49:33.083" v="1485" actId="164"/>
          <ac:spMkLst>
            <pc:docMk/>
            <pc:sldMk cId="2492524643" sldId="262"/>
            <ac:spMk id="18" creationId="{10FA7363-E9AB-D0B8-1E70-E6C8E88ED6DF}"/>
          </ac:spMkLst>
        </pc:spChg>
        <pc:spChg chg="add mod">
          <ac:chgData name="Phoebe Clingan" userId="c9c5a307-583a-489a-830c-90ffa26b841e" providerId="ADAL" clId="{70C3F2C0-9699-4951-804B-45014D468BEC}" dt="2022-12-06T14:49:33.083" v="1485" actId="164"/>
          <ac:spMkLst>
            <pc:docMk/>
            <pc:sldMk cId="2492524643" sldId="262"/>
            <ac:spMk id="19" creationId="{F5342797-2704-D8B4-F4FA-6DAC5DF9DB28}"/>
          </ac:spMkLst>
        </pc:spChg>
        <pc:spChg chg="add mod">
          <ac:chgData name="Phoebe Clingan" userId="c9c5a307-583a-489a-830c-90ffa26b841e" providerId="ADAL" clId="{70C3F2C0-9699-4951-804B-45014D468BEC}" dt="2022-12-06T14:49:33.083" v="1485" actId="164"/>
          <ac:spMkLst>
            <pc:docMk/>
            <pc:sldMk cId="2492524643" sldId="262"/>
            <ac:spMk id="20" creationId="{4786EE1B-69D0-1303-9D02-72232CDC07F3}"/>
          </ac:spMkLst>
        </pc:spChg>
        <pc:spChg chg="add mod">
          <ac:chgData name="Phoebe Clingan" userId="c9c5a307-583a-489a-830c-90ffa26b841e" providerId="ADAL" clId="{70C3F2C0-9699-4951-804B-45014D468BEC}" dt="2022-12-06T14:49:33.083" v="1485" actId="164"/>
          <ac:spMkLst>
            <pc:docMk/>
            <pc:sldMk cId="2492524643" sldId="262"/>
            <ac:spMk id="21" creationId="{F397C161-64EF-970B-79FE-E11943871100}"/>
          </ac:spMkLst>
        </pc:spChg>
        <pc:spChg chg="add mod">
          <ac:chgData name="Phoebe Clingan" userId="c9c5a307-583a-489a-830c-90ffa26b841e" providerId="ADAL" clId="{70C3F2C0-9699-4951-804B-45014D468BEC}" dt="2022-12-06T14:49:33.083" v="1485" actId="164"/>
          <ac:spMkLst>
            <pc:docMk/>
            <pc:sldMk cId="2492524643" sldId="262"/>
            <ac:spMk id="22" creationId="{10B3DEF2-5709-7A74-AB15-CF26C5D6BCBF}"/>
          </ac:spMkLst>
        </pc:spChg>
        <pc:spChg chg="add mod">
          <ac:chgData name="Phoebe Clingan" userId="c9c5a307-583a-489a-830c-90ffa26b841e" providerId="ADAL" clId="{70C3F2C0-9699-4951-804B-45014D468BEC}" dt="2022-12-06T14:49:33.083" v="1485" actId="164"/>
          <ac:spMkLst>
            <pc:docMk/>
            <pc:sldMk cId="2492524643" sldId="262"/>
            <ac:spMk id="23" creationId="{D8E56E12-8A26-4178-DE84-7DEDCB29EFE1}"/>
          </ac:spMkLst>
        </pc:spChg>
        <pc:spChg chg="add mod">
          <ac:chgData name="Phoebe Clingan" userId="c9c5a307-583a-489a-830c-90ffa26b841e" providerId="ADAL" clId="{70C3F2C0-9699-4951-804B-45014D468BEC}" dt="2022-12-06T14:49:33.083" v="1485" actId="164"/>
          <ac:spMkLst>
            <pc:docMk/>
            <pc:sldMk cId="2492524643" sldId="262"/>
            <ac:spMk id="24" creationId="{382421FC-787E-5432-CACD-7869A2A10304}"/>
          </ac:spMkLst>
        </pc:spChg>
        <pc:spChg chg="add mod">
          <ac:chgData name="Phoebe Clingan" userId="c9c5a307-583a-489a-830c-90ffa26b841e" providerId="ADAL" clId="{70C3F2C0-9699-4951-804B-45014D468BEC}" dt="2022-12-06T14:49:33.083" v="1485" actId="164"/>
          <ac:spMkLst>
            <pc:docMk/>
            <pc:sldMk cId="2492524643" sldId="262"/>
            <ac:spMk id="25" creationId="{9B54E75D-E32B-1B8E-04C8-A9EC525E9FE7}"/>
          </ac:spMkLst>
        </pc:spChg>
        <pc:spChg chg="add mod">
          <ac:chgData name="Phoebe Clingan" userId="c9c5a307-583a-489a-830c-90ffa26b841e" providerId="ADAL" clId="{70C3F2C0-9699-4951-804B-45014D468BEC}" dt="2022-12-06T14:49:33.083" v="1485" actId="164"/>
          <ac:spMkLst>
            <pc:docMk/>
            <pc:sldMk cId="2492524643" sldId="262"/>
            <ac:spMk id="26" creationId="{3804F253-6E1C-E0D0-4835-8320FCC58C03}"/>
          </ac:spMkLst>
        </pc:spChg>
        <pc:spChg chg="add mod">
          <ac:chgData name="Phoebe Clingan" userId="c9c5a307-583a-489a-830c-90ffa26b841e" providerId="ADAL" clId="{70C3F2C0-9699-4951-804B-45014D468BEC}" dt="2022-12-06T14:49:33.083" v="1485" actId="164"/>
          <ac:spMkLst>
            <pc:docMk/>
            <pc:sldMk cId="2492524643" sldId="262"/>
            <ac:spMk id="27" creationId="{900C4FAC-A092-E347-7C5D-0CEE74ECBE80}"/>
          </ac:spMkLst>
        </pc:spChg>
        <pc:spChg chg="add mod">
          <ac:chgData name="Phoebe Clingan" userId="c9c5a307-583a-489a-830c-90ffa26b841e" providerId="ADAL" clId="{70C3F2C0-9699-4951-804B-45014D468BEC}" dt="2022-12-06T14:49:33.083" v="1485" actId="164"/>
          <ac:spMkLst>
            <pc:docMk/>
            <pc:sldMk cId="2492524643" sldId="262"/>
            <ac:spMk id="28" creationId="{626451EC-7C02-1AE9-4727-1C73CF21E957}"/>
          </ac:spMkLst>
        </pc:spChg>
        <pc:spChg chg="add mod">
          <ac:chgData name="Phoebe Clingan" userId="c9c5a307-583a-489a-830c-90ffa26b841e" providerId="ADAL" clId="{70C3F2C0-9699-4951-804B-45014D468BEC}" dt="2022-12-06T14:49:33.083" v="1485" actId="164"/>
          <ac:spMkLst>
            <pc:docMk/>
            <pc:sldMk cId="2492524643" sldId="262"/>
            <ac:spMk id="29" creationId="{8257F8D3-B6AB-AA76-3269-36FD82F9A3DF}"/>
          </ac:spMkLst>
        </pc:spChg>
        <pc:spChg chg="add mod">
          <ac:chgData name="Phoebe Clingan" userId="c9c5a307-583a-489a-830c-90ffa26b841e" providerId="ADAL" clId="{70C3F2C0-9699-4951-804B-45014D468BEC}" dt="2022-12-06T14:49:33.083" v="1485" actId="164"/>
          <ac:spMkLst>
            <pc:docMk/>
            <pc:sldMk cId="2492524643" sldId="262"/>
            <ac:spMk id="30" creationId="{EF865161-8DD6-11F8-C829-D3CCE739BAD7}"/>
          </ac:spMkLst>
        </pc:spChg>
        <pc:spChg chg="add mod">
          <ac:chgData name="Phoebe Clingan" userId="c9c5a307-583a-489a-830c-90ffa26b841e" providerId="ADAL" clId="{70C3F2C0-9699-4951-804B-45014D468BEC}" dt="2022-12-06T14:49:33.083" v="1485" actId="164"/>
          <ac:spMkLst>
            <pc:docMk/>
            <pc:sldMk cId="2492524643" sldId="262"/>
            <ac:spMk id="31" creationId="{5447EA2D-0EAB-43AF-E661-C4BD9BA2C851}"/>
          </ac:spMkLst>
        </pc:spChg>
        <pc:spChg chg="add mod">
          <ac:chgData name="Phoebe Clingan" userId="c9c5a307-583a-489a-830c-90ffa26b841e" providerId="ADAL" clId="{70C3F2C0-9699-4951-804B-45014D468BEC}" dt="2022-12-06T14:49:33.083" v="1485" actId="164"/>
          <ac:spMkLst>
            <pc:docMk/>
            <pc:sldMk cId="2492524643" sldId="262"/>
            <ac:spMk id="32" creationId="{37A00343-C557-11EC-F74A-E4C79EF18046}"/>
          </ac:spMkLst>
        </pc:spChg>
        <pc:spChg chg="add mod">
          <ac:chgData name="Phoebe Clingan" userId="c9c5a307-583a-489a-830c-90ffa26b841e" providerId="ADAL" clId="{70C3F2C0-9699-4951-804B-45014D468BEC}" dt="2022-12-06T14:49:33.083" v="1485" actId="164"/>
          <ac:spMkLst>
            <pc:docMk/>
            <pc:sldMk cId="2492524643" sldId="262"/>
            <ac:spMk id="33" creationId="{27DBBC40-183F-4152-14A7-936AFF6B4A3B}"/>
          </ac:spMkLst>
        </pc:spChg>
        <pc:spChg chg="add mod">
          <ac:chgData name="Phoebe Clingan" userId="c9c5a307-583a-489a-830c-90ffa26b841e" providerId="ADAL" clId="{70C3F2C0-9699-4951-804B-45014D468BEC}" dt="2022-12-06T14:49:33.083" v="1485" actId="164"/>
          <ac:spMkLst>
            <pc:docMk/>
            <pc:sldMk cId="2492524643" sldId="262"/>
            <ac:spMk id="34" creationId="{0F05C45D-8E36-6335-A3AB-74115F1AFDAA}"/>
          </ac:spMkLst>
        </pc:spChg>
        <pc:spChg chg="add mod">
          <ac:chgData name="Phoebe Clingan" userId="c9c5a307-583a-489a-830c-90ffa26b841e" providerId="ADAL" clId="{70C3F2C0-9699-4951-804B-45014D468BEC}" dt="2022-12-06T14:49:33.083" v="1485" actId="164"/>
          <ac:spMkLst>
            <pc:docMk/>
            <pc:sldMk cId="2492524643" sldId="262"/>
            <ac:spMk id="35" creationId="{BCC4337C-DE2E-28C2-1748-AA477A96CFEC}"/>
          </ac:spMkLst>
        </pc:spChg>
        <pc:spChg chg="add mod">
          <ac:chgData name="Phoebe Clingan" userId="c9c5a307-583a-489a-830c-90ffa26b841e" providerId="ADAL" clId="{70C3F2C0-9699-4951-804B-45014D468BEC}" dt="2022-12-06T14:49:33.083" v="1485" actId="164"/>
          <ac:spMkLst>
            <pc:docMk/>
            <pc:sldMk cId="2492524643" sldId="262"/>
            <ac:spMk id="36" creationId="{26B5FFF4-3333-6228-5530-B38A437CA104}"/>
          </ac:spMkLst>
        </pc:spChg>
        <pc:spChg chg="add del mod">
          <ac:chgData name="Phoebe Clingan" userId="c9c5a307-583a-489a-830c-90ffa26b841e" providerId="ADAL" clId="{70C3F2C0-9699-4951-804B-45014D468BEC}" dt="2022-12-06T14:41:24.741" v="1328"/>
          <ac:spMkLst>
            <pc:docMk/>
            <pc:sldMk cId="2492524643" sldId="262"/>
            <ac:spMk id="37" creationId="{493A6C32-601C-7240-1195-FCD2C23A50FD}"/>
          </ac:spMkLst>
        </pc:spChg>
        <pc:spChg chg="add del mod">
          <ac:chgData name="Phoebe Clingan" userId="c9c5a307-583a-489a-830c-90ffa26b841e" providerId="ADAL" clId="{70C3F2C0-9699-4951-804B-45014D468BEC}" dt="2022-12-06T14:41:29.166" v="1330" actId="478"/>
          <ac:spMkLst>
            <pc:docMk/>
            <pc:sldMk cId="2492524643" sldId="262"/>
            <ac:spMk id="38" creationId="{FEDE377C-2630-4109-4B9A-4B42E908B911}"/>
          </ac:spMkLst>
        </pc:spChg>
        <pc:spChg chg="add mod topLvl">
          <ac:chgData name="Phoebe Clingan" userId="c9c5a307-583a-489a-830c-90ffa26b841e" providerId="ADAL" clId="{70C3F2C0-9699-4951-804B-45014D468BEC}" dt="2022-12-06T14:49:30.972" v="1484" actId="164"/>
          <ac:spMkLst>
            <pc:docMk/>
            <pc:sldMk cId="2492524643" sldId="262"/>
            <ac:spMk id="41" creationId="{E8D18CAD-969B-5ECA-23E4-44BCCD1A29E9}"/>
          </ac:spMkLst>
        </pc:spChg>
        <pc:spChg chg="add mod topLvl">
          <ac:chgData name="Phoebe Clingan" userId="c9c5a307-583a-489a-830c-90ffa26b841e" providerId="ADAL" clId="{70C3F2C0-9699-4951-804B-45014D468BEC}" dt="2022-12-06T14:49:30.972" v="1484" actId="164"/>
          <ac:spMkLst>
            <pc:docMk/>
            <pc:sldMk cId="2492524643" sldId="262"/>
            <ac:spMk id="42" creationId="{3F4EDF97-D269-2707-BDFF-1942F324B649}"/>
          </ac:spMkLst>
        </pc:spChg>
        <pc:spChg chg="add mod topLvl">
          <ac:chgData name="Phoebe Clingan" userId="c9c5a307-583a-489a-830c-90ffa26b841e" providerId="ADAL" clId="{70C3F2C0-9699-4951-804B-45014D468BEC}" dt="2022-12-06T14:49:30.972" v="1484" actId="164"/>
          <ac:spMkLst>
            <pc:docMk/>
            <pc:sldMk cId="2492524643" sldId="262"/>
            <ac:spMk id="43" creationId="{5ABD131F-23A6-33FF-3F9A-35E21CAF6C16}"/>
          </ac:spMkLst>
        </pc:spChg>
        <pc:spChg chg="add mod topLvl">
          <ac:chgData name="Phoebe Clingan" userId="c9c5a307-583a-489a-830c-90ffa26b841e" providerId="ADAL" clId="{70C3F2C0-9699-4951-804B-45014D468BEC}" dt="2022-12-06T14:49:30.972" v="1484" actId="164"/>
          <ac:spMkLst>
            <pc:docMk/>
            <pc:sldMk cId="2492524643" sldId="262"/>
            <ac:spMk id="44" creationId="{D88DBBAF-A37A-E973-CC30-06487CF61826}"/>
          </ac:spMkLst>
        </pc:spChg>
        <pc:spChg chg="add mod topLvl">
          <ac:chgData name="Phoebe Clingan" userId="c9c5a307-583a-489a-830c-90ffa26b841e" providerId="ADAL" clId="{70C3F2C0-9699-4951-804B-45014D468BEC}" dt="2022-12-06T14:49:30.972" v="1484" actId="164"/>
          <ac:spMkLst>
            <pc:docMk/>
            <pc:sldMk cId="2492524643" sldId="262"/>
            <ac:spMk id="45" creationId="{4B38BADD-9E2B-4D08-DFE0-5A67ECB51BB0}"/>
          </ac:spMkLst>
        </pc:spChg>
        <pc:spChg chg="add mod topLvl">
          <ac:chgData name="Phoebe Clingan" userId="c9c5a307-583a-489a-830c-90ffa26b841e" providerId="ADAL" clId="{70C3F2C0-9699-4951-804B-45014D468BEC}" dt="2022-12-06T14:49:30.972" v="1484" actId="164"/>
          <ac:spMkLst>
            <pc:docMk/>
            <pc:sldMk cId="2492524643" sldId="262"/>
            <ac:spMk id="46" creationId="{57C64041-2FF4-49B7-28C3-F6DCE73BA288}"/>
          </ac:spMkLst>
        </pc:spChg>
        <pc:spChg chg="add mod topLvl">
          <ac:chgData name="Phoebe Clingan" userId="c9c5a307-583a-489a-830c-90ffa26b841e" providerId="ADAL" clId="{70C3F2C0-9699-4951-804B-45014D468BEC}" dt="2022-12-06T14:49:30.972" v="1484" actId="164"/>
          <ac:spMkLst>
            <pc:docMk/>
            <pc:sldMk cId="2492524643" sldId="262"/>
            <ac:spMk id="47" creationId="{0687821B-BE92-FE3C-7023-E3B68BC20C02}"/>
          </ac:spMkLst>
        </pc:spChg>
        <pc:spChg chg="add mod topLvl">
          <ac:chgData name="Phoebe Clingan" userId="c9c5a307-583a-489a-830c-90ffa26b841e" providerId="ADAL" clId="{70C3F2C0-9699-4951-804B-45014D468BEC}" dt="2022-12-06T14:49:30.972" v="1484" actId="164"/>
          <ac:spMkLst>
            <pc:docMk/>
            <pc:sldMk cId="2492524643" sldId="262"/>
            <ac:spMk id="48" creationId="{2D072F32-361B-D690-BE24-817C3D0079F2}"/>
          </ac:spMkLst>
        </pc:spChg>
        <pc:spChg chg="add mod topLvl">
          <ac:chgData name="Phoebe Clingan" userId="c9c5a307-583a-489a-830c-90ffa26b841e" providerId="ADAL" clId="{70C3F2C0-9699-4951-804B-45014D468BEC}" dt="2022-12-06T14:49:30.972" v="1484" actId="164"/>
          <ac:spMkLst>
            <pc:docMk/>
            <pc:sldMk cId="2492524643" sldId="262"/>
            <ac:spMk id="49" creationId="{09D4C6E2-EC96-D2FB-A96F-D08AD1C711C8}"/>
          </ac:spMkLst>
        </pc:spChg>
        <pc:spChg chg="add del mod modVis">
          <ac:chgData name="Phoebe Clingan" userId="c9c5a307-583a-489a-830c-90ffa26b841e" providerId="ADAL" clId="{70C3F2C0-9699-4951-804B-45014D468BEC}" dt="2022-12-06T14:55:26.976" v="1511" actId="14100"/>
          <ac:spMkLst>
            <pc:docMk/>
            <pc:sldMk cId="2492524643" sldId="262"/>
            <ac:spMk id="50" creationId="{C4C9F4F0-A749-ACD3-01E2-F9E31A9AA343}"/>
          </ac:spMkLst>
        </pc:spChg>
        <pc:spChg chg="add mod topLvl">
          <ac:chgData name="Phoebe Clingan" userId="c9c5a307-583a-489a-830c-90ffa26b841e" providerId="ADAL" clId="{70C3F2C0-9699-4951-804B-45014D468BEC}" dt="2022-12-06T14:49:30.972" v="1484" actId="164"/>
          <ac:spMkLst>
            <pc:docMk/>
            <pc:sldMk cId="2492524643" sldId="262"/>
            <ac:spMk id="51" creationId="{592AFA81-8F91-6B1F-28D8-A2ACA8FFAD85}"/>
          </ac:spMkLst>
        </pc:spChg>
        <pc:spChg chg="add mod topLvl">
          <ac:chgData name="Phoebe Clingan" userId="c9c5a307-583a-489a-830c-90ffa26b841e" providerId="ADAL" clId="{70C3F2C0-9699-4951-804B-45014D468BEC}" dt="2022-12-06T14:49:30.972" v="1484" actId="164"/>
          <ac:spMkLst>
            <pc:docMk/>
            <pc:sldMk cId="2492524643" sldId="262"/>
            <ac:spMk id="52" creationId="{23F4639F-E6EC-0A0D-A351-B16A2140B9EC}"/>
          </ac:spMkLst>
        </pc:spChg>
        <pc:spChg chg="add mod topLvl">
          <ac:chgData name="Phoebe Clingan" userId="c9c5a307-583a-489a-830c-90ffa26b841e" providerId="ADAL" clId="{70C3F2C0-9699-4951-804B-45014D468BEC}" dt="2022-12-06T14:49:30.972" v="1484" actId="164"/>
          <ac:spMkLst>
            <pc:docMk/>
            <pc:sldMk cId="2492524643" sldId="262"/>
            <ac:spMk id="53" creationId="{1AD31B8F-E121-C86B-3EEA-DDFFCFC822A1}"/>
          </ac:spMkLst>
        </pc:spChg>
        <pc:spChg chg="add mod topLvl">
          <ac:chgData name="Phoebe Clingan" userId="c9c5a307-583a-489a-830c-90ffa26b841e" providerId="ADAL" clId="{70C3F2C0-9699-4951-804B-45014D468BEC}" dt="2022-12-06T14:49:30.972" v="1484" actId="164"/>
          <ac:spMkLst>
            <pc:docMk/>
            <pc:sldMk cId="2492524643" sldId="262"/>
            <ac:spMk id="54" creationId="{041FFBA3-E852-8333-AA69-E0A9E9FF12AE}"/>
          </ac:spMkLst>
        </pc:spChg>
        <pc:spChg chg="add mod topLvl">
          <ac:chgData name="Phoebe Clingan" userId="c9c5a307-583a-489a-830c-90ffa26b841e" providerId="ADAL" clId="{70C3F2C0-9699-4951-804B-45014D468BEC}" dt="2022-12-06T14:49:30.972" v="1484" actId="164"/>
          <ac:spMkLst>
            <pc:docMk/>
            <pc:sldMk cId="2492524643" sldId="262"/>
            <ac:spMk id="55" creationId="{C9100F8E-ACCA-BAFE-3777-C64912F30324}"/>
          </ac:spMkLst>
        </pc:spChg>
        <pc:spChg chg="add mod topLvl">
          <ac:chgData name="Phoebe Clingan" userId="c9c5a307-583a-489a-830c-90ffa26b841e" providerId="ADAL" clId="{70C3F2C0-9699-4951-804B-45014D468BEC}" dt="2022-12-06T14:49:30.972" v="1484" actId="164"/>
          <ac:spMkLst>
            <pc:docMk/>
            <pc:sldMk cId="2492524643" sldId="262"/>
            <ac:spMk id="56" creationId="{DD7F539B-7AEE-4021-B920-B4A3FCF8F968}"/>
          </ac:spMkLst>
        </pc:spChg>
        <pc:spChg chg="add mod topLvl">
          <ac:chgData name="Phoebe Clingan" userId="c9c5a307-583a-489a-830c-90ffa26b841e" providerId="ADAL" clId="{70C3F2C0-9699-4951-804B-45014D468BEC}" dt="2022-12-06T14:49:30.972" v="1484" actId="164"/>
          <ac:spMkLst>
            <pc:docMk/>
            <pc:sldMk cId="2492524643" sldId="262"/>
            <ac:spMk id="57" creationId="{BE7117C9-6127-EC0B-A1CC-47545671AF17}"/>
          </ac:spMkLst>
        </pc:spChg>
        <pc:spChg chg="add mod topLvl">
          <ac:chgData name="Phoebe Clingan" userId="c9c5a307-583a-489a-830c-90ffa26b841e" providerId="ADAL" clId="{70C3F2C0-9699-4951-804B-45014D468BEC}" dt="2022-12-06T14:49:30.972" v="1484" actId="164"/>
          <ac:spMkLst>
            <pc:docMk/>
            <pc:sldMk cId="2492524643" sldId="262"/>
            <ac:spMk id="58" creationId="{FDE6AF1A-6AA8-D07D-E91A-76273618F14B}"/>
          </ac:spMkLst>
        </pc:spChg>
        <pc:spChg chg="add mod topLvl">
          <ac:chgData name="Phoebe Clingan" userId="c9c5a307-583a-489a-830c-90ffa26b841e" providerId="ADAL" clId="{70C3F2C0-9699-4951-804B-45014D468BEC}" dt="2022-12-06T14:49:30.972" v="1484" actId="164"/>
          <ac:spMkLst>
            <pc:docMk/>
            <pc:sldMk cId="2492524643" sldId="262"/>
            <ac:spMk id="59" creationId="{70659A01-B6CC-1853-8091-1D92642C77CF}"/>
          </ac:spMkLst>
        </pc:spChg>
        <pc:spChg chg="add mod topLvl">
          <ac:chgData name="Phoebe Clingan" userId="c9c5a307-583a-489a-830c-90ffa26b841e" providerId="ADAL" clId="{70C3F2C0-9699-4951-804B-45014D468BEC}" dt="2022-12-06T14:49:30.972" v="1484" actId="164"/>
          <ac:spMkLst>
            <pc:docMk/>
            <pc:sldMk cId="2492524643" sldId="262"/>
            <ac:spMk id="60" creationId="{61115F23-3E3E-9C35-69F4-95732DDF5C75}"/>
          </ac:spMkLst>
        </pc:spChg>
        <pc:spChg chg="add mod topLvl">
          <ac:chgData name="Phoebe Clingan" userId="c9c5a307-583a-489a-830c-90ffa26b841e" providerId="ADAL" clId="{70C3F2C0-9699-4951-804B-45014D468BEC}" dt="2022-12-06T14:49:30.972" v="1484" actId="164"/>
          <ac:spMkLst>
            <pc:docMk/>
            <pc:sldMk cId="2492524643" sldId="262"/>
            <ac:spMk id="61" creationId="{CA01E257-7E12-1742-5075-764703221ADE}"/>
          </ac:spMkLst>
        </pc:spChg>
        <pc:spChg chg="add mod topLvl">
          <ac:chgData name="Phoebe Clingan" userId="c9c5a307-583a-489a-830c-90ffa26b841e" providerId="ADAL" clId="{70C3F2C0-9699-4951-804B-45014D468BEC}" dt="2022-12-06T14:49:30.972" v="1484" actId="164"/>
          <ac:spMkLst>
            <pc:docMk/>
            <pc:sldMk cId="2492524643" sldId="262"/>
            <ac:spMk id="62" creationId="{5B3B5ACA-74AD-4903-C226-26385CC9757B}"/>
          </ac:spMkLst>
        </pc:spChg>
        <pc:spChg chg="add mod topLvl">
          <ac:chgData name="Phoebe Clingan" userId="c9c5a307-583a-489a-830c-90ffa26b841e" providerId="ADAL" clId="{70C3F2C0-9699-4951-804B-45014D468BEC}" dt="2022-12-06T14:49:30.972" v="1484" actId="164"/>
          <ac:spMkLst>
            <pc:docMk/>
            <pc:sldMk cId="2492524643" sldId="262"/>
            <ac:spMk id="63" creationId="{1DC313F2-2E7C-D671-A659-D499274F0A0E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12" creationId="{540D36E4-58DA-F95C-BA8D-BDA820C36856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13" creationId="{E25C395D-104F-3214-5938-DA7D70E8ADFF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14" creationId="{DCD76D6A-5B5A-573F-B4FE-5D1A80CDA239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15" creationId="{45BC13D4-860F-CEA6-3409-352DC2389810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16" creationId="{433A2693-8DAC-6836-BF41-D1CB7B3EC93B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17" creationId="{05F41339-7A4A-164D-13AF-7BC13672C03A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18" creationId="{0A48D3D3-880B-7ADF-C520-D402F579BD1C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19" creationId="{0402D212-4DE4-3822-1048-F50B3A47EA24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20" creationId="{0C862A1A-C4B3-B362-F13B-5EA2AC425D48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21" creationId="{60DCECCC-4E2F-7F8B-1E66-16BBD7F640F7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22" creationId="{A51A1E90-1A25-0760-57B4-30D5C8B16B34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23" creationId="{7E5E7398-959E-A426-BAC9-ABB56BFF06E0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24" creationId="{E417DB2F-447D-4903-6A20-6BB6B004ADE4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25" creationId="{0064BDAD-30E9-CF77-9C9B-DED1CD27B1FF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26" creationId="{1363578B-B3F7-7CB4-3112-886ACAD6D72D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27" creationId="{9925DC8D-0AB7-6FF9-BFE7-528CF823C780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28" creationId="{4D916996-B9BE-D2C9-5DB9-729E5364D970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29" creationId="{ABDB11BA-EE1F-E3E4-59AE-EBDD981E75C3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30" creationId="{E7AFC47F-14FF-16FF-2E88-77096A219E7F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31" creationId="{8CDB70F5-8C8D-C370-643D-03C53433EC3B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32" creationId="{701E8601-5DF4-FE37-AECE-2161556F5C45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33" creationId="{D8719918-D5F7-30DD-10CC-0DC9C203C6DF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34" creationId="{664AF119-E15A-C576-E1A0-062AD554B348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35" creationId="{9418F739-9436-BB7F-BD1B-34D4A76EFBFA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36" creationId="{0BA55ACB-CE96-8124-8515-25271311B47B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37" creationId="{23F60936-E354-F69B-9A55-7B7BA46E8A74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38" creationId="{2937010B-D5A8-4DDB-0BBC-0CEA5171BA28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40" creationId="{B58D0BA8-BEDD-210C-8069-25C6E5304BD5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43" creationId="{CE384CC1-54C7-4D36-99A2-A1DB99F663B0}"/>
          </ac:spMkLst>
        </pc:spChg>
        <pc:spChg chg="mod modVis">
          <ac:chgData name="Phoebe Clingan" userId="c9c5a307-583a-489a-830c-90ffa26b841e" providerId="ADAL" clId="{70C3F2C0-9699-4951-804B-45014D468BEC}" dt="2022-12-06T14:34:50.900" v="1164" actId="14430"/>
          <ac:spMkLst>
            <pc:docMk/>
            <pc:sldMk cId="2492524643" sldId="262"/>
            <ac:spMk id="544" creationId="{A242E57C-3FF2-13A4-9130-90BA4B78352E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45" creationId="{40BD30F7-41E9-8E70-3922-4E5ADC78B1C9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49" creationId="{CCECDF63-1FEA-8034-787A-6E24161DA514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50" creationId="{7CD74A71-7CF9-C8C8-ED2C-172F7D0A5507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51" creationId="{05826A3E-D145-973A-7AF1-CE6471C2B6AF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52" creationId="{70A9F930-CEF3-1E60-35F9-72B322FD93FC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53" creationId="{BBA030D3-0E84-4A4F-4E3F-3586F6F54E83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54" creationId="{629C003C-FEE7-531C-B066-7FF50BBCD32C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55" creationId="{2DBD4457-C0C4-6DE9-C997-8BA6CE054107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56" creationId="{925F2331-CFE3-4C35-0B17-E7C1B97233EC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57" creationId="{8CA77B77-BBD8-A58C-D761-07A735F03B03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58" creationId="{7152D759-A535-18B9-9097-6C4FC40675CB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59" creationId="{DBAF7F26-D91F-0FCD-8510-DDCB0868EB9B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60" creationId="{D3F9982F-23FE-11D9-E90E-9DE45EB1BF9A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61" creationId="{12724138-98DC-177B-9380-32BAB7F1FFD1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62" creationId="{2EA37575-F969-3DD9-9369-6E6836D79476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63" creationId="{95AAD683-3832-A0B3-172F-13A0137A1A5F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64" creationId="{8C3DE8FE-BC2B-C05C-1C9C-59ABDF9C497E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65" creationId="{0DE0B375-9AB9-E62E-C415-FD866765B12A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66" creationId="{B82CF6D5-05A6-5F14-DB7D-300C59BCEF48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67" creationId="{A2F4E9A1-77EA-80C2-2159-C9EF0E2CBF39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68" creationId="{DD0F3F9B-9BAC-D013-E5F0-8A155CC67281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69" creationId="{D91757BB-0AD5-D878-082F-31A41A236411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70" creationId="{785E8FFC-E63D-578B-197A-829227515C92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71" creationId="{746C2FCB-6398-5D9B-D881-B09AE8FB348A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72" creationId="{AB2C551A-6610-498B-029A-423114D7CC7F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73" creationId="{75D38F9D-8DCD-2ED0-6311-9A2C48FAFFF6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74" creationId="{F99F0BC2-5816-FA4E-956D-EB41F11C7A35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575" creationId="{0ED46DCA-6F36-7CD4-E641-DCDDD69FE58B}"/>
          </ac:spMkLst>
        </pc:spChg>
        <pc:spChg chg="mod ord modVis">
          <ac:chgData name="Phoebe Clingan" userId="c9c5a307-583a-489a-830c-90ffa26b841e" providerId="ADAL" clId="{70C3F2C0-9699-4951-804B-45014D468BEC}" dt="2022-12-06T14:49:20.702" v="1483" actId="171"/>
          <ac:spMkLst>
            <pc:docMk/>
            <pc:sldMk cId="2492524643" sldId="262"/>
            <ac:spMk id="866" creationId="{22B0599D-43F2-C9B6-EFFD-7335E2AB65AF}"/>
          </ac:spMkLst>
        </pc:spChg>
        <pc:spChg chg="add mod topLvl">
          <ac:chgData name="Phoebe Clingan" userId="c9c5a307-583a-489a-830c-90ffa26b841e" providerId="ADAL" clId="{70C3F2C0-9699-4951-804B-45014D468BEC}" dt="2022-12-06T14:49:30.972" v="1484" actId="164"/>
          <ac:spMkLst>
            <pc:docMk/>
            <pc:sldMk cId="2492524643" sldId="262"/>
            <ac:spMk id="896" creationId="{3340AFAE-F633-2562-5B1C-BF11FD1F4857}"/>
          </ac:spMkLst>
        </pc:spChg>
        <pc:spChg chg="add mod topLvl">
          <ac:chgData name="Phoebe Clingan" userId="c9c5a307-583a-489a-830c-90ffa26b841e" providerId="ADAL" clId="{70C3F2C0-9699-4951-804B-45014D468BEC}" dt="2022-12-06T14:49:30.972" v="1484" actId="164"/>
          <ac:spMkLst>
            <pc:docMk/>
            <pc:sldMk cId="2492524643" sldId="262"/>
            <ac:spMk id="897" creationId="{DEC9F7BF-5602-C301-5B3D-43A32B938A89}"/>
          </ac:spMkLst>
        </pc:spChg>
        <pc:spChg chg="add mod topLvl">
          <ac:chgData name="Phoebe Clingan" userId="c9c5a307-583a-489a-830c-90ffa26b841e" providerId="ADAL" clId="{70C3F2C0-9699-4951-804B-45014D468BEC}" dt="2022-12-06T14:49:30.972" v="1484" actId="164"/>
          <ac:spMkLst>
            <pc:docMk/>
            <pc:sldMk cId="2492524643" sldId="262"/>
            <ac:spMk id="898" creationId="{BFA2416F-9D7A-D0E9-5EE4-08274650ACC8}"/>
          </ac:spMkLst>
        </pc:spChg>
        <pc:spChg chg="add mod topLvl">
          <ac:chgData name="Phoebe Clingan" userId="c9c5a307-583a-489a-830c-90ffa26b841e" providerId="ADAL" clId="{70C3F2C0-9699-4951-804B-45014D468BEC}" dt="2022-12-06T14:49:30.972" v="1484" actId="164"/>
          <ac:spMkLst>
            <pc:docMk/>
            <pc:sldMk cId="2492524643" sldId="262"/>
            <ac:spMk id="899" creationId="{39945352-39C0-2E40-588E-6D638DE292D9}"/>
          </ac:spMkLst>
        </pc:spChg>
        <pc:spChg chg="add mod topLvl">
          <ac:chgData name="Phoebe Clingan" userId="c9c5a307-583a-489a-830c-90ffa26b841e" providerId="ADAL" clId="{70C3F2C0-9699-4951-804B-45014D468BEC}" dt="2022-12-06T14:49:30.972" v="1484" actId="164"/>
          <ac:spMkLst>
            <pc:docMk/>
            <pc:sldMk cId="2492524643" sldId="262"/>
            <ac:spMk id="900" creationId="{A7FEA4DB-046E-FABE-26A5-99D4BFE64202}"/>
          </ac:spMkLst>
        </pc:spChg>
        <pc:spChg chg="add mod topLvl">
          <ac:chgData name="Phoebe Clingan" userId="c9c5a307-583a-489a-830c-90ffa26b841e" providerId="ADAL" clId="{70C3F2C0-9699-4951-804B-45014D468BEC}" dt="2022-12-06T14:49:30.972" v="1484" actId="164"/>
          <ac:spMkLst>
            <pc:docMk/>
            <pc:sldMk cId="2492524643" sldId="262"/>
            <ac:spMk id="901" creationId="{57276A57-9559-8310-4C83-D50B850A633E}"/>
          </ac:spMkLst>
        </pc:spChg>
        <pc:spChg chg="add mod">
          <ac:chgData name="Phoebe Clingan" userId="c9c5a307-583a-489a-830c-90ffa26b841e" providerId="ADAL" clId="{70C3F2C0-9699-4951-804B-45014D468BEC}" dt="2022-12-06T14:42:14.500" v="1340" actId="571"/>
          <ac:spMkLst>
            <pc:docMk/>
            <pc:sldMk cId="2492524643" sldId="262"/>
            <ac:spMk id="903" creationId="{F35BC48D-0BC4-2994-EA70-3BF23BE271E0}"/>
          </ac:spMkLst>
        </pc:spChg>
        <pc:spChg chg="add mod">
          <ac:chgData name="Phoebe Clingan" userId="c9c5a307-583a-489a-830c-90ffa26b841e" providerId="ADAL" clId="{70C3F2C0-9699-4951-804B-45014D468BEC}" dt="2022-12-06T14:49:30.972" v="1484" actId="164"/>
          <ac:spMkLst>
            <pc:docMk/>
            <pc:sldMk cId="2492524643" sldId="262"/>
            <ac:spMk id="904" creationId="{B955B959-1220-BD47-E783-323C1CD2AA94}"/>
          </ac:spMkLst>
        </pc:spChg>
        <pc:spChg chg="add del mod">
          <ac:chgData name="Phoebe Clingan" userId="c9c5a307-583a-489a-830c-90ffa26b841e" providerId="ADAL" clId="{70C3F2C0-9699-4951-804B-45014D468BEC}" dt="2022-12-06T14:43:22.366" v="1365" actId="478"/>
          <ac:spMkLst>
            <pc:docMk/>
            <pc:sldMk cId="2492524643" sldId="262"/>
            <ac:spMk id="905" creationId="{024394CD-4A62-BC0A-5E24-5202D44DBA9E}"/>
          </ac:spMkLst>
        </pc:spChg>
        <pc:spChg chg="add mod">
          <ac:chgData name="Phoebe Clingan" userId="c9c5a307-583a-489a-830c-90ffa26b841e" providerId="ADAL" clId="{70C3F2C0-9699-4951-804B-45014D468BEC}" dt="2022-12-06T14:49:30.972" v="1484" actId="164"/>
          <ac:spMkLst>
            <pc:docMk/>
            <pc:sldMk cId="2492524643" sldId="262"/>
            <ac:spMk id="906" creationId="{6DBDD1BA-56BA-A07D-9AF9-7B472177017F}"/>
          </ac:spMkLst>
        </pc:spChg>
        <pc:spChg chg="add del mod">
          <ac:chgData name="Phoebe Clingan" userId="c9c5a307-583a-489a-830c-90ffa26b841e" providerId="ADAL" clId="{70C3F2C0-9699-4951-804B-45014D468BEC}" dt="2022-12-06T14:55:45.363" v="1518"/>
          <ac:spMkLst>
            <pc:docMk/>
            <pc:sldMk cId="2492524643" sldId="262"/>
            <ac:spMk id="913" creationId="{77511DB7-964D-B20B-94B0-8BAC8FFD140D}"/>
          </ac:spMkLst>
        </pc:spChg>
        <pc:spChg chg="add del">
          <ac:chgData name="Phoebe Clingan" userId="c9c5a307-583a-489a-830c-90ffa26b841e" providerId="ADAL" clId="{70C3F2C0-9699-4951-804B-45014D468BEC}" dt="2022-12-06T14:55:45.363" v="1518"/>
          <ac:spMkLst>
            <pc:docMk/>
            <pc:sldMk cId="2492524643" sldId="262"/>
            <ac:spMk id="914" creationId="{7097FC03-B4FE-4293-F328-60917ACBD148}"/>
          </ac:spMkLst>
        </pc:spChg>
        <pc:spChg chg="mod ord">
          <ac:chgData name="Phoebe Clingan" userId="c9c5a307-583a-489a-830c-90ffa26b841e" providerId="ADAL" clId="{70C3F2C0-9699-4951-804B-45014D468BEC}" dt="2022-12-06T14:56:09.209" v="1520" actId="167"/>
          <ac:spMkLst>
            <pc:docMk/>
            <pc:sldMk cId="2492524643" sldId="262"/>
            <ac:spMk id="915" creationId="{822B80E4-ECFD-2BD1-4766-C23DABD4D9D3}"/>
          </ac:spMkLst>
        </pc:spChg>
        <pc:spChg chg="add del mod topLvl">
          <ac:chgData name="Phoebe Clingan" userId="c9c5a307-583a-489a-830c-90ffa26b841e" providerId="ADAL" clId="{70C3F2C0-9699-4951-804B-45014D468BEC}" dt="2022-12-06T17:03:57.919" v="1757" actId="478"/>
          <ac:spMkLst>
            <pc:docMk/>
            <pc:sldMk cId="2492524643" sldId="262"/>
            <ac:spMk id="916" creationId="{EBB47979-4CD8-A892-9E19-B4DAF4148EA3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922" creationId="{EFA07B35-0611-776E-C92F-7CBE4AAA566C}"/>
          </ac:spMkLst>
        </pc:spChg>
        <pc:spChg chg="add del mod topLvl">
          <ac:chgData name="Phoebe Clingan" userId="c9c5a307-583a-489a-830c-90ffa26b841e" providerId="ADAL" clId="{70C3F2C0-9699-4951-804B-45014D468BEC}" dt="2022-12-06T17:03:55.898" v="1756" actId="478"/>
          <ac:spMkLst>
            <pc:docMk/>
            <pc:sldMk cId="2492524643" sldId="262"/>
            <ac:spMk id="923" creationId="{8137A93A-C7A5-672C-ACC9-041BBB439311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926" creationId="{AEF158D9-2303-E758-7530-7174B51027FF}"/>
          </ac:spMkLst>
        </pc:spChg>
        <pc:spChg chg="add del mod topLvl">
          <ac:chgData name="Phoebe Clingan" userId="c9c5a307-583a-489a-830c-90ffa26b841e" providerId="ADAL" clId="{70C3F2C0-9699-4951-804B-45014D468BEC}" dt="2022-12-06T17:03:55.898" v="1756" actId="478"/>
          <ac:spMkLst>
            <pc:docMk/>
            <pc:sldMk cId="2492524643" sldId="262"/>
            <ac:spMk id="927" creationId="{FBD59E5A-8FBE-2A7D-F1C4-2F6C8D069A74}"/>
          </ac:spMkLst>
        </pc:spChg>
        <pc:spChg chg="mod modVis">
          <ac:chgData name="Phoebe Clingan" userId="c9c5a307-583a-489a-830c-90ffa26b841e" providerId="ADAL" clId="{70C3F2C0-9699-4951-804B-45014D468BEC}" dt="2022-12-06T14:34:44.795" v="1155" actId="33934"/>
          <ac:spMkLst>
            <pc:docMk/>
            <pc:sldMk cId="2492524643" sldId="262"/>
            <ac:spMk id="1187" creationId="{4BD54D7E-6E97-CB88-2C4A-8971DF65EA12}"/>
          </ac:spMkLst>
        </pc:spChg>
        <pc:spChg chg="mod modVis">
          <ac:chgData name="Phoebe Clingan" userId="c9c5a307-583a-489a-830c-90ffa26b841e" providerId="ADAL" clId="{70C3F2C0-9699-4951-804B-45014D468BEC}" dt="2022-12-06T14:34:44.795" v="1155" actId="33934"/>
          <ac:spMkLst>
            <pc:docMk/>
            <pc:sldMk cId="2492524643" sldId="262"/>
            <ac:spMk id="1188" creationId="{F1AEA467-999F-E240-0A18-5985574CDF18}"/>
          </ac:spMkLst>
        </pc:spChg>
        <pc:spChg chg="mod modVis">
          <ac:chgData name="Phoebe Clingan" userId="c9c5a307-583a-489a-830c-90ffa26b841e" providerId="ADAL" clId="{70C3F2C0-9699-4951-804B-45014D468BEC}" dt="2022-12-06T14:34:44.795" v="1155" actId="33934"/>
          <ac:spMkLst>
            <pc:docMk/>
            <pc:sldMk cId="2492524643" sldId="262"/>
            <ac:spMk id="1189" creationId="{C22E140C-A627-657D-3F0F-F0A1A4CEE9FA}"/>
          </ac:spMkLst>
        </pc:spChg>
        <pc:spChg chg="mod modVis">
          <ac:chgData name="Phoebe Clingan" userId="c9c5a307-583a-489a-830c-90ffa26b841e" providerId="ADAL" clId="{70C3F2C0-9699-4951-804B-45014D468BEC}" dt="2022-12-06T14:34:44.795" v="1155" actId="33934"/>
          <ac:spMkLst>
            <pc:docMk/>
            <pc:sldMk cId="2492524643" sldId="262"/>
            <ac:spMk id="1190" creationId="{B8DE9639-7BE0-93E1-C6F3-0B4C7BA027D2}"/>
          </ac:spMkLst>
        </pc:spChg>
        <pc:spChg chg="mod modVis">
          <ac:chgData name="Phoebe Clingan" userId="c9c5a307-583a-489a-830c-90ffa26b841e" providerId="ADAL" clId="{70C3F2C0-9699-4951-804B-45014D468BEC}" dt="2022-12-06T14:34:44.795" v="1155" actId="33934"/>
          <ac:spMkLst>
            <pc:docMk/>
            <pc:sldMk cId="2492524643" sldId="262"/>
            <ac:spMk id="1191" creationId="{315076CB-7A1F-F2D8-8682-16C15E73F09F}"/>
          </ac:spMkLst>
        </pc:spChg>
        <pc:spChg chg="mod modVis">
          <ac:chgData name="Phoebe Clingan" userId="c9c5a307-583a-489a-830c-90ffa26b841e" providerId="ADAL" clId="{70C3F2C0-9699-4951-804B-45014D468BEC}" dt="2022-12-06T14:34:44.795" v="1155" actId="33934"/>
          <ac:spMkLst>
            <pc:docMk/>
            <pc:sldMk cId="2492524643" sldId="262"/>
            <ac:spMk id="1192" creationId="{4743E805-9100-F438-A7C4-5085F1BD1913}"/>
          </ac:spMkLst>
        </pc:spChg>
        <pc:spChg chg="mod modVis">
          <ac:chgData name="Phoebe Clingan" userId="c9c5a307-583a-489a-830c-90ffa26b841e" providerId="ADAL" clId="{70C3F2C0-9699-4951-804B-45014D468BEC}" dt="2022-12-06T14:34:44.795" v="1155" actId="33934"/>
          <ac:spMkLst>
            <pc:docMk/>
            <pc:sldMk cId="2492524643" sldId="262"/>
            <ac:spMk id="1193" creationId="{D8421548-4176-CBD7-5298-DAD72F9F01DA}"/>
          </ac:spMkLst>
        </pc:spChg>
        <pc:spChg chg="mod modVis">
          <ac:chgData name="Phoebe Clingan" userId="c9c5a307-583a-489a-830c-90ffa26b841e" providerId="ADAL" clId="{70C3F2C0-9699-4951-804B-45014D468BEC}" dt="2022-12-06T14:34:44.795" v="1155" actId="33934"/>
          <ac:spMkLst>
            <pc:docMk/>
            <pc:sldMk cId="2492524643" sldId="262"/>
            <ac:spMk id="1194" creationId="{8AAD63AA-73FB-B66A-4656-CDE69A177760}"/>
          </ac:spMkLst>
        </pc:spChg>
        <pc:spChg chg="mod modVis">
          <ac:chgData name="Phoebe Clingan" userId="c9c5a307-583a-489a-830c-90ffa26b841e" providerId="ADAL" clId="{70C3F2C0-9699-4951-804B-45014D468BEC}" dt="2022-12-06T14:34:44.795" v="1155" actId="33934"/>
          <ac:spMkLst>
            <pc:docMk/>
            <pc:sldMk cId="2492524643" sldId="262"/>
            <ac:spMk id="1195" creationId="{D8A852F5-9325-2A6F-765A-6FCAE0BA55D4}"/>
          </ac:spMkLst>
        </pc:spChg>
        <pc:spChg chg="mod modVis">
          <ac:chgData name="Phoebe Clingan" userId="c9c5a307-583a-489a-830c-90ffa26b841e" providerId="ADAL" clId="{70C3F2C0-9699-4951-804B-45014D468BEC}" dt="2022-12-06T14:34:44.795" v="1155" actId="33934"/>
          <ac:spMkLst>
            <pc:docMk/>
            <pc:sldMk cId="2492524643" sldId="262"/>
            <ac:spMk id="1196" creationId="{83ACA3B3-029C-3546-34D3-2FC9A8B6322D}"/>
          </ac:spMkLst>
        </pc:spChg>
        <pc:spChg chg="mod modVis">
          <ac:chgData name="Phoebe Clingan" userId="c9c5a307-583a-489a-830c-90ffa26b841e" providerId="ADAL" clId="{70C3F2C0-9699-4951-804B-45014D468BEC}" dt="2022-12-06T14:34:44.795" v="1155" actId="33934"/>
          <ac:spMkLst>
            <pc:docMk/>
            <pc:sldMk cId="2492524643" sldId="262"/>
            <ac:spMk id="1197" creationId="{093E66BC-2AF3-CB68-52CB-D3157919DEBB}"/>
          </ac:spMkLst>
        </pc:spChg>
        <pc:spChg chg="mod modVis">
          <ac:chgData name="Phoebe Clingan" userId="c9c5a307-583a-489a-830c-90ffa26b841e" providerId="ADAL" clId="{70C3F2C0-9699-4951-804B-45014D468BEC}" dt="2022-12-06T14:34:44.795" v="1155" actId="33934"/>
          <ac:spMkLst>
            <pc:docMk/>
            <pc:sldMk cId="2492524643" sldId="262"/>
            <ac:spMk id="1198" creationId="{64FD071C-7325-902E-ED67-CC9990271BD4}"/>
          </ac:spMkLst>
        </pc:spChg>
        <pc:spChg chg="mod modVis">
          <ac:chgData name="Phoebe Clingan" userId="c9c5a307-583a-489a-830c-90ffa26b841e" providerId="ADAL" clId="{70C3F2C0-9699-4951-804B-45014D468BEC}" dt="2022-12-06T14:34:44.795" v="1155" actId="33934"/>
          <ac:spMkLst>
            <pc:docMk/>
            <pc:sldMk cId="2492524643" sldId="262"/>
            <ac:spMk id="1199" creationId="{51461AC2-80CD-80FF-B499-F5B312D96595}"/>
          </ac:spMkLst>
        </pc:spChg>
        <pc:spChg chg="mod modVis">
          <ac:chgData name="Phoebe Clingan" userId="c9c5a307-583a-489a-830c-90ffa26b841e" providerId="ADAL" clId="{70C3F2C0-9699-4951-804B-45014D468BEC}" dt="2022-12-06T14:34:44.795" v="1155" actId="33934"/>
          <ac:spMkLst>
            <pc:docMk/>
            <pc:sldMk cId="2492524643" sldId="262"/>
            <ac:spMk id="1200" creationId="{DDC27AB8-159E-43B0-675F-C247BBDDE5DC}"/>
          </ac:spMkLst>
        </pc:spChg>
        <pc:spChg chg="mod modVis">
          <ac:chgData name="Phoebe Clingan" userId="c9c5a307-583a-489a-830c-90ffa26b841e" providerId="ADAL" clId="{70C3F2C0-9699-4951-804B-45014D468BEC}" dt="2022-12-06T14:34:44.795" v="1155" actId="33934"/>
          <ac:spMkLst>
            <pc:docMk/>
            <pc:sldMk cId="2492524643" sldId="262"/>
            <ac:spMk id="1201" creationId="{A2BD6CF5-00F7-4188-2D05-E1532401943C}"/>
          </ac:spMkLst>
        </pc:spChg>
        <pc:spChg chg="mod modVis">
          <ac:chgData name="Phoebe Clingan" userId="c9c5a307-583a-489a-830c-90ffa26b841e" providerId="ADAL" clId="{70C3F2C0-9699-4951-804B-45014D468BEC}" dt="2022-12-06T14:34:44.795" v="1155" actId="33934"/>
          <ac:spMkLst>
            <pc:docMk/>
            <pc:sldMk cId="2492524643" sldId="262"/>
            <ac:spMk id="1202" creationId="{71AE3CC2-5B83-2E70-6821-531DE02D450B}"/>
          </ac:spMkLst>
        </pc:spChg>
        <pc:spChg chg="mod modVis">
          <ac:chgData name="Phoebe Clingan" userId="c9c5a307-583a-489a-830c-90ffa26b841e" providerId="ADAL" clId="{70C3F2C0-9699-4951-804B-45014D468BEC}" dt="2022-12-06T14:34:44.795" v="1155" actId="33934"/>
          <ac:spMkLst>
            <pc:docMk/>
            <pc:sldMk cId="2492524643" sldId="262"/>
            <ac:spMk id="1203" creationId="{1B01CE33-753F-1A73-1FA3-FEC18775363D}"/>
          </ac:spMkLst>
        </pc:spChg>
        <pc:spChg chg="mod modVis">
          <ac:chgData name="Phoebe Clingan" userId="c9c5a307-583a-489a-830c-90ffa26b841e" providerId="ADAL" clId="{70C3F2C0-9699-4951-804B-45014D468BEC}" dt="2022-12-06T14:34:44.795" v="1155" actId="33934"/>
          <ac:spMkLst>
            <pc:docMk/>
            <pc:sldMk cId="2492524643" sldId="262"/>
            <ac:spMk id="1204" creationId="{F3FD45F7-D8D7-6C93-069F-8B2FEB30564D}"/>
          </ac:spMkLst>
        </pc:spChg>
        <pc:spChg chg="mod modVis">
          <ac:chgData name="Phoebe Clingan" userId="c9c5a307-583a-489a-830c-90ffa26b841e" providerId="ADAL" clId="{70C3F2C0-9699-4951-804B-45014D468BEC}" dt="2022-12-06T14:34:44.795" v="1155" actId="33934"/>
          <ac:spMkLst>
            <pc:docMk/>
            <pc:sldMk cId="2492524643" sldId="262"/>
            <ac:spMk id="1205" creationId="{C636ADC5-1274-8481-ADB1-6B300321E6DB}"/>
          </ac:spMkLst>
        </pc:spChg>
        <pc:spChg chg="mod modVis">
          <ac:chgData name="Phoebe Clingan" userId="c9c5a307-583a-489a-830c-90ffa26b841e" providerId="ADAL" clId="{70C3F2C0-9699-4951-804B-45014D468BEC}" dt="2022-12-06T14:34:44.795" v="1155" actId="33934"/>
          <ac:spMkLst>
            <pc:docMk/>
            <pc:sldMk cId="2492524643" sldId="262"/>
            <ac:spMk id="1206" creationId="{A58FB7B0-0B05-C1F8-DF40-EC6804CA44B4}"/>
          </ac:spMkLst>
        </pc:spChg>
        <pc:spChg chg="mod modVis">
          <ac:chgData name="Phoebe Clingan" userId="c9c5a307-583a-489a-830c-90ffa26b841e" providerId="ADAL" clId="{70C3F2C0-9699-4951-804B-45014D468BEC}" dt="2022-12-06T14:34:44.795" v="1155" actId="33934"/>
          <ac:spMkLst>
            <pc:docMk/>
            <pc:sldMk cId="2492524643" sldId="262"/>
            <ac:spMk id="1207" creationId="{F60D2D4C-7F5A-76E8-8E85-B21EDCB879E0}"/>
          </ac:spMkLst>
        </pc:spChg>
        <pc:spChg chg="mod">
          <ac:chgData name="Phoebe Clingan" userId="c9c5a307-583a-489a-830c-90ffa26b841e" providerId="ADAL" clId="{70C3F2C0-9699-4951-804B-45014D468BEC}" dt="2022-12-06T17:03:43.715" v="1755" actId="165"/>
          <ac:spMkLst>
            <pc:docMk/>
            <pc:sldMk cId="2492524643" sldId="262"/>
            <ac:spMk id="1209" creationId="{09690905-8CFD-BBCA-C217-38390A451C49}"/>
          </ac:spMkLst>
        </pc:spChg>
        <pc:grpChg chg="add del mod topLvl">
          <ac:chgData name="Phoebe Clingan" userId="c9c5a307-583a-489a-830c-90ffa26b841e" providerId="ADAL" clId="{70C3F2C0-9699-4951-804B-45014D468BEC}" dt="2022-12-06T17:03:55.898" v="1756" actId="478"/>
          <ac:grpSpMkLst>
            <pc:docMk/>
            <pc:sldMk cId="2492524643" sldId="262"/>
            <ac:grpSpMk id="541" creationId="{2D525CB9-FDD4-7000-6B2E-B506664D0DB0}"/>
          </ac:grpSpMkLst>
        </pc:grpChg>
        <pc:grpChg chg="mod modVis">
          <ac:chgData name="Phoebe Clingan" userId="c9c5a307-583a-489a-830c-90ffa26b841e" providerId="ADAL" clId="{70C3F2C0-9699-4951-804B-45014D468BEC}" dt="2022-12-06T14:34:58.525" v="1167" actId="14429"/>
          <ac:grpSpMkLst>
            <pc:docMk/>
            <pc:sldMk cId="2492524643" sldId="262"/>
            <ac:grpSpMk id="873" creationId="{3D987AB8-AC18-1035-20CA-EA1E5575DFB7}"/>
          </ac:grpSpMkLst>
        </pc:grpChg>
        <pc:grpChg chg="mod modVis">
          <ac:chgData name="Phoebe Clingan" userId="c9c5a307-583a-489a-830c-90ffa26b841e" providerId="ADAL" clId="{70C3F2C0-9699-4951-804B-45014D468BEC}" dt="2022-12-06T14:34:59.077" v="1168" actId="14429"/>
          <ac:grpSpMkLst>
            <pc:docMk/>
            <pc:sldMk cId="2492524643" sldId="262"/>
            <ac:grpSpMk id="876" creationId="{F93D75F3-93CD-0884-510F-3CA36926BC6F}"/>
          </ac:grpSpMkLst>
        </pc:grpChg>
        <pc:grpChg chg="add del mod">
          <ac:chgData name="Phoebe Clingan" userId="c9c5a307-583a-489a-830c-90ffa26b841e" providerId="ADAL" clId="{70C3F2C0-9699-4951-804B-45014D468BEC}" dt="2022-12-06T14:42:19.876" v="1342" actId="165"/>
          <ac:grpSpMkLst>
            <pc:docMk/>
            <pc:sldMk cId="2492524643" sldId="262"/>
            <ac:grpSpMk id="902" creationId="{E2675C9C-2DC5-6512-8978-5F3E93D04267}"/>
          </ac:grpSpMkLst>
        </pc:grpChg>
        <pc:grpChg chg="add mod">
          <ac:chgData name="Phoebe Clingan" userId="c9c5a307-583a-489a-830c-90ffa26b841e" providerId="ADAL" clId="{70C3F2C0-9699-4951-804B-45014D468BEC}" dt="2022-12-06T14:50:25.245" v="1497" actId="962"/>
          <ac:grpSpMkLst>
            <pc:docMk/>
            <pc:sldMk cId="2492524643" sldId="262"/>
            <ac:grpSpMk id="911" creationId="{04CB4D0E-D506-15EE-4DD6-C62CA0047BDC}"/>
          </ac:grpSpMkLst>
        </pc:grpChg>
        <pc:grpChg chg="add mod">
          <ac:chgData name="Phoebe Clingan" userId="c9c5a307-583a-489a-830c-90ffa26b841e" providerId="ADAL" clId="{70C3F2C0-9699-4951-804B-45014D468BEC}" dt="2022-12-06T14:50:30.335" v="1498" actId="962"/>
          <ac:grpSpMkLst>
            <pc:docMk/>
            <pc:sldMk cId="2492524643" sldId="262"/>
            <ac:grpSpMk id="912" creationId="{30EC42C2-761F-AFB1-7D7D-0F2F08E773F1}"/>
          </ac:grpSpMkLst>
        </pc:grpChg>
        <pc:grpChg chg="add del mod topLvl">
          <ac:chgData name="Phoebe Clingan" userId="c9c5a307-583a-489a-830c-90ffa26b841e" providerId="ADAL" clId="{70C3F2C0-9699-4951-804B-45014D468BEC}" dt="2022-12-06T17:03:55.898" v="1756" actId="478"/>
          <ac:grpSpMkLst>
            <pc:docMk/>
            <pc:sldMk cId="2492524643" sldId="262"/>
            <ac:grpSpMk id="920" creationId="{ECC8831D-C37A-1EF3-F37A-651BA68CC09F}"/>
          </ac:grpSpMkLst>
        </pc:grpChg>
        <pc:grpChg chg="add del mod topLvl">
          <ac:chgData name="Phoebe Clingan" userId="c9c5a307-583a-489a-830c-90ffa26b841e" providerId="ADAL" clId="{70C3F2C0-9699-4951-804B-45014D468BEC}" dt="2022-12-06T17:03:55.898" v="1756" actId="478"/>
          <ac:grpSpMkLst>
            <pc:docMk/>
            <pc:sldMk cId="2492524643" sldId="262"/>
            <ac:grpSpMk id="924" creationId="{318AC128-ED58-494C-7D77-326B2CB250E1}"/>
          </ac:grpSpMkLst>
        </pc:grpChg>
        <pc:grpChg chg="add del mod topLvl">
          <ac:chgData name="Phoebe Clingan" userId="c9c5a307-583a-489a-830c-90ffa26b841e" providerId="ADAL" clId="{70C3F2C0-9699-4951-804B-45014D468BEC}" dt="2022-12-06T17:03:55.898" v="1756" actId="478"/>
          <ac:grpSpMkLst>
            <pc:docMk/>
            <pc:sldMk cId="2492524643" sldId="262"/>
            <ac:grpSpMk id="933" creationId="{3EC28DF0-DF15-11AB-8E8C-2D947F2AAA72}"/>
          </ac:grpSpMkLst>
        </pc:grpChg>
        <pc:grpChg chg="mod modVis">
          <ac:chgData name="Phoebe Clingan" userId="c9c5a307-583a-489a-830c-90ffa26b841e" providerId="ADAL" clId="{70C3F2C0-9699-4951-804B-45014D468BEC}" dt="2022-12-06T14:34:44.795" v="1155" actId="33934"/>
          <ac:grpSpMkLst>
            <pc:docMk/>
            <pc:sldMk cId="2492524643" sldId="262"/>
            <ac:grpSpMk id="935" creationId="{CDC16C1C-5E33-6CAC-41AE-264A6B6BD698}"/>
          </ac:grpSpMkLst>
        </pc:grpChg>
        <pc:grpChg chg="mod modVis">
          <ac:chgData name="Phoebe Clingan" userId="c9c5a307-583a-489a-830c-90ffa26b841e" providerId="ADAL" clId="{70C3F2C0-9699-4951-804B-45014D468BEC}" dt="2022-12-06T14:34:44.795" v="1155" actId="33934"/>
          <ac:grpSpMkLst>
            <pc:docMk/>
            <pc:sldMk cId="2492524643" sldId="262"/>
            <ac:grpSpMk id="949" creationId="{768A4F41-CC68-8155-C341-6E81672BDE1E}"/>
          </ac:grpSpMkLst>
        </pc:grpChg>
        <pc:grpChg chg="mod modVis">
          <ac:chgData name="Phoebe Clingan" userId="c9c5a307-583a-489a-830c-90ffa26b841e" providerId="ADAL" clId="{70C3F2C0-9699-4951-804B-45014D468BEC}" dt="2022-12-06T14:34:44.795" v="1155" actId="33934"/>
          <ac:grpSpMkLst>
            <pc:docMk/>
            <pc:sldMk cId="2492524643" sldId="262"/>
            <ac:grpSpMk id="961" creationId="{B2CC2775-5F4C-4A15-14D1-4C495F759171}"/>
          </ac:grpSpMkLst>
        </pc:grpChg>
        <pc:grpChg chg="mod modVis">
          <ac:chgData name="Phoebe Clingan" userId="c9c5a307-583a-489a-830c-90ffa26b841e" providerId="ADAL" clId="{70C3F2C0-9699-4951-804B-45014D468BEC}" dt="2022-12-06T14:34:44.795" v="1155" actId="33934"/>
          <ac:grpSpMkLst>
            <pc:docMk/>
            <pc:sldMk cId="2492524643" sldId="262"/>
            <ac:grpSpMk id="973" creationId="{981A11CB-B81D-E528-183B-EFE1A74CC9AA}"/>
          </ac:grpSpMkLst>
        </pc:grpChg>
        <pc:grpChg chg="mod modVis">
          <ac:chgData name="Phoebe Clingan" userId="c9c5a307-583a-489a-830c-90ffa26b841e" providerId="ADAL" clId="{70C3F2C0-9699-4951-804B-45014D468BEC}" dt="2022-12-06T14:34:44.795" v="1155" actId="33934"/>
          <ac:grpSpMkLst>
            <pc:docMk/>
            <pc:sldMk cId="2492524643" sldId="262"/>
            <ac:grpSpMk id="985" creationId="{B76B809F-D729-2FDF-4D16-950D6CEC351D}"/>
          </ac:grpSpMkLst>
        </pc:grpChg>
        <pc:grpChg chg="mod modVis">
          <ac:chgData name="Phoebe Clingan" userId="c9c5a307-583a-489a-830c-90ffa26b841e" providerId="ADAL" clId="{70C3F2C0-9699-4951-804B-45014D468BEC}" dt="2022-12-06T14:34:44.795" v="1155" actId="33934"/>
          <ac:grpSpMkLst>
            <pc:docMk/>
            <pc:sldMk cId="2492524643" sldId="262"/>
            <ac:grpSpMk id="997" creationId="{34F64AE1-D432-7F55-5481-31E12A655A13}"/>
          </ac:grpSpMkLst>
        </pc:grpChg>
        <pc:grpChg chg="mod modVis">
          <ac:chgData name="Phoebe Clingan" userId="c9c5a307-583a-489a-830c-90ffa26b841e" providerId="ADAL" clId="{70C3F2C0-9699-4951-804B-45014D468BEC}" dt="2022-12-06T14:34:44.795" v="1155" actId="33934"/>
          <ac:grpSpMkLst>
            <pc:docMk/>
            <pc:sldMk cId="2492524643" sldId="262"/>
            <ac:grpSpMk id="1007" creationId="{F9D71634-1BE6-A73B-D568-73CC8CCB8D9B}"/>
          </ac:grpSpMkLst>
        </pc:grpChg>
        <pc:grpChg chg="mod modVis">
          <ac:chgData name="Phoebe Clingan" userId="c9c5a307-583a-489a-830c-90ffa26b841e" providerId="ADAL" clId="{70C3F2C0-9699-4951-804B-45014D468BEC}" dt="2022-12-06T14:34:44.795" v="1155" actId="33934"/>
          <ac:grpSpMkLst>
            <pc:docMk/>
            <pc:sldMk cId="2492524643" sldId="262"/>
            <ac:grpSpMk id="1018" creationId="{B0A33FA3-1C85-E059-6503-86F81CC55149}"/>
          </ac:grpSpMkLst>
        </pc:grpChg>
        <pc:grpChg chg="mod modVis">
          <ac:chgData name="Phoebe Clingan" userId="c9c5a307-583a-489a-830c-90ffa26b841e" providerId="ADAL" clId="{70C3F2C0-9699-4951-804B-45014D468BEC}" dt="2022-12-06T14:34:44.795" v="1155" actId="33934"/>
          <ac:grpSpMkLst>
            <pc:docMk/>
            <pc:sldMk cId="2492524643" sldId="262"/>
            <ac:grpSpMk id="1026" creationId="{8318EEA5-583B-26C7-55F2-4C941CEE235C}"/>
          </ac:grpSpMkLst>
        </pc:grpChg>
        <pc:grpChg chg="mod modVis">
          <ac:chgData name="Phoebe Clingan" userId="c9c5a307-583a-489a-830c-90ffa26b841e" providerId="ADAL" clId="{70C3F2C0-9699-4951-804B-45014D468BEC}" dt="2022-12-06T14:34:44.795" v="1155" actId="33934"/>
          <ac:grpSpMkLst>
            <pc:docMk/>
            <pc:sldMk cId="2492524643" sldId="262"/>
            <ac:grpSpMk id="1035" creationId="{7D99AF71-08ED-DEC5-4345-F854DFB9BDF4}"/>
          </ac:grpSpMkLst>
        </pc:grpChg>
        <pc:grpChg chg="mod modVis">
          <ac:chgData name="Phoebe Clingan" userId="c9c5a307-583a-489a-830c-90ffa26b841e" providerId="ADAL" clId="{70C3F2C0-9699-4951-804B-45014D468BEC}" dt="2022-12-06T14:34:44.795" v="1155" actId="33934"/>
          <ac:grpSpMkLst>
            <pc:docMk/>
            <pc:sldMk cId="2492524643" sldId="262"/>
            <ac:grpSpMk id="1046" creationId="{02820513-5E3F-6833-9596-EEEEFA8A919D}"/>
          </ac:grpSpMkLst>
        </pc:grpChg>
        <pc:grpChg chg="mod modVis">
          <ac:chgData name="Phoebe Clingan" userId="c9c5a307-583a-489a-830c-90ffa26b841e" providerId="ADAL" clId="{70C3F2C0-9699-4951-804B-45014D468BEC}" dt="2022-12-06T14:34:44.795" v="1155" actId="33934"/>
          <ac:grpSpMkLst>
            <pc:docMk/>
            <pc:sldMk cId="2492524643" sldId="262"/>
            <ac:grpSpMk id="1057" creationId="{1A091DBA-7A70-7B82-0359-2FB994DDF589}"/>
          </ac:grpSpMkLst>
        </pc:grpChg>
        <pc:grpChg chg="mod modVis">
          <ac:chgData name="Phoebe Clingan" userId="c9c5a307-583a-489a-830c-90ffa26b841e" providerId="ADAL" clId="{70C3F2C0-9699-4951-804B-45014D468BEC}" dt="2022-12-06T14:34:44.795" v="1155" actId="33934"/>
          <ac:grpSpMkLst>
            <pc:docMk/>
            <pc:sldMk cId="2492524643" sldId="262"/>
            <ac:grpSpMk id="1069" creationId="{4350FC64-7F30-05D9-6A4B-5CFD2A7AEF90}"/>
          </ac:grpSpMkLst>
        </pc:grpChg>
        <pc:grpChg chg="mod modVis">
          <ac:chgData name="Phoebe Clingan" userId="c9c5a307-583a-489a-830c-90ffa26b841e" providerId="ADAL" clId="{70C3F2C0-9699-4951-804B-45014D468BEC}" dt="2022-12-06T14:34:44.795" v="1155" actId="33934"/>
          <ac:grpSpMkLst>
            <pc:docMk/>
            <pc:sldMk cId="2492524643" sldId="262"/>
            <ac:grpSpMk id="1081" creationId="{93185C60-C08E-44BD-2AB8-4277A3697A8F}"/>
          </ac:grpSpMkLst>
        </pc:grpChg>
        <pc:grpChg chg="mod modVis">
          <ac:chgData name="Phoebe Clingan" userId="c9c5a307-583a-489a-830c-90ffa26b841e" providerId="ADAL" clId="{70C3F2C0-9699-4951-804B-45014D468BEC}" dt="2022-12-06T14:34:44.795" v="1155" actId="33934"/>
          <ac:grpSpMkLst>
            <pc:docMk/>
            <pc:sldMk cId="2492524643" sldId="262"/>
            <ac:grpSpMk id="1093" creationId="{E476D534-4B65-EFA4-CF1C-70349F735F04}"/>
          </ac:grpSpMkLst>
        </pc:grpChg>
        <pc:grpChg chg="mod modVis">
          <ac:chgData name="Phoebe Clingan" userId="c9c5a307-583a-489a-830c-90ffa26b841e" providerId="ADAL" clId="{70C3F2C0-9699-4951-804B-45014D468BEC}" dt="2022-12-06T14:34:44.795" v="1155" actId="33934"/>
          <ac:grpSpMkLst>
            <pc:docMk/>
            <pc:sldMk cId="2492524643" sldId="262"/>
            <ac:grpSpMk id="1105" creationId="{592A4C36-8E38-9834-8F69-D853BD5986AD}"/>
          </ac:grpSpMkLst>
        </pc:grpChg>
        <pc:grpChg chg="mod modVis">
          <ac:chgData name="Phoebe Clingan" userId="c9c5a307-583a-489a-830c-90ffa26b841e" providerId="ADAL" clId="{70C3F2C0-9699-4951-804B-45014D468BEC}" dt="2022-12-06T14:34:44.795" v="1155" actId="33934"/>
          <ac:grpSpMkLst>
            <pc:docMk/>
            <pc:sldMk cId="2492524643" sldId="262"/>
            <ac:grpSpMk id="1115" creationId="{83002586-B961-80D9-B264-C5D6D8D6652C}"/>
          </ac:grpSpMkLst>
        </pc:grpChg>
        <pc:grpChg chg="mod modVis">
          <ac:chgData name="Phoebe Clingan" userId="c9c5a307-583a-489a-830c-90ffa26b841e" providerId="ADAL" clId="{70C3F2C0-9699-4951-804B-45014D468BEC}" dt="2022-12-06T14:34:44.795" v="1155" actId="33934"/>
          <ac:grpSpMkLst>
            <pc:docMk/>
            <pc:sldMk cId="2492524643" sldId="262"/>
            <ac:grpSpMk id="1125" creationId="{90F4A4C1-ABD8-2146-FCEF-C226A12C8849}"/>
          </ac:grpSpMkLst>
        </pc:grpChg>
        <pc:grpChg chg="mod modVis">
          <ac:chgData name="Phoebe Clingan" userId="c9c5a307-583a-489a-830c-90ffa26b841e" providerId="ADAL" clId="{70C3F2C0-9699-4951-804B-45014D468BEC}" dt="2022-12-06T14:34:44.795" v="1155" actId="33934"/>
          <ac:grpSpMkLst>
            <pc:docMk/>
            <pc:sldMk cId="2492524643" sldId="262"/>
            <ac:grpSpMk id="1134" creationId="{B3D81489-4E37-236E-06DF-2754ABAAB835}"/>
          </ac:grpSpMkLst>
        </pc:grpChg>
        <pc:grpChg chg="mod modVis">
          <ac:chgData name="Phoebe Clingan" userId="c9c5a307-583a-489a-830c-90ffa26b841e" providerId="ADAL" clId="{70C3F2C0-9699-4951-804B-45014D468BEC}" dt="2022-12-06T14:34:44.795" v="1155" actId="33934"/>
          <ac:grpSpMkLst>
            <pc:docMk/>
            <pc:sldMk cId="2492524643" sldId="262"/>
            <ac:grpSpMk id="1142" creationId="{49BC3C4D-2660-DD59-179F-634BDD64A20D}"/>
          </ac:grpSpMkLst>
        </pc:grpChg>
        <pc:grpChg chg="mod modVis">
          <ac:chgData name="Phoebe Clingan" userId="c9c5a307-583a-489a-830c-90ffa26b841e" providerId="ADAL" clId="{70C3F2C0-9699-4951-804B-45014D468BEC}" dt="2022-12-06T14:34:44.795" v="1155" actId="33934"/>
          <ac:grpSpMkLst>
            <pc:docMk/>
            <pc:sldMk cId="2492524643" sldId="262"/>
            <ac:grpSpMk id="1151" creationId="{504EE212-7D5B-E3A1-8A80-91EB5B371EDE}"/>
          </ac:grpSpMkLst>
        </pc:grpChg>
        <pc:grpChg chg="mod modVis">
          <ac:chgData name="Phoebe Clingan" userId="c9c5a307-583a-489a-830c-90ffa26b841e" providerId="ADAL" clId="{70C3F2C0-9699-4951-804B-45014D468BEC}" dt="2022-12-06T14:34:44.795" v="1155" actId="33934"/>
          <ac:grpSpMkLst>
            <pc:docMk/>
            <pc:sldMk cId="2492524643" sldId="262"/>
            <ac:grpSpMk id="1160" creationId="{C03CCF2F-78EB-88DE-1B3D-12F124C236E8}"/>
          </ac:grpSpMkLst>
        </pc:grpChg>
        <pc:grpChg chg="mod modVis">
          <ac:chgData name="Phoebe Clingan" userId="c9c5a307-583a-489a-830c-90ffa26b841e" providerId="ADAL" clId="{70C3F2C0-9699-4951-804B-45014D468BEC}" dt="2022-12-06T14:34:44.795" v="1155" actId="33934"/>
          <ac:grpSpMkLst>
            <pc:docMk/>
            <pc:sldMk cId="2492524643" sldId="262"/>
            <ac:grpSpMk id="1170" creationId="{6E4424AA-DE89-4A41-3C1C-1249CCA1460B}"/>
          </ac:grpSpMkLst>
        </pc:grpChg>
        <pc:grpChg chg="mod modVis">
          <ac:chgData name="Phoebe Clingan" userId="c9c5a307-583a-489a-830c-90ffa26b841e" providerId="ADAL" clId="{70C3F2C0-9699-4951-804B-45014D468BEC}" dt="2022-12-06T14:34:44.795" v="1155" actId="33934"/>
          <ac:grpSpMkLst>
            <pc:docMk/>
            <pc:sldMk cId="2492524643" sldId="262"/>
            <ac:grpSpMk id="1178" creationId="{C58FA389-E437-6C0E-BD69-A7C7870E674B}"/>
          </ac:grpSpMkLst>
        </pc:grpChg>
        <pc:grpChg chg="add del mod">
          <ac:chgData name="Phoebe Clingan" userId="c9c5a307-583a-489a-830c-90ffa26b841e" providerId="ADAL" clId="{70C3F2C0-9699-4951-804B-45014D468BEC}" dt="2022-12-06T17:03:36.264" v="1751" actId="165"/>
          <ac:grpSpMkLst>
            <pc:docMk/>
            <pc:sldMk cId="2492524643" sldId="262"/>
            <ac:grpSpMk id="1214" creationId="{E23249C5-4D4A-5523-6B3C-17FE9B7E0002}"/>
          </ac:grpSpMkLst>
        </pc:grpChg>
        <pc:grpChg chg="add del mod">
          <ac:chgData name="Phoebe Clingan" userId="c9c5a307-583a-489a-830c-90ffa26b841e" providerId="ADAL" clId="{70C3F2C0-9699-4951-804B-45014D468BEC}" dt="2022-12-06T17:03:43.715" v="1755" actId="165"/>
          <ac:grpSpMkLst>
            <pc:docMk/>
            <pc:sldMk cId="2492524643" sldId="262"/>
            <ac:grpSpMk id="1215" creationId="{DAA1BE3B-908E-D427-6273-0109E9BF4EFF}"/>
          </ac:grpSpMkLst>
        </pc:grpChg>
        <pc:picChg chg="del">
          <ac:chgData name="Phoebe Clingan" userId="c9c5a307-583a-489a-830c-90ffa26b841e" providerId="ADAL" clId="{70C3F2C0-9699-4951-804B-45014D468BEC}" dt="2022-12-06T14:34:30.191" v="1154" actId="478"/>
          <ac:picMkLst>
            <pc:docMk/>
            <pc:sldMk cId="2492524643" sldId="262"/>
            <ac:picMk id="2" creationId="{38C0CD8F-777C-9C06-CF20-A929FFF7BE53}"/>
          </ac:picMkLst>
        </pc:picChg>
        <pc:picChg chg="mod modVis">
          <ac:chgData name="Phoebe Clingan" userId="c9c5a307-583a-489a-830c-90ffa26b841e" providerId="ADAL" clId="{70C3F2C0-9699-4951-804B-45014D468BEC}" dt="2022-12-06T14:35:01.277" v="1170" actId="14429"/>
          <ac:picMkLst>
            <pc:docMk/>
            <pc:sldMk cId="2492524643" sldId="262"/>
            <ac:picMk id="5" creationId="{B072B594-21D3-0623-02A8-3416D4447151}"/>
          </ac:picMkLst>
        </pc:picChg>
        <pc:picChg chg="add mod">
          <ac:chgData name="Phoebe Clingan" userId="c9c5a307-583a-489a-830c-90ffa26b841e" providerId="ADAL" clId="{70C3F2C0-9699-4951-804B-45014D468BEC}" dt="2022-12-06T14:52:17.412" v="1509"/>
          <ac:picMkLst>
            <pc:docMk/>
            <pc:sldMk cId="2492524643" sldId="262"/>
            <ac:picMk id="6" creationId="{B8E13254-8F32-9E23-7FD5-AE491A730E75}"/>
          </ac:picMkLst>
        </pc:picChg>
        <pc:picChg chg="mod modVis">
          <ac:chgData name="Phoebe Clingan" userId="c9c5a307-583a-489a-830c-90ffa26b841e" providerId="ADAL" clId="{70C3F2C0-9699-4951-804B-45014D468BEC}" dt="2022-12-06T14:35:01.613" v="1171" actId="14429"/>
          <ac:picMkLst>
            <pc:docMk/>
            <pc:sldMk cId="2492524643" sldId="262"/>
            <ac:picMk id="15" creationId="{3FDAEF70-4956-55FF-B710-731E9700DB23}"/>
          </ac:picMkLst>
        </pc:picChg>
        <pc:picChg chg="mod ord modVis">
          <ac:chgData name="Phoebe Clingan" userId="c9c5a307-583a-489a-830c-90ffa26b841e" providerId="ADAL" clId="{70C3F2C0-9699-4951-804B-45014D468BEC}" dt="2022-12-06T14:50:50.035" v="1501" actId="13244"/>
          <ac:picMkLst>
            <pc:docMk/>
            <pc:sldMk cId="2492524643" sldId="262"/>
            <ac:picMk id="17" creationId="{417E9F2C-AB51-A1AD-69D7-46B88210A4C2}"/>
          </ac:picMkLst>
        </pc:picChg>
        <pc:picChg chg="add mod">
          <ac:chgData name="Phoebe Clingan" userId="c9c5a307-583a-489a-830c-90ffa26b841e" providerId="ADAL" clId="{70C3F2C0-9699-4951-804B-45014D468BEC}" dt="2022-12-06T14:52:08.077" v="1505"/>
          <ac:picMkLst>
            <pc:docMk/>
            <pc:sldMk cId="2492524643" sldId="262"/>
            <ac:picMk id="40" creationId="{C07C5850-B2F4-07E0-9CBC-20404661ED7E}"/>
          </ac:picMkLst>
        </pc:picChg>
        <pc:picChg chg="mod modVis">
          <ac:chgData name="Phoebe Clingan" userId="c9c5a307-583a-489a-830c-90ffa26b841e" providerId="ADAL" clId="{70C3F2C0-9699-4951-804B-45014D468BEC}" dt="2022-12-06T14:34:49.349" v="1162" actId="14429"/>
          <ac:picMkLst>
            <pc:docMk/>
            <pc:sldMk cId="2492524643" sldId="262"/>
            <ac:picMk id="539" creationId="{CCD6E8E9-9637-FBB3-DED0-044CC2A193F9}"/>
          </ac:picMkLst>
        </pc:picChg>
        <pc:picChg chg="mod">
          <ac:chgData name="Phoebe Clingan" userId="c9c5a307-583a-489a-830c-90ffa26b841e" providerId="ADAL" clId="{70C3F2C0-9699-4951-804B-45014D468BEC}" dt="2022-12-06T17:03:43.715" v="1755" actId="165"/>
          <ac:picMkLst>
            <pc:docMk/>
            <pc:sldMk cId="2492524643" sldId="262"/>
            <ac:picMk id="542" creationId="{A834A0BA-0E3E-669B-9F31-5EDE8A09A386}"/>
          </ac:picMkLst>
        </pc:picChg>
        <pc:picChg chg="mod modVis">
          <ac:chgData name="Phoebe Clingan" userId="c9c5a307-583a-489a-830c-90ffa26b841e" providerId="ADAL" clId="{70C3F2C0-9699-4951-804B-45014D468BEC}" dt="2022-12-06T14:34:48.635" v="1160" actId="14429"/>
          <ac:picMkLst>
            <pc:docMk/>
            <pc:sldMk cId="2492524643" sldId="262"/>
            <ac:picMk id="546" creationId="{5624F4DA-F49B-D78B-E7CD-63F7F87FA845}"/>
          </ac:picMkLst>
        </pc:picChg>
        <pc:picChg chg="mod modVis">
          <ac:chgData name="Phoebe Clingan" userId="c9c5a307-583a-489a-830c-90ffa26b841e" providerId="ADAL" clId="{70C3F2C0-9699-4951-804B-45014D468BEC}" dt="2022-12-06T14:35:09.138" v="1172" actId="14430"/>
          <ac:picMkLst>
            <pc:docMk/>
            <pc:sldMk cId="2492524643" sldId="262"/>
            <ac:picMk id="547" creationId="{8145BA7E-D51F-A52E-F1F3-93BD4D9BA420}"/>
          </ac:picMkLst>
        </pc:picChg>
        <pc:picChg chg="mod modVis">
          <ac:chgData name="Phoebe Clingan" userId="c9c5a307-583a-489a-830c-90ffa26b841e" providerId="ADAL" clId="{70C3F2C0-9699-4951-804B-45014D468BEC}" dt="2022-12-06T14:35:00.918" v="1169" actId="14429"/>
          <ac:picMkLst>
            <pc:docMk/>
            <pc:sldMk cId="2492524643" sldId="262"/>
            <ac:picMk id="548" creationId="{74DEAB91-829D-0F60-F7CA-742A5295D94C}"/>
          </ac:picMkLst>
        </pc:picChg>
        <pc:picChg chg="add mod ord">
          <ac:chgData name="Phoebe Clingan" userId="c9c5a307-583a-489a-830c-90ffa26b841e" providerId="ADAL" clId="{70C3F2C0-9699-4951-804B-45014D468BEC}" dt="2022-12-06T14:50:47.432" v="1500" actId="13244"/>
          <ac:picMkLst>
            <pc:docMk/>
            <pc:sldMk cId="2492524643" sldId="262"/>
            <ac:picMk id="908" creationId="{2A7D4CBD-630D-F927-C695-52FFB96224E2}"/>
          </ac:picMkLst>
        </pc:picChg>
        <pc:picChg chg="add mod ord">
          <ac:chgData name="Phoebe Clingan" userId="c9c5a307-583a-489a-830c-90ffa26b841e" providerId="ADAL" clId="{70C3F2C0-9699-4951-804B-45014D468BEC}" dt="2022-12-06T14:49:20.702" v="1483" actId="171"/>
          <ac:picMkLst>
            <pc:docMk/>
            <pc:sldMk cId="2492524643" sldId="262"/>
            <ac:picMk id="910" creationId="{5C8ADED0-5096-7C8B-1B2C-CB24E3321155}"/>
          </ac:picMkLst>
        </pc:picChg>
        <pc:picChg chg="add del mod topLvl">
          <ac:chgData name="Phoebe Clingan" userId="c9c5a307-583a-489a-830c-90ffa26b841e" providerId="ADAL" clId="{70C3F2C0-9699-4951-804B-45014D468BEC}" dt="2022-12-06T17:03:55.898" v="1756" actId="478"/>
          <ac:picMkLst>
            <pc:docMk/>
            <pc:sldMk cId="2492524643" sldId="262"/>
            <ac:picMk id="917" creationId="{8595D247-085F-C3FC-9EC0-4BEBBB1003B3}"/>
          </ac:picMkLst>
        </pc:picChg>
        <pc:picChg chg="add del mod topLvl">
          <ac:chgData name="Phoebe Clingan" userId="c9c5a307-583a-489a-830c-90ffa26b841e" providerId="ADAL" clId="{70C3F2C0-9699-4951-804B-45014D468BEC}" dt="2022-12-06T17:03:55.898" v="1756" actId="478"/>
          <ac:picMkLst>
            <pc:docMk/>
            <pc:sldMk cId="2492524643" sldId="262"/>
            <ac:picMk id="918" creationId="{03BC6C1F-6877-BED5-2A8C-F629ECBC729C}"/>
          </ac:picMkLst>
        </pc:picChg>
        <pc:picChg chg="add del mod topLvl">
          <ac:chgData name="Phoebe Clingan" userId="c9c5a307-583a-489a-830c-90ffa26b841e" providerId="ADAL" clId="{70C3F2C0-9699-4951-804B-45014D468BEC}" dt="2022-12-06T17:03:55.898" v="1756" actId="478"/>
          <ac:picMkLst>
            <pc:docMk/>
            <pc:sldMk cId="2492524643" sldId="262"/>
            <ac:picMk id="919" creationId="{AA4C4499-2E15-311C-6EBD-8F7226089A5E}"/>
          </ac:picMkLst>
        </pc:picChg>
        <pc:picChg chg="mod">
          <ac:chgData name="Phoebe Clingan" userId="c9c5a307-583a-489a-830c-90ffa26b841e" providerId="ADAL" clId="{70C3F2C0-9699-4951-804B-45014D468BEC}" dt="2022-12-06T17:03:43.715" v="1755" actId="165"/>
          <ac:picMkLst>
            <pc:docMk/>
            <pc:sldMk cId="2492524643" sldId="262"/>
            <ac:picMk id="921" creationId="{45559BD7-6A58-832B-6D11-BDAE54905918}"/>
          </ac:picMkLst>
        </pc:picChg>
        <pc:picChg chg="mod">
          <ac:chgData name="Phoebe Clingan" userId="c9c5a307-583a-489a-830c-90ffa26b841e" providerId="ADAL" clId="{70C3F2C0-9699-4951-804B-45014D468BEC}" dt="2022-12-06T17:03:43.715" v="1755" actId="165"/>
          <ac:picMkLst>
            <pc:docMk/>
            <pc:sldMk cId="2492524643" sldId="262"/>
            <ac:picMk id="925" creationId="{9674FB67-8295-A339-2116-F4C4432CD84C}"/>
          </ac:picMkLst>
        </pc:picChg>
        <pc:picChg chg="add del mod topLvl">
          <ac:chgData name="Phoebe Clingan" userId="c9c5a307-583a-489a-830c-90ffa26b841e" providerId="ADAL" clId="{70C3F2C0-9699-4951-804B-45014D468BEC}" dt="2022-12-06T17:03:55.898" v="1756" actId="478"/>
          <ac:picMkLst>
            <pc:docMk/>
            <pc:sldMk cId="2492524643" sldId="262"/>
            <ac:picMk id="928" creationId="{D99F8BFD-5A14-4B41-0E42-7980AC13858F}"/>
          </ac:picMkLst>
        </pc:picChg>
        <pc:picChg chg="add del mod topLvl">
          <ac:chgData name="Phoebe Clingan" userId="c9c5a307-583a-489a-830c-90ffa26b841e" providerId="ADAL" clId="{70C3F2C0-9699-4951-804B-45014D468BEC}" dt="2022-12-06T17:03:55.898" v="1756" actId="478"/>
          <ac:picMkLst>
            <pc:docMk/>
            <pc:sldMk cId="2492524643" sldId="262"/>
            <ac:picMk id="929" creationId="{71A68FFD-8ECD-5B54-7542-597F91F02699}"/>
          </ac:picMkLst>
        </pc:picChg>
        <pc:picChg chg="add del mod topLvl">
          <ac:chgData name="Phoebe Clingan" userId="c9c5a307-583a-489a-830c-90ffa26b841e" providerId="ADAL" clId="{70C3F2C0-9699-4951-804B-45014D468BEC}" dt="2022-12-06T17:03:55.898" v="1756" actId="478"/>
          <ac:picMkLst>
            <pc:docMk/>
            <pc:sldMk cId="2492524643" sldId="262"/>
            <ac:picMk id="930" creationId="{4FF65F0A-E649-DB3B-B30E-A249EEE49EB1}"/>
          </ac:picMkLst>
        </pc:picChg>
        <pc:picChg chg="add del mod topLvl">
          <ac:chgData name="Phoebe Clingan" userId="c9c5a307-583a-489a-830c-90ffa26b841e" providerId="ADAL" clId="{70C3F2C0-9699-4951-804B-45014D468BEC}" dt="2022-12-06T17:03:55.898" v="1756" actId="478"/>
          <ac:picMkLst>
            <pc:docMk/>
            <pc:sldMk cId="2492524643" sldId="262"/>
            <ac:picMk id="931" creationId="{BABA6A53-FB92-E569-758E-F8D16F85747D}"/>
          </ac:picMkLst>
        </pc:picChg>
        <pc:picChg chg="add del mod topLvl">
          <ac:chgData name="Phoebe Clingan" userId="c9c5a307-583a-489a-830c-90ffa26b841e" providerId="ADAL" clId="{70C3F2C0-9699-4951-804B-45014D468BEC}" dt="2022-12-06T17:03:55.898" v="1756" actId="478"/>
          <ac:picMkLst>
            <pc:docMk/>
            <pc:sldMk cId="2492524643" sldId="262"/>
            <ac:picMk id="932" creationId="{1575F0EA-B92D-66A3-1E91-830751751559}"/>
          </ac:picMkLst>
        </pc:picChg>
        <pc:picChg chg="mod">
          <ac:chgData name="Phoebe Clingan" userId="c9c5a307-583a-489a-830c-90ffa26b841e" providerId="ADAL" clId="{70C3F2C0-9699-4951-804B-45014D468BEC}" dt="2022-12-06T17:03:43.715" v="1755" actId="165"/>
          <ac:picMkLst>
            <pc:docMk/>
            <pc:sldMk cId="2492524643" sldId="262"/>
            <ac:picMk id="934" creationId="{024ABA80-D092-C854-8DFD-350F27B341B0}"/>
          </ac:picMkLst>
        </pc:picChg>
        <pc:picChg chg="del mod modVis">
          <ac:chgData name="Phoebe Clingan" userId="c9c5a307-583a-489a-830c-90ffa26b841e" providerId="ADAL" clId="{70C3F2C0-9699-4951-804B-45014D468BEC}" dt="2022-12-06T14:57:24.127" v="1529" actId="478"/>
          <ac:picMkLst>
            <pc:docMk/>
            <pc:sldMk cId="2492524643" sldId="262"/>
            <ac:picMk id="1208" creationId="{520F6774-7C9E-9867-0AFB-B1AD6772C621}"/>
          </ac:picMkLst>
        </pc:picChg>
        <pc:picChg chg="add mod topLvl">
          <ac:chgData name="Phoebe Clingan" userId="c9c5a307-583a-489a-830c-90ffa26b841e" providerId="ADAL" clId="{70C3F2C0-9699-4951-804B-45014D468BEC}" dt="2022-12-06T17:05:25.502" v="1768" actId="962"/>
          <ac:picMkLst>
            <pc:docMk/>
            <pc:sldMk cId="2492524643" sldId="262"/>
            <ac:picMk id="1210" creationId="{A52EE9B0-9799-9ADB-7EBB-2C727DA4BB1D}"/>
          </ac:picMkLst>
        </pc:picChg>
        <pc:picChg chg="add mod topLvl">
          <ac:chgData name="Phoebe Clingan" userId="c9c5a307-583a-489a-830c-90ffa26b841e" providerId="ADAL" clId="{70C3F2C0-9699-4951-804B-45014D468BEC}" dt="2022-12-06T17:05:15.381" v="1767" actId="962"/>
          <ac:picMkLst>
            <pc:docMk/>
            <pc:sldMk cId="2492524643" sldId="262"/>
            <ac:picMk id="1211" creationId="{45836B7B-70B2-7F27-33BD-527965F3BCC2}"/>
          </ac:picMkLst>
        </pc:picChg>
        <pc:picChg chg="add mod topLvl">
          <ac:chgData name="Phoebe Clingan" userId="c9c5a307-583a-489a-830c-90ffa26b841e" providerId="ADAL" clId="{70C3F2C0-9699-4951-804B-45014D468BEC}" dt="2022-12-06T17:05:09.487" v="1766" actId="962"/>
          <ac:picMkLst>
            <pc:docMk/>
            <pc:sldMk cId="2492524643" sldId="262"/>
            <ac:picMk id="1212" creationId="{DA472A89-925D-5E04-62A9-7A9D03CC2155}"/>
          </ac:picMkLst>
        </pc:picChg>
        <pc:picChg chg="add mod topLvl">
          <ac:chgData name="Phoebe Clingan" userId="c9c5a307-583a-489a-830c-90ffa26b841e" providerId="ADAL" clId="{70C3F2C0-9699-4951-804B-45014D468BEC}" dt="2022-12-06T17:05:03.630" v="1765" actId="962"/>
          <ac:picMkLst>
            <pc:docMk/>
            <pc:sldMk cId="2492524643" sldId="262"/>
            <ac:picMk id="1213" creationId="{56E96FE1-98F5-5BE2-7508-D8873BAE95A4}"/>
          </ac:picMkLst>
        </pc:picChg>
      </pc:sldChg>
      <pc:sldChg chg="addSp delSp modSp add mod ord modTransition delAnim modAnim">
        <pc:chgData name="Phoebe Clingan" userId="c9c5a307-583a-489a-830c-90ffa26b841e" providerId="ADAL" clId="{70C3F2C0-9699-4951-804B-45014D468BEC}" dt="2022-12-07T10:10:58.687" v="2959" actId="21"/>
        <pc:sldMkLst>
          <pc:docMk/>
          <pc:sldMk cId="3194966072" sldId="263"/>
        </pc:sldMkLst>
        <pc:spChg chg="add del">
          <ac:chgData name="Phoebe Clingan" userId="c9c5a307-583a-489a-830c-90ffa26b841e" providerId="ADAL" clId="{70C3F2C0-9699-4951-804B-45014D468BEC}" dt="2022-12-07T08:34:58.442" v="2293"/>
          <ac:spMkLst>
            <pc:docMk/>
            <pc:sldMk cId="3194966072" sldId="263"/>
            <ac:spMk id="2" creationId="{FBB98FEB-407C-06CD-1104-5764D4516998}"/>
          </ac:spMkLst>
        </pc:spChg>
        <pc:spChg chg="add mod topLvl">
          <ac:chgData name="Phoebe Clingan" userId="c9c5a307-583a-489a-830c-90ffa26b841e" providerId="ADAL" clId="{70C3F2C0-9699-4951-804B-45014D468BEC}" dt="2022-12-07T09:55:30.266" v="2733" actId="207"/>
          <ac:spMkLst>
            <pc:docMk/>
            <pc:sldMk cId="3194966072" sldId="263"/>
            <ac:spMk id="4" creationId="{4B443A4A-9D2A-91F3-BFEE-3F13BA51466A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7" creationId="{9B0077DA-EBA9-EA5C-5992-423756D8962C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8" creationId="{EE33380A-E299-B8E2-2039-543034FE62D9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9" creationId="{E285AECF-DEFF-C419-709B-7F8289074ADE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10" creationId="{A5D1EF1A-4A0B-B457-7958-792C01BA8747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11" creationId="{AAC7C0A9-B016-323D-87D3-C520E0C9374E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12" creationId="{3B52AEC5-B4BB-6CB6-20D6-EACE1CC15729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13" creationId="{CCE4EFF8-3859-1A86-0D59-73F150926192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14" creationId="{5B453AA2-E06E-06E5-A3A7-302FF89112B9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16" creationId="{E74F1AE5-E255-8ABB-6570-BADBF30A62ED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18" creationId="{10FA7363-E9AB-D0B8-1E70-E6C8E88ED6DF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19" creationId="{F5342797-2704-D8B4-F4FA-6DAC5DF9DB28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20" creationId="{4786EE1B-69D0-1303-9D02-72232CDC07F3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21" creationId="{F397C161-64EF-970B-79FE-E11943871100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22" creationId="{10B3DEF2-5709-7A74-AB15-CF26C5D6BCBF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23" creationId="{D8E56E12-8A26-4178-DE84-7DEDCB29EFE1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24" creationId="{382421FC-787E-5432-CACD-7869A2A10304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25" creationId="{9B54E75D-E32B-1B8E-04C8-A9EC525E9FE7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26" creationId="{3804F253-6E1C-E0D0-4835-8320FCC58C03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27" creationId="{900C4FAC-A092-E347-7C5D-0CEE74ECBE80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28" creationId="{626451EC-7C02-1AE9-4727-1C73CF21E957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29" creationId="{8257F8D3-B6AB-AA76-3269-36FD82F9A3DF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30" creationId="{EF865161-8DD6-11F8-C829-D3CCE739BAD7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31" creationId="{5447EA2D-0EAB-43AF-E661-C4BD9BA2C851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32" creationId="{37A00343-C557-11EC-F74A-E4C79EF18046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33" creationId="{27DBBC40-183F-4152-14A7-936AFF6B4A3B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34" creationId="{0F05C45D-8E36-6335-A3AB-74115F1AFDAA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35" creationId="{BCC4337C-DE2E-28C2-1748-AA477A96CFEC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36" creationId="{26B5FFF4-3333-6228-5530-B38A437CA104}"/>
          </ac:spMkLst>
        </pc:spChg>
        <pc:spChg chg="add mod topLvl">
          <ac:chgData name="Phoebe Clingan" userId="c9c5a307-583a-489a-830c-90ffa26b841e" providerId="ADAL" clId="{70C3F2C0-9699-4951-804B-45014D468BEC}" dt="2022-12-07T09:33:33.443" v="2417" actId="165"/>
          <ac:spMkLst>
            <pc:docMk/>
            <pc:sldMk cId="3194966072" sldId="263"/>
            <ac:spMk id="37" creationId="{5EEFFC95-DCD5-51F9-DD8A-EE2D5846C288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41" creationId="{E8D18CAD-969B-5ECA-23E4-44BCCD1A29E9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42" creationId="{3F4EDF97-D269-2707-BDFF-1942F324B649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43" creationId="{5ABD131F-23A6-33FF-3F9A-35E21CAF6C16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44" creationId="{D88DBBAF-A37A-E973-CC30-06487CF61826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45" creationId="{4B38BADD-9E2B-4D08-DFE0-5A67ECB51BB0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46" creationId="{57C64041-2FF4-49B7-28C3-F6DCE73BA288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47" creationId="{0687821B-BE92-FE3C-7023-E3B68BC20C02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48" creationId="{2D072F32-361B-D690-BE24-817C3D0079F2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49" creationId="{09D4C6E2-EC96-D2FB-A96F-D08AD1C711C8}"/>
          </ac:spMkLst>
        </pc:spChg>
        <pc:spChg chg="mod ord topLvl">
          <ac:chgData name="Phoebe Clingan" userId="c9c5a307-583a-489a-830c-90ffa26b841e" providerId="ADAL" clId="{70C3F2C0-9699-4951-804B-45014D468BEC}" dt="2022-12-07T10:09:54.045" v="2955" actId="1076"/>
          <ac:spMkLst>
            <pc:docMk/>
            <pc:sldMk cId="3194966072" sldId="263"/>
            <ac:spMk id="50" creationId="{C4C9F4F0-A749-ACD3-01E2-F9E31A9AA343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51" creationId="{592AFA81-8F91-6B1F-28D8-A2ACA8FFAD85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52" creationId="{23F4639F-E6EC-0A0D-A351-B16A2140B9EC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53" creationId="{1AD31B8F-E121-C86B-3EEA-DDFFCFC822A1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54" creationId="{041FFBA3-E852-8333-AA69-E0A9E9FF12AE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55" creationId="{C9100F8E-ACCA-BAFE-3777-C64912F30324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56" creationId="{DD7F539B-7AEE-4021-B920-B4A3FCF8F968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57" creationId="{BE7117C9-6127-EC0B-A1CC-47545671AF17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58" creationId="{FDE6AF1A-6AA8-D07D-E91A-76273618F14B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59" creationId="{70659A01-B6CC-1853-8091-1D92642C77CF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60" creationId="{61115F23-3E3E-9C35-69F4-95732DDF5C75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61" creationId="{CA01E257-7E12-1742-5075-764703221ADE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62" creationId="{5B3B5ACA-74AD-4903-C226-26385CC9757B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63" creationId="{1DC313F2-2E7C-D671-A659-D499274F0A0E}"/>
          </ac:spMkLst>
        </pc:spChg>
        <pc:spChg chg="mod">
          <ac:chgData name="Phoebe Clingan" userId="c9c5a307-583a-489a-830c-90ffa26b841e" providerId="ADAL" clId="{70C3F2C0-9699-4951-804B-45014D468BEC}" dt="2022-12-07T09:45:35.585" v="2635" actId="571"/>
          <ac:spMkLst>
            <pc:docMk/>
            <pc:sldMk cId="3194966072" sldId="263"/>
            <ac:spMk id="518" creationId="{D307A7D1-35C7-F449-3A1D-D859655DC6A0}"/>
          </ac:spMkLst>
        </pc:spChg>
        <pc:spChg chg="add mod ord">
          <ac:chgData name="Phoebe Clingan" userId="c9c5a307-583a-489a-830c-90ffa26b841e" providerId="ADAL" clId="{70C3F2C0-9699-4951-804B-45014D468BEC}" dt="2022-12-07T09:54:31.860" v="2696" actId="165"/>
          <ac:spMkLst>
            <pc:docMk/>
            <pc:sldMk cId="3194966072" sldId="263"/>
            <ac:spMk id="529" creationId="{EAB1511D-18DF-D3ED-924E-F39DBD4BE913}"/>
          </ac:spMkLst>
        </pc:spChg>
        <pc:spChg chg="add del mod topLvl">
          <ac:chgData name="Phoebe Clingan" userId="c9c5a307-583a-489a-830c-90ffa26b841e" providerId="ADAL" clId="{70C3F2C0-9699-4951-804B-45014D468BEC}" dt="2022-12-07T09:54:34.121" v="2697" actId="478"/>
          <ac:spMkLst>
            <pc:docMk/>
            <pc:sldMk cId="3194966072" sldId="263"/>
            <ac:spMk id="533" creationId="{E31F78A2-EE32-1E5D-E7FD-319032773B32}"/>
          </ac:spMkLst>
        </pc:spChg>
        <pc:spChg chg="add del mod">
          <ac:chgData name="Phoebe Clingan" userId="c9c5a307-583a-489a-830c-90ffa26b841e" providerId="ADAL" clId="{70C3F2C0-9699-4951-804B-45014D468BEC}" dt="2022-12-07T10:08:42.869" v="2926" actId="478"/>
          <ac:spMkLst>
            <pc:docMk/>
            <pc:sldMk cId="3194966072" sldId="263"/>
            <ac:spMk id="535" creationId="{F1EE4CA7-09EF-D962-13D1-AABCCD8392FE}"/>
          </ac:spMkLst>
        </pc:spChg>
        <pc:spChg chg="add del mod">
          <ac:chgData name="Phoebe Clingan" userId="c9c5a307-583a-489a-830c-90ffa26b841e" providerId="ADAL" clId="{70C3F2C0-9699-4951-804B-45014D468BEC}" dt="2022-12-07T10:06:18.244" v="2856" actId="108"/>
          <ac:spMkLst>
            <pc:docMk/>
            <pc:sldMk cId="3194966072" sldId="263"/>
            <ac:spMk id="536" creationId="{6B54AAC2-D059-45EB-6B17-739C27B344AF}"/>
          </ac:spMkLst>
        </pc:spChg>
        <pc:spChg chg="add del mod">
          <ac:chgData name="Phoebe Clingan" userId="c9c5a307-583a-489a-830c-90ffa26b841e" providerId="ADAL" clId="{70C3F2C0-9699-4951-804B-45014D468BEC}" dt="2022-12-07T10:06:18.242" v="2851" actId="108"/>
          <ac:spMkLst>
            <pc:docMk/>
            <pc:sldMk cId="3194966072" sldId="263"/>
            <ac:spMk id="537" creationId="{C05199B7-E2FC-6B4E-B5E9-EB549878520B}"/>
          </ac:spMkLst>
        </pc:spChg>
        <pc:spChg chg="add del mod">
          <ac:chgData name="Phoebe Clingan" userId="c9c5a307-583a-489a-830c-90ffa26b841e" providerId="ADAL" clId="{70C3F2C0-9699-4951-804B-45014D468BEC}" dt="2022-12-07T10:10:58.687" v="2959" actId="21"/>
          <ac:spMkLst>
            <pc:docMk/>
            <pc:sldMk cId="3194966072" sldId="263"/>
            <ac:spMk id="538" creationId="{52F5F999-BC3D-8B1D-A56B-0B6401F699FE}"/>
          </ac:spMkLst>
        </pc:spChg>
        <pc:spChg chg="add del mod">
          <ac:chgData name="Phoebe Clingan" userId="c9c5a307-583a-489a-830c-90ffa26b841e" providerId="ADAL" clId="{70C3F2C0-9699-4951-804B-45014D468BEC}" dt="2022-12-07T10:10:58.687" v="2959" actId="21"/>
          <ac:spMkLst>
            <pc:docMk/>
            <pc:sldMk cId="3194966072" sldId="263"/>
            <ac:spMk id="539" creationId="{E5DB5CFB-0618-53C6-5D6F-2FDFFF94D290}"/>
          </ac:spMkLst>
        </pc:spChg>
        <pc:spChg chg="mod topLvl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866" creationId="{22B0599D-43F2-C9B6-EFFD-7335E2AB65AF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875" creationId="{06888A9E-44C3-0135-5245-0799DAFEE361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878" creationId="{5AED8D5D-6438-47DF-74DF-AFCBCA5134FE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896" creationId="{3340AFAE-F633-2562-5B1C-BF11FD1F4857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897" creationId="{DEC9F7BF-5602-C301-5B3D-43A32B938A89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898" creationId="{BFA2416F-9D7A-D0E9-5EE4-08274650ACC8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899" creationId="{39945352-39C0-2E40-588E-6D638DE292D9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900" creationId="{A7FEA4DB-046E-FABE-26A5-99D4BFE64202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901" creationId="{57276A57-9559-8310-4C83-D50B850A633E}"/>
          </ac:spMkLst>
        </pc:spChg>
        <pc:spChg chg="mod">
          <ac:chgData name="Phoebe Clingan" userId="c9c5a307-583a-489a-830c-90ffa26b841e" providerId="ADAL" clId="{70C3F2C0-9699-4951-804B-45014D468BEC}" dt="2022-12-07T09:54:31.860" v="2696" actId="165"/>
          <ac:spMkLst>
            <pc:docMk/>
            <pc:sldMk cId="3194966072" sldId="263"/>
            <ac:spMk id="902" creationId="{665ECAB6-FDDD-9811-1366-7923FFD27963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904" creationId="{B955B959-1220-BD47-E783-323C1CD2AA94}"/>
          </ac:spMkLst>
        </pc:spChg>
        <pc:spChg chg="mod">
          <ac:chgData name="Phoebe Clingan" userId="c9c5a307-583a-489a-830c-90ffa26b841e" providerId="ADAL" clId="{70C3F2C0-9699-4951-804B-45014D468BEC}" dt="2022-12-06T16:04:59.734" v="1542" actId="165"/>
          <ac:spMkLst>
            <pc:docMk/>
            <pc:sldMk cId="3194966072" sldId="263"/>
            <ac:spMk id="906" creationId="{6DBDD1BA-56BA-A07D-9AF9-7B472177017F}"/>
          </ac:spMkLst>
        </pc:spChg>
        <pc:spChg chg="mod">
          <ac:chgData name="Phoebe Clingan" userId="c9c5a307-583a-489a-830c-90ffa26b841e" providerId="ADAL" clId="{70C3F2C0-9699-4951-804B-45014D468BEC}" dt="2022-12-07T09:54:31.860" v="2696" actId="165"/>
          <ac:spMkLst>
            <pc:docMk/>
            <pc:sldMk cId="3194966072" sldId="263"/>
            <ac:spMk id="914" creationId="{0FF67169-CEA1-C879-AF58-6A7CBA5CE24F}"/>
          </ac:spMkLst>
        </pc:spChg>
        <pc:spChg chg="del mod topLvl">
          <ac:chgData name="Phoebe Clingan" userId="c9c5a307-583a-489a-830c-90ffa26b841e" providerId="ADAL" clId="{70C3F2C0-9699-4951-804B-45014D468BEC}" dt="2022-12-07T09:33:30.383" v="2416" actId="478"/>
          <ac:spMkLst>
            <pc:docMk/>
            <pc:sldMk cId="3194966072" sldId="263"/>
            <ac:spMk id="915" creationId="{822B80E4-ECFD-2BD1-4766-C23DABD4D9D3}"/>
          </ac:spMkLst>
        </pc:spChg>
        <pc:spChg chg="add del mod ord">
          <ac:chgData name="Phoebe Clingan" userId="c9c5a307-583a-489a-830c-90ffa26b841e" providerId="ADAL" clId="{70C3F2C0-9699-4951-804B-45014D468BEC}" dt="2022-12-07T08:01:01.977" v="2254" actId="478"/>
          <ac:spMkLst>
            <pc:docMk/>
            <pc:sldMk cId="3194966072" sldId="263"/>
            <ac:spMk id="925" creationId="{DADEFD05-7FDF-9697-C288-5869B569B3AC}"/>
          </ac:spMkLst>
        </pc:spChg>
        <pc:spChg chg="add del mod ord">
          <ac:chgData name="Phoebe Clingan" userId="c9c5a307-583a-489a-830c-90ffa26b841e" providerId="ADAL" clId="{70C3F2C0-9699-4951-804B-45014D468BEC}" dt="2022-12-07T09:32:01.792" v="2398" actId="478"/>
          <ac:spMkLst>
            <pc:docMk/>
            <pc:sldMk cId="3194966072" sldId="263"/>
            <ac:spMk id="926" creationId="{DD334E93-BF22-8F94-B9F4-E37AD1D22CBF}"/>
          </ac:spMkLst>
        </pc:spChg>
        <pc:spChg chg="mod ord">
          <ac:chgData name="Phoebe Clingan" userId="c9c5a307-583a-489a-830c-90ffa26b841e" providerId="ADAL" clId="{70C3F2C0-9699-4951-804B-45014D468BEC}" dt="2022-12-07T09:54:31.860" v="2696" actId="165"/>
          <ac:spMkLst>
            <pc:docMk/>
            <pc:sldMk cId="3194966072" sldId="263"/>
            <ac:spMk id="928" creationId="{86257DCA-A89B-2429-1E18-58E84C43C064}"/>
          </ac:spMkLst>
        </pc:spChg>
        <pc:grpChg chg="add del mod">
          <ac:chgData name="Phoebe Clingan" userId="c9c5a307-583a-489a-830c-90ffa26b841e" providerId="ADAL" clId="{70C3F2C0-9699-4951-804B-45014D468BEC}" dt="2022-12-06T16:04:59.734" v="1542" actId="165"/>
          <ac:grpSpMkLst>
            <pc:docMk/>
            <pc:sldMk cId="3194966072" sldId="263"/>
            <ac:grpSpMk id="2" creationId="{B3C40004-05CD-632B-CFCF-8803DC29CE52}"/>
          </ac:grpSpMkLst>
        </pc:grpChg>
        <pc:grpChg chg="add mod ord topLvl">
          <ac:chgData name="Phoebe Clingan" userId="c9c5a307-583a-489a-830c-90ffa26b841e" providerId="ADAL" clId="{70C3F2C0-9699-4951-804B-45014D468BEC}" dt="2022-12-07T09:59:42.112" v="2754" actId="962"/>
          <ac:grpSpMkLst>
            <pc:docMk/>
            <pc:sldMk cId="3194966072" sldId="263"/>
            <ac:grpSpMk id="38" creationId="{EC646835-FBD3-FFB7-21BA-5BE9E76040AD}"/>
          </ac:grpSpMkLst>
        </pc:grpChg>
        <pc:grpChg chg="add del mod">
          <ac:chgData name="Phoebe Clingan" userId="c9c5a307-583a-489a-830c-90ffa26b841e" providerId="ADAL" clId="{70C3F2C0-9699-4951-804B-45014D468BEC}" dt="2022-12-07T09:43:30.177" v="2601" actId="165"/>
          <ac:grpSpMkLst>
            <pc:docMk/>
            <pc:sldMk cId="3194966072" sldId="263"/>
            <ac:grpSpMk id="514" creationId="{AAAB52E9-AD07-703D-46F4-BD1CC301DCCB}"/>
          </ac:grpSpMkLst>
        </pc:grpChg>
        <pc:grpChg chg="add del mod">
          <ac:chgData name="Phoebe Clingan" userId="c9c5a307-583a-489a-830c-90ffa26b841e" providerId="ADAL" clId="{70C3F2C0-9699-4951-804B-45014D468BEC}" dt="2022-12-07T09:45:20.812" v="2634" actId="165"/>
          <ac:grpSpMkLst>
            <pc:docMk/>
            <pc:sldMk cId="3194966072" sldId="263"/>
            <ac:grpSpMk id="515" creationId="{EFBCDFC4-DDAE-573E-B095-D696EF7F5410}"/>
          </ac:grpSpMkLst>
        </pc:grpChg>
        <pc:grpChg chg="add del mod">
          <ac:chgData name="Phoebe Clingan" userId="c9c5a307-583a-489a-830c-90ffa26b841e" providerId="ADAL" clId="{70C3F2C0-9699-4951-804B-45014D468BEC}" dt="2022-12-07T09:45:43.857" v="2636" actId="478"/>
          <ac:grpSpMkLst>
            <pc:docMk/>
            <pc:sldMk cId="3194966072" sldId="263"/>
            <ac:grpSpMk id="516" creationId="{DEAA0106-1BF7-E66E-F1AF-D8F1D6469C06}"/>
          </ac:grpSpMkLst>
        </pc:grpChg>
        <pc:grpChg chg="add mod topLvl">
          <ac:chgData name="Phoebe Clingan" userId="c9c5a307-583a-489a-830c-90ffa26b841e" providerId="ADAL" clId="{70C3F2C0-9699-4951-804B-45014D468BEC}" dt="2022-12-07T09:59:55.680" v="2757" actId="962"/>
          <ac:grpSpMkLst>
            <pc:docMk/>
            <pc:sldMk cId="3194966072" sldId="263"/>
            <ac:grpSpMk id="531" creationId="{72FE75DD-0003-5222-CBC8-94AB7CB1FC71}"/>
          </ac:grpSpMkLst>
        </pc:grpChg>
        <pc:grpChg chg="add del mod">
          <ac:chgData name="Phoebe Clingan" userId="c9c5a307-583a-489a-830c-90ffa26b841e" providerId="ADAL" clId="{70C3F2C0-9699-4951-804B-45014D468BEC}" dt="2022-12-07T09:54:31.860" v="2696" actId="165"/>
          <ac:grpSpMkLst>
            <pc:docMk/>
            <pc:sldMk cId="3194966072" sldId="263"/>
            <ac:grpSpMk id="534" creationId="{7E35F7C7-92D8-9C77-1D95-4AC98E763FFF}"/>
          </ac:grpSpMkLst>
        </pc:grpChg>
        <pc:grpChg chg="mod topLvl">
          <ac:chgData name="Phoebe Clingan" userId="c9c5a307-583a-489a-830c-90ffa26b841e" providerId="ADAL" clId="{70C3F2C0-9699-4951-804B-45014D468BEC}" dt="2022-12-06T16:04:59.734" v="1542" actId="165"/>
          <ac:grpSpMkLst>
            <pc:docMk/>
            <pc:sldMk cId="3194966072" sldId="263"/>
            <ac:grpSpMk id="873" creationId="{3D987AB8-AC18-1035-20CA-EA1E5575DFB7}"/>
          </ac:grpSpMkLst>
        </pc:grpChg>
        <pc:grpChg chg="mod topLvl">
          <ac:chgData name="Phoebe Clingan" userId="c9c5a307-583a-489a-830c-90ffa26b841e" providerId="ADAL" clId="{70C3F2C0-9699-4951-804B-45014D468BEC}" dt="2022-12-06T16:04:59.734" v="1542" actId="165"/>
          <ac:grpSpMkLst>
            <pc:docMk/>
            <pc:sldMk cId="3194966072" sldId="263"/>
            <ac:grpSpMk id="876" creationId="{F93D75F3-93CD-0884-510F-3CA36926BC6F}"/>
          </ac:grpSpMkLst>
        </pc:grpChg>
        <pc:grpChg chg="add mod ord topLvl">
          <ac:chgData name="Phoebe Clingan" userId="c9c5a307-583a-489a-830c-90ffa26b841e" providerId="ADAL" clId="{70C3F2C0-9699-4951-804B-45014D468BEC}" dt="2022-12-07T09:59:47.742" v="2755" actId="962"/>
          <ac:grpSpMkLst>
            <pc:docMk/>
            <pc:sldMk cId="3194966072" sldId="263"/>
            <ac:grpSpMk id="907" creationId="{FE8E4871-EB93-C001-CBE6-41F50AFB95D8}"/>
          </ac:grpSpMkLst>
        </pc:grpChg>
        <pc:grpChg chg="mod ord topLvl">
          <ac:chgData name="Phoebe Clingan" userId="c9c5a307-583a-489a-830c-90ffa26b841e" providerId="ADAL" clId="{70C3F2C0-9699-4951-804B-45014D468BEC}" dt="2022-12-06T17:07:37.319" v="1838" actId="13244"/>
          <ac:grpSpMkLst>
            <pc:docMk/>
            <pc:sldMk cId="3194966072" sldId="263"/>
            <ac:grpSpMk id="911" creationId="{04CB4D0E-D506-15EE-4DD6-C62CA0047BDC}"/>
          </ac:grpSpMkLst>
        </pc:grpChg>
        <pc:grpChg chg="mod ord topLvl">
          <ac:chgData name="Phoebe Clingan" userId="c9c5a307-583a-489a-830c-90ffa26b841e" providerId="ADAL" clId="{70C3F2C0-9699-4951-804B-45014D468BEC}" dt="2022-12-06T17:07:37.319" v="1838" actId="13244"/>
          <ac:grpSpMkLst>
            <pc:docMk/>
            <pc:sldMk cId="3194966072" sldId="263"/>
            <ac:grpSpMk id="912" creationId="{30EC42C2-761F-AFB1-7D7D-0F2F08E773F1}"/>
          </ac:grpSpMkLst>
        </pc:grpChg>
        <pc:grpChg chg="add mod ord topLvl">
          <ac:chgData name="Phoebe Clingan" userId="c9c5a307-583a-489a-830c-90ffa26b841e" providerId="ADAL" clId="{70C3F2C0-9699-4951-804B-45014D468BEC}" dt="2022-12-07T09:59:52.124" v="2756" actId="962"/>
          <ac:grpSpMkLst>
            <pc:docMk/>
            <pc:sldMk cId="3194966072" sldId="263"/>
            <ac:grpSpMk id="919" creationId="{EFF03B80-6E24-F1F9-EF9B-3B318C0939F5}"/>
          </ac:grpSpMkLst>
        </pc:grpChg>
        <pc:grpChg chg="add del mod">
          <ac:chgData name="Phoebe Clingan" userId="c9c5a307-583a-489a-830c-90ffa26b841e" providerId="ADAL" clId="{70C3F2C0-9699-4951-804B-45014D468BEC}" dt="2022-12-07T08:01:15.097" v="2255" actId="478"/>
          <ac:grpSpMkLst>
            <pc:docMk/>
            <pc:sldMk cId="3194966072" sldId="263"/>
            <ac:grpSpMk id="924" creationId="{3111EE17-EB45-875D-CE82-1FEA55453701}"/>
          </ac:grpSpMkLst>
        </pc:grpChg>
        <pc:grpChg chg="add del mod ord">
          <ac:chgData name="Phoebe Clingan" userId="c9c5a307-583a-489a-830c-90ffa26b841e" providerId="ADAL" clId="{70C3F2C0-9699-4951-804B-45014D468BEC}" dt="2022-12-07T09:33:33.443" v="2417" actId="165"/>
          <ac:grpSpMkLst>
            <pc:docMk/>
            <pc:sldMk cId="3194966072" sldId="263"/>
            <ac:grpSpMk id="934" creationId="{69189F0A-CC23-9B1E-1E7E-8D50A3784A2F}"/>
          </ac:grpSpMkLst>
        </pc:grpChg>
        <pc:picChg chg="mod topLvl">
          <ac:chgData name="Phoebe Clingan" userId="c9c5a307-583a-489a-830c-90ffa26b841e" providerId="ADAL" clId="{70C3F2C0-9699-4951-804B-45014D468BEC}" dt="2022-12-06T16:04:59.734" v="1542" actId="165"/>
          <ac:picMkLst>
            <pc:docMk/>
            <pc:sldMk cId="3194966072" sldId="263"/>
            <ac:picMk id="5" creationId="{B072B594-21D3-0623-02A8-3416D4447151}"/>
          </ac:picMkLst>
        </pc:picChg>
        <pc:picChg chg="mod">
          <ac:chgData name="Phoebe Clingan" userId="c9c5a307-583a-489a-830c-90ffa26b841e" providerId="ADAL" clId="{70C3F2C0-9699-4951-804B-45014D468BEC}" dt="2022-12-06T16:04:59.734" v="1542" actId="165"/>
          <ac:picMkLst>
            <pc:docMk/>
            <pc:sldMk cId="3194966072" sldId="263"/>
            <ac:picMk id="6" creationId="{B8E13254-8F32-9E23-7FD5-AE491A730E75}"/>
          </ac:picMkLst>
        </pc:picChg>
        <pc:picChg chg="mod topLvl">
          <ac:chgData name="Phoebe Clingan" userId="c9c5a307-583a-489a-830c-90ffa26b841e" providerId="ADAL" clId="{70C3F2C0-9699-4951-804B-45014D468BEC}" dt="2022-12-06T16:04:59.734" v="1542" actId="165"/>
          <ac:picMkLst>
            <pc:docMk/>
            <pc:sldMk cId="3194966072" sldId="263"/>
            <ac:picMk id="15" creationId="{3FDAEF70-4956-55FF-B710-731E9700DB23}"/>
          </ac:picMkLst>
        </pc:picChg>
        <pc:picChg chg="mod topLvl">
          <ac:chgData name="Phoebe Clingan" userId="c9c5a307-583a-489a-830c-90ffa26b841e" providerId="ADAL" clId="{70C3F2C0-9699-4951-804B-45014D468BEC}" dt="2022-12-07T10:09:51.931" v="2953" actId="1076"/>
          <ac:picMkLst>
            <pc:docMk/>
            <pc:sldMk cId="3194966072" sldId="263"/>
            <ac:picMk id="17" creationId="{417E9F2C-AB51-A1AD-69D7-46B88210A4C2}"/>
          </ac:picMkLst>
        </pc:picChg>
        <pc:picChg chg="add del mod">
          <ac:chgData name="Phoebe Clingan" userId="c9c5a307-583a-489a-830c-90ffa26b841e" providerId="ADAL" clId="{70C3F2C0-9699-4951-804B-45014D468BEC}" dt="2022-12-06T15:45:29.541" v="1532" actId="478"/>
          <ac:picMkLst>
            <pc:docMk/>
            <pc:sldMk cId="3194966072" sldId="263"/>
            <ac:picMk id="37" creationId="{D993FFAF-BBA0-FFAA-20EE-01F0D3FE93F0}"/>
          </ac:picMkLst>
        </pc:picChg>
        <pc:picChg chg="add del mod">
          <ac:chgData name="Phoebe Clingan" userId="c9c5a307-583a-489a-830c-90ffa26b841e" providerId="ADAL" clId="{70C3F2C0-9699-4951-804B-45014D468BEC}" dt="2022-12-06T15:51:55.607" v="1541" actId="478"/>
          <ac:picMkLst>
            <pc:docMk/>
            <pc:sldMk cId="3194966072" sldId="263"/>
            <ac:picMk id="39" creationId="{73F2F06D-92BE-F950-080B-34C7EFCBA72B}"/>
          </ac:picMkLst>
        </pc:picChg>
        <pc:picChg chg="mod">
          <ac:chgData name="Phoebe Clingan" userId="c9c5a307-583a-489a-830c-90ffa26b841e" providerId="ADAL" clId="{70C3F2C0-9699-4951-804B-45014D468BEC}" dt="2022-12-06T16:04:59.734" v="1542" actId="165"/>
          <ac:picMkLst>
            <pc:docMk/>
            <pc:sldMk cId="3194966072" sldId="263"/>
            <ac:picMk id="40" creationId="{C07C5850-B2F4-07E0-9CBC-20404661ED7E}"/>
          </ac:picMkLst>
        </pc:picChg>
        <pc:picChg chg="add mod ord topLvl">
          <ac:chgData name="Phoebe Clingan" userId="c9c5a307-583a-489a-830c-90ffa26b841e" providerId="ADAL" clId="{70C3F2C0-9699-4951-804B-45014D468BEC}" dt="2022-12-07T09:59:03.048" v="2749" actId="962"/>
          <ac:picMkLst>
            <pc:docMk/>
            <pc:sldMk cId="3194966072" sldId="263"/>
            <ac:picMk id="513" creationId="{D3267EDE-57D0-E46E-77F7-09CFD0F8A65F}"/>
          </ac:picMkLst>
        </pc:picChg>
        <pc:picChg chg="mod">
          <ac:chgData name="Phoebe Clingan" userId="c9c5a307-583a-489a-830c-90ffa26b841e" providerId="ADAL" clId="{70C3F2C0-9699-4951-804B-45014D468BEC}" dt="2022-12-07T09:45:35.585" v="2635" actId="571"/>
          <ac:picMkLst>
            <pc:docMk/>
            <pc:sldMk cId="3194966072" sldId="263"/>
            <ac:picMk id="520" creationId="{B08F4D4D-AA17-AA22-4752-DB7597A18AF7}"/>
          </ac:picMkLst>
        </pc:picChg>
        <pc:picChg chg="add mod">
          <ac:chgData name="Phoebe Clingan" userId="c9c5a307-583a-489a-830c-90ffa26b841e" providerId="ADAL" clId="{70C3F2C0-9699-4951-804B-45014D468BEC}" dt="2022-12-07T09:54:31.860" v="2696" actId="165"/>
          <ac:picMkLst>
            <pc:docMk/>
            <pc:sldMk cId="3194966072" sldId="263"/>
            <ac:picMk id="522" creationId="{8561795C-27AB-56CE-419B-AA476B1272FE}"/>
          </ac:picMkLst>
        </pc:picChg>
        <pc:picChg chg="add del">
          <ac:chgData name="Phoebe Clingan" userId="c9c5a307-583a-489a-830c-90ffa26b841e" providerId="ADAL" clId="{70C3F2C0-9699-4951-804B-45014D468BEC}" dt="2022-12-07T09:52:51.728" v="2673" actId="22"/>
          <ac:picMkLst>
            <pc:docMk/>
            <pc:sldMk cId="3194966072" sldId="263"/>
            <ac:picMk id="524" creationId="{EB7A2193-2B15-49C8-EA87-3773F097D1CB}"/>
          </ac:picMkLst>
        </pc:picChg>
        <pc:picChg chg="add del">
          <ac:chgData name="Phoebe Clingan" userId="c9c5a307-583a-489a-830c-90ffa26b841e" providerId="ADAL" clId="{70C3F2C0-9699-4951-804B-45014D468BEC}" dt="2022-12-07T09:52:48.904" v="2671" actId="22"/>
          <ac:picMkLst>
            <pc:docMk/>
            <pc:sldMk cId="3194966072" sldId="263"/>
            <ac:picMk id="527" creationId="{FD4F42B1-CE62-1643-27A8-D10A591BA3D7}"/>
          </ac:picMkLst>
        </pc:picChg>
        <pc:picChg chg="del mod topLvl modVis">
          <ac:chgData name="Phoebe Clingan" userId="c9c5a307-583a-489a-830c-90ffa26b841e" providerId="ADAL" clId="{70C3F2C0-9699-4951-804B-45014D468BEC}" dt="2022-12-06T17:13:28.255" v="1999" actId="478"/>
          <ac:picMkLst>
            <pc:docMk/>
            <pc:sldMk cId="3194966072" sldId="263"/>
            <ac:picMk id="539" creationId="{CCD6E8E9-9637-FBB3-DED0-044CC2A193F9}"/>
          </ac:picMkLst>
        </pc:picChg>
        <pc:picChg chg="mod topLvl">
          <ac:chgData name="Phoebe Clingan" userId="c9c5a307-583a-489a-830c-90ffa26b841e" providerId="ADAL" clId="{70C3F2C0-9699-4951-804B-45014D468BEC}" dt="2022-12-06T16:04:59.734" v="1542" actId="165"/>
          <ac:picMkLst>
            <pc:docMk/>
            <pc:sldMk cId="3194966072" sldId="263"/>
            <ac:picMk id="546" creationId="{5624F4DA-F49B-D78B-E7CD-63F7F87FA845}"/>
          </ac:picMkLst>
        </pc:picChg>
        <pc:picChg chg="mod topLvl">
          <ac:chgData name="Phoebe Clingan" userId="c9c5a307-583a-489a-830c-90ffa26b841e" providerId="ADAL" clId="{70C3F2C0-9699-4951-804B-45014D468BEC}" dt="2022-12-06T16:04:59.734" v="1542" actId="165"/>
          <ac:picMkLst>
            <pc:docMk/>
            <pc:sldMk cId="3194966072" sldId="263"/>
            <ac:picMk id="548" creationId="{74DEAB91-829D-0F60-F7CA-742A5295D94C}"/>
          </ac:picMkLst>
        </pc:picChg>
        <pc:picChg chg="mod">
          <ac:chgData name="Phoebe Clingan" userId="c9c5a307-583a-489a-830c-90ffa26b841e" providerId="ADAL" clId="{70C3F2C0-9699-4951-804B-45014D468BEC}" dt="2022-12-06T16:04:59.734" v="1542" actId="165"/>
          <ac:picMkLst>
            <pc:docMk/>
            <pc:sldMk cId="3194966072" sldId="263"/>
            <ac:picMk id="874" creationId="{82315B30-655F-8C51-FB92-DA718FA30A5F}"/>
          </ac:picMkLst>
        </pc:picChg>
        <pc:picChg chg="mod">
          <ac:chgData name="Phoebe Clingan" userId="c9c5a307-583a-489a-830c-90ffa26b841e" providerId="ADAL" clId="{70C3F2C0-9699-4951-804B-45014D468BEC}" dt="2022-12-06T16:04:59.734" v="1542" actId="165"/>
          <ac:picMkLst>
            <pc:docMk/>
            <pc:sldMk cId="3194966072" sldId="263"/>
            <ac:picMk id="877" creationId="{07375775-9F41-5330-57DA-D94BE1E6BA38}"/>
          </ac:picMkLst>
        </pc:picChg>
        <pc:picChg chg="add del mod ord">
          <ac:chgData name="Phoebe Clingan" userId="c9c5a307-583a-489a-830c-90ffa26b841e" providerId="ADAL" clId="{70C3F2C0-9699-4951-804B-45014D468BEC}" dt="2022-12-06T17:09:38.295" v="1908" actId="478"/>
          <ac:picMkLst>
            <pc:docMk/>
            <pc:sldMk cId="3194966072" sldId="263"/>
            <ac:picMk id="903" creationId="{F2D5E31D-623F-A041-269C-64CE7199BBA6}"/>
          </ac:picMkLst>
        </pc:picChg>
        <pc:picChg chg="mod">
          <ac:chgData name="Phoebe Clingan" userId="c9c5a307-583a-489a-830c-90ffa26b841e" providerId="ADAL" clId="{70C3F2C0-9699-4951-804B-45014D468BEC}" dt="2022-12-07T09:54:31.860" v="2696" actId="165"/>
          <ac:picMkLst>
            <pc:docMk/>
            <pc:sldMk cId="3194966072" sldId="263"/>
            <ac:picMk id="905" creationId="{D1D74BD2-1491-E0D0-76F0-26A590634B8A}"/>
          </ac:picMkLst>
        </pc:picChg>
        <pc:picChg chg="add del mod ord">
          <ac:chgData name="Phoebe Clingan" userId="c9c5a307-583a-489a-830c-90ffa26b841e" providerId="ADAL" clId="{70C3F2C0-9699-4951-804B-45014D468BEC}" dt="2022-12-06T17:21:09.108" v="2174" actId="478"/>
          <ac:picMkLst>
            <pc:docMk/>
            <pc:sldMk cId="3194966072" sldId="263"/>
            <ac:picMk id="907" creationId="{AE772345-0C78-E3D3-84F7-66C96969650F}"/>
          </ac:picMkLst>
        </pc:picChg>
        <pc:picChg chg="del mod ord topLvl">
          <ac:chgData name="Phoebe Clingan" userId="c9c5a307-583a-489a-830c-90ffa26b841e" providerId="ADAL" clId="{70C3F2C0-9699-4951-804B-45014D468BEC}" dt="2022-12-06T17:15:21.240" v="2130" actId="478"/>
          <ac:picMkLst>
            <pc:docMk/>
            <pc:sldMk cId="3194966072" sldId="263"/>
            <ac:picMk id="908" creationId="{2A7D4CBD-630D-F927-C695-52FFB96224E2}"/>
          </ac:picMkLst>
        </pc:picChg>
        <pc:picChg chg="mod">
          <ac:chgData name="Phoebe Clingan" userId="c9c5a307-583a-489a-830c-90ffa26b841e" providerId="ADAL" clId="{70C3F2C0-9699-4951-804B-45014D468BEC}" dt="2022-12-07T09:54:31.860" v="2696" actId="165"/>
          <ac:picMkLst>
            <pc:docMk/>
            <pc:sldMk cId="3194966072" sldId="263"/>
            <ac:picMk id="908" creationId="{5A10F75B-6B6B-8810-C9B4-F7524DE6767E}"/>
          </ac:picMkLst>
        </pc:picChg>
        <pc:picChg chg="mod topLvl modVis">
          <ac:chgData name="Phoebe Clingan" userId="c9c5a307-583a-489a-830c-90ffa26b841e" providerId="ADAL" clId="{70C3F2C0-9699-4951-804B-45014D468BEC}" dt="2022-12-06T17:13:26.462" v="1997" actId="962"/>
          <ac:picMkLst>
            <pc:docMk/>
            <pc:sldMk cId="3194966072" sldId="263"/>
            <ac:picMk id="910" creationId="{5C8ADED0-5096-7C8B-1B2C-CB24E3321155}"/>
          </ac:picMkLst>
        </pc:picChg>
        <pc:picChg chg="add del mod ord">
          <ac:chgData name="Phoebe Clingan" userId="c9c5a307-583a-489a-830c-90ffa26b841e" providerId="ADAL" clId="{70C3F2C0-9699-4951-804B-45014D468BEC}" dt="2022-12-07T08:00:59.999" v="2253" actId="478"/>
          <ac:picMkLst>
            <pc:docMk/>
            <pc:sldMk cId="3194966072" sldId="263"/>
            <ac:picMk id="913" creationId="{6DAD0C98-B60F-0BE1-5123-D6FFEC3FC4E9}"/>
          </ac:picMkLst>
        </pc:picChg>
        <pc:picChg chg="add del mod">
          <ac:chgData name="Phoebe Clingan" userId="c9c5a307-583a-489a-830c-90ffa26b841e" providerId="ADAL" clId="{70C3F2C0-9699-4951-804B-45014D468BEC}" dt="2022-12-06T17:01:11.849" v="1576" actId="478"/>
          <ac:picMkLst>
            <pc:docMk/>
            <pc:sldMk cId="3194966072" sldId="263"/>
            <ac:picMk id="914" creationId="{7A026523-4F6C-50E1-60B5-44B9E57D46E3}"/>
          </ac:picMkLst>
        </pc:picChg>
        <pc:picChg chg="add del mod">
          <ac:chgData name="Phoebe Clingan" userId="c9c5a307-583a-489a-830c-90ffa26b841e" providerId="ADAL" clId="{70C3F2C0-9699-4951-804B-45014D468BEC}" dt="2022-12-07T09:31:59.722" v="2397" actId="478"/>
          <ac:picMkLst>
            <pc:docMk/>
            <pc:sldMk cId="3194966072" sldId="263"/>
            <ac:picMk id="917" creationId="{E0E47860-C100-6ABD-9299-0D6E8717AC2D}"/>
          </ac:picMkLst>
        </pc:picChg>
        <pc:picChg chg="add mod ord">
          <ac:chgData name="Phoebe Clingan" userId="c9c5a307-583a-489a-830c-90ffa26b841e" providerId="ADAL" clId="{70C3F2C0-9699-4951-804B-45014D468BEC}" dt="2022-12-07T09:59:30.756" v="2753" actId="13244"/>
          <ac:picMkLst>
            <pc:docMk/>
            <pc:sldMk cId="3194966072" sldId="263"/>
            <ac:picMk id="918" creationId="{E9E7F9DD-43EB-C96F-5829-E28E5D793112}"/>
          </ac:picMkLst>
        </pc:picChg>
        <pc:picChg chg="add mod ord">
          <ac:chgData name="Phoebe Clingan" userId="c9c5a307-583a-489a-830c-90ffa26b841e" providerId="ADAL" clId="{70C3F2C0-9699-4951-804B-45014D468BEC}" dt="2022-12-06T17:37:20.796" v="2209" actId="164"/>
          <ac:picMkLst>
            <pc:docMk/>
            <pc:sldMk cId="3194966072" sldId="263"/>
            <ac:picMk id="920" creationId="{C349A5D7-A5C7-BCF2-A71C-98EA1DFEAC1E}"/>
          </ac:picMkLst>
        </pc:picChg>
        <pc:picChg chg="add mod ord">
          <ac:chgData name="Phoebe Clingan" userId="c9c5a307-583a-489a-830c-90ffa26b841e" providerId="ADAL" clId="{70C3F2C0-9699-4951-804B-45014D468BEC}" dt="2022-12-06T17:15:17.352" v="2125"/>
          <ac:picMkLst>
            <pc:docMk/>
            <pc:sldMk cId="3194966072" sldId="263"/>
            <ac:picMk id="921" creationId="{36B4F2F3-C368-1F12-F50C-ADA6821DCEBD}"/>
          </ac:picMkLst>
        </pc:picChg>
        <pc:picChg chg="mod">
          <ac:chgData name="Phoebe Clingan" userId="c9c5a307-583a-489a-830c-90ffa26b841e" providerId="ADAL" clId="{70C3F2C0-9699-4951-804B-45014D468BEC}" dt="2022-12-07T09:54:31.860" v="2696" actId="165"/>
          <ac:picMkLst>
            <pc:docMk/>
            <pc:sldMk cId="3194966072" sldId="263"/>
            <ac:picMk id="922" creationId="{756B9F33-F721-5037-67C3-92A85910B559}"/>
          </ac:picMkLst>
        </pc:picChg>
        <pc:picChg chg="add mod ord">
          <ac:chgData name="Phoebe Clingan" userId="c9c5a307-583a-489a-830c-90ffa26b841e" providerId="ADAL" clId="{70C3F2C0-9699-4951-804B-45014D468BEC}" dt="2022-12-06T17:37:20.796" v="2209" actId="164"/>
          <ac:picMkLst>
            <pc:docMk/>
            <pc:sldMk cId="3194966072" sldId="263"/>
            <ac:picMk id="923" creationId="{3CCADA65-2001-C1E2-170D-BE4C4D8B39CF}"/>
          </ac:picMkLst>
        </pc:picChg>
        <pc:picChg chg="add mod ord topLvl">
          <ac:chgData name="Phoebe Clingan" userId="c9c5a307-583a-489a-830c-90ffa26b841e" providerId="ADAL" clId="{70C3F2C0-9699-4951-804B-45014D468BEC}" dt="2022-12-07T09:59:09.128" v="2750" actId="962"/>
          <ac:picMkLst>
            <pc:docMk/>
            <pc:sldMk cId="3194966072" sldId="263"/>
            <ac:picMk id="930" creationId="{0E93E320-7F87-3FA2-90DC-397E0691E979}"/>
          </ac:picMkLst>
        </pc:picChg>
        <pc:picChg chg="add mod ord topLvl">
          <ac:chgData name="Phoebe Clingan" userId="c9c5a307-583a-489a-830c-90ffa26b841e" providerId="ADAL" clId="{70C3F2C0-9699-4951-804B-45014D468BEC}" dt="2022-12-07T09:58:56.336" v="2748" actId="962"/>
          <ac:picMkLst>
            <pc:docMk/>
            <pc:sldMk cId="3194966072" sldId="263"/>
            <ac:picMk id="931" creationId="{E2D18D55-31FF-4547-9B04-4129A23A6098}"/>
          </ac:picMkLst>
        </pc:picChg>
        <pc:picChg chg="add mod ord topLvl">
          <ac:chgData name="Phoebe Clingan" userId="c9c5a307-583a-489a-830c-90ffa26b841e" providerId="ADAL" clId="{70C3F2C0-9699-4951-804B-45014D468BEC}" dt="2022-12-07T09:59:22.416" v="2752" actId="962"/>
          <ac:picMkLst>
            <pc:docMk/>
            <pc:sldMk cId="3194966072" sldId="263"/>
            <ac:picMk id="932" creationId="{6EAE87BD-4FAB-828C-737E-60753455CC7B}"/>
          </ac:picMkLst>
        </pc:picChg>
        <pc:picChg chg="add mod ord topLvl">
          <ac:chgData name="Phoebe Clingan" userId="c9c5a307-583a-489a-830c-90ffa26b841e" providerId="ADAL" clId="{70C3F2C0-9699-4951-804B-45014D468BEC}" dt="2022-12-07T09:59:16.121" v="2751" actId="962"/>
          <ac:picMkLst>
            <pc:docMk/>
            <pc:sldMk cId="3194966072" sldId="263"/>
            <ac:picMk id="933" creationId="{5D279146-CF14-8F35-2836-71135D019CBF}"/>
          </ac:picMkLst>
        </pc:picChg>
        <pc:picChg chg="del">
          <ac:chgData name="Phoebe Clingan" userId="c9c5a307-583a-489a-830c-90ffa26b841e" providerId="ADAL" clId="{70C3F2C0-9699-4951-804B-45014D468BEC}" dt="2022-12-06T14:56:47.753" v="1522" actId="478"/>
          <ac:picMkLst>
            <pc:docMk/>
            <pc:sldMk cId="3194966072" sldId="263"/>
            <ac:picMk id="1208" creationId="{520F6774-7C9E-9867-0AFB-B1AD6772C621}"/>
          </ac:picMkLst>
        </pc:picChg>
        <pc:cxnChg chg="mod">
          <ac:chgData name="Phoebe Clingan" userId="c9c5a307-583a-489a-830c-90ffa26b841e" providerId="ADAL" clId="{70C3F2C0-9699-4951-804B-45014D468BEC}" dt="2022-12-07T09:54:31.860" v="2696" actId="165"/>
          <ac:cxnSpMkLst>
            <pc:docMk/>
            <pc:sldMk cId="3194966072" sldId="263"/>
            <ac:cxnSpMk id="39" creationId="{F3407772-94F1-4A84-FBBE-CFF0B9AC68E8}"/>
          </ac:cxnSpMkLst>
        </pc:cxnChg>
        <pc:cxnChg chg="mod">
          <ac:chgData name="Phoebe Clingan" userId="c9c5a307-583a-489a-830c-90ffa26b841e" providerId="ADAL" clId="{70C3F2C0-9699-4951-804B-45014D468BEC}" dt="2022-12-07T09:45:43.857" v="2636" actId="478"/>
          <ac:cxnSpMkLst>
            <pc:docMk/>
            <pc:sldMk cId="3194966072" sldId="263"/>
            <ac:cxnSpMk id="517" creationId="{135B609D-0067-D0CC-45C2-CCC9BA312FD0}"/>
          </ac:cxnSpMkLst>
        </pc:cxnChg>
        <pc:cxnChg chg="mod">
          <ac:chgData name="Phoebe Clingan" userId="c9c5a307-583a-489a-830c-90ffa26b841e" providerId="ADAL" clId="{70C3F2C0-9699-4951-804B-45014D468BEC}" dt="2022-12-07T09:45:43.857" v="2636" actId="478"/>
          <ac:cxnSpMkLst>
            <pc:docMk/>
            <pc:sldMk cId="3194966072" sldId="263"/>
            <ac:cxnSpMk id="519" creationId="{CA9B1E83-33F2-9DAF-1D8E-74392E02D2B3}"/>
          </ac:cxnSpMkLst>
        </pc:cxnChg>
        <pc:cxnChg chg="add mod ord">
          <ac:chgData name="Phoebe Clingan" userId="c9c5a307-583a-489a-830c-90ffa26b841e" providerId="ADAL" clId="{70C3F2C0-9699-4951-804B-45014D468BEC}" dt="2022-12-07T09:54:31.860" v="2696" actId="165"/>
          <ac:cxnSpMkLst>
            <pc:docMk/>
            <pc:sldMk cId="3194966072" sldId="263"/>
            <ac:cxnSpMk id="528" creationId="{019E7957-75E2-B97D-F668-6D630B14FDC8}"/>
          </ac:cxnSpMkLst>
        </pc:cxnChg>
        <pc:cxnChg chg="add mod ord">
          <ac:chgData name="Phoebe Clingan" userId="c9c5a307-583a-489a-830c-90ffa26b841e" providerId="ADAL" clId="{70C3F2C0-9699-4951-804B-45014D468BEC}" dt="2022-12-07T09:54:31.860" v="2696" actId="165"/>
          <ac:cxnSpMkLst>
            <pc:docMk/>
            <pc:sldMk cId="3194966072" sldId="263"/>
            <ac:cxnSpMk id="530" creationId="{B8FD6274-12DB-072C-69FF-98162FC468C5}"/>
          </ac:cxnSpMkLst>
        </pc:cxnChg>
        <pc:cxnChg chg="mod">
          <ac:chgData name="Phoebe Clingan" userId="c9c5a307-583a-489a-830c-90ffa26b841e" providerId="ADAL" clId="{70C3F2C0-9699-4951-804B-45014D468BEC}" dt="2022-12-07T09:54:31.860" v="2696" actId="165"/>
          <ac:cxnSpMkLst>
            <pc:docMk/>
            <pc:sldMk cId="3194966072" sldId="263"/>
            <ac:cxnSpMk id="903" creationId="{099665D2-1B19-84CF-2B8F-079CC363D0F6}"/>
          </ac:cxnSpMkLst>
        </pc:cxnChg>
        <pc:cxnChg chg="mod">
          <ac:chgData name="Phoebe Clingan" userId="c9c5a307-583a-489a-830c-90ffa26b841e" providerId="ADAL" clId="{70C3F2C0-9699-4951-804B-45014D468BEC}" dt="2022-12-07T09:54:31.860" v="2696" actId="165"/>
          <ac:cxnSpMkLst>
            <pc:docMk/>
            <pc:sldMk cId="3194966072" sldId="263"/>
            <ac:cxnSpMk id="909" creationId="{1F503761-7C2C-0F98-0745-85B423F1F2F5}"/>
          </ac:cxnSpMkLst>
        </pc:cxnChg>
        <pc:cxnChg chg="mod">
          <ac:chgData name="Phoebe Clingan" userId="c9c5a307-583a-489a-830c-90ffa26b841e" providerId="ADAL" clId="{70C3F2C0-9699-4951-804B-45014D468BEC}" dt="2022-12-07T09:54:31.860" v="2696" actId="165"/>
          <ac:cxnSpMkLst>
            <pc:docMk/>
            <pc:sldMk cId="3194966072" sldId="263"/>
            <ac:cxnSpMk id="916" creationId="{BAD518FA-6EED-7FB6-464B-3CF2C2955FBC}"/>
          </ac:cxnSpMkLst>
        </pc:cxnChg>
        <pc:cxnChg chg="mod ord">
          <ac:chgData name="Phoebe Clingan" userId="c9c5a307-583a-489a-830c-90ffa26b841e" providerId="ADAL" clId="{70C3F2C0-9699-4951-804B-45014D468BEC}" dt="2022-12-07T09:54:31.860" v="2696" actId="165"/>
          <ac:cxnSpMkLst>
            <pc:docMk/>
            <pc:sldMk cId="3194966072" sldId="263"/>
            <ac:cxnSpMk id="927" creationId="{34DEF818-EF78-498F-B150-5C842FF111BB}"/>
          </ac:cxnSpMkLst>
        </pc:cxnChg>
        <pc:cxnChg chg="mod ord">
          <ac:chgData name="Phoebe Clingan" userId="c9c5a307-583a-489a-830c-90ffa26b841e" providerId="ADAL" clId="{70C3F2C0-9699-4951-804B-45014D468BEC}" dt="2022-12-07T09:54:31.860" v="2696" actId="165"/>
          <ac:cxnSpMkLst>
            <pc:docMk/>
            <pc:sldMk cId="3194966072" sldId="263"/>
            <ac:cxnSpMk id="929" creationId="{91029273-4A35-8B27-7242-D710D33D474E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0AA57-36DF-E5A9-7D5B-C2EA274547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414819-7417-A36D-0FE4-DB23109B6C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8EDA93-692E-A796-3BE4-5F955507E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D5DC5-3568-4CD4-9552-E26938641EFD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B5051-665C-546C-F664-CC681F314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88E6B-A572-A421-C890-76EFF1F9D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95405-12F6-49A4-980A-B16D6E8024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8270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487B9-980F-0E5C-379D-ECD2B4AE0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2B42DC-74C1-F58D-5D82-BB8534AC44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0C8513-B22D-52CC-61A4-875889BF9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D5DC5-3568-4CD4-9552-E26938641EFD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2E54D-AB16-4F53-FF35-4CD2E8D57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E4845-891D-6663-68B0-1091C8129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95405-12F6-49A4-980A-B16D6E8024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2954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44696-887A-130D-3862-FBBACEAB0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F1F443-685C-1C5C-C2DB-2FAE1F887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1A6CC9-7EBC-54C5-4A9F-92664F4EE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D5DC5-3568-4CD4-9552-E26938641EFD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84FC5-ED2F-9FD3-3812-58B36A539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1E9B97-7428-F806-81CD-E4FA97CF0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95405-12F6-49A4-980A-B16D6E8024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643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A91DB-C37A-E13C-8841-4A6F303A7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072B0A-83B2-5507-1FD1-2CE8181F3E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060135-43E4-338E-9A06-786E920160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A99412-B6F0-E9EA-29AD-87EAD53D6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D5DC5-3568-4CD4-9552-E26938641EFD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A7D5E5-0E0D-8017-08D6-6E73E87AC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DB1CE3-810D-5C39-DCB2-1AACABC89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95405-12F6-49A4-980A-B16D6E8024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062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BD4AD-9F58-60C7-BDBA-161E6C7C3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2D6D4E-93F8-7E4D-95C2-3A8E4D4120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FF83B6-0963-E958-3A2C-16A0825E25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E0DB22-1189-483A-46A6-1D1FB57710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9CCC62-9853-D9D5-833E-6FC0B25A4A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1FC049-1D7B-5646-8DF1-626C2BB9E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D5DC5-3568-4CD4-9552-E26938641EFD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B7CBB8-43F9-0F0C-54B5-479E4D9FD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84815C-ED50-FE09-4AD1-128E83931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95405-12F6-49A4-980A-B16D6E8024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2329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61ADB-800C-67ED-B720-BA71F1C6E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B98F5A-EE18-A5A5-3218-BF1D8CDAA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D5DC5-3568-4CD4-9552-E26938641EFD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D947F1-CB42-69C2-0871-708EF6789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A5B030-CEC2-3681-27E3-D15228546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95405-12F6-49A4-980A-B16D6E8024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9696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452874-6A41-A197-4560-F89D0ADBA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D5DC5-3568-4CD4-9552-E26938641EFD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970F30-4D6F-CF8B-BF90-8C7057E30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A477CE-172D-E97C-AD93-F66F773A4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95405-12F6-49A4-980A-B16D6E8024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9762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970E2-5586-3805-C7D7-A808FC056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C5886-88B5-89E3-AC5C-771A0F2211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52FC99-4C61-628E-C912-16C4BACB60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902A97-4954-231C-B73C-8265D193C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D5DC5-3568-4CD4-9552-E26938641EFD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4056E7-00A8-BD97-F31F-150C3BD84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54F83A-6816-3408-C40E-79030ECC5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95405-12F6-49A4-980A-B16D6E8024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78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88CD6-416E-F7F7-7A70-86522B71E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0FB2D4-11B9-C1ED-514C-99F166F914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165329-4606-E01C-C994-ACF8E49AC3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0BB85F-0660-967D-8A17-CD2D9DD7A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D5DC5-3568-4CD4-9552-E26938641EFD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5740F0-2DB0-055B-4B6C-486AB0365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137E39-9EB0-8190-0A19-97F607C98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95405-12F6-49A4-980A-B16D6E8024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028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024F0-6A88-946B-B066-8AD327F35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BCA67A-316B-68D1-DC69-866BDB6A17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8FACEF-29B3-058D-B818-E8C020B78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D5DC5-3568-4CD4-9552-E26938641EFD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15CA9E-63A9-5812-535C-39775A9D5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F0E810-C691-DCB8-E61D-C10FD3BA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95405-12F6-49A4-980A-B16D6E8024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272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630FDF-C648-705A-53D2-7AF5E32F9D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0AC097-8C18-009C-F37C-AA791FECAB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9C1CCF-43C4-7A94-B60D-9D3E784E0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D5DC5-3568-4CD4-9552-E26938641EFD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41088C-638E-9F19-7B00-059F4DC98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F022CB-F159-13A0-7EB4-6C7556566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95405-12F6-49A4-980A-B16D6E8024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2448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8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F6A361-DD40-2EDE-D109-70A854A2E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A2B23D-6D5E-FBF6-8004-803BA6A248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0E0D90-D142-2DAB-318F-A4A7649AE3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D5DC5-3568-4CD4-9552-E26938641EFD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E37FBF-1E94-A4E6-45EA-2EB9CEB1C2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0F8BE4-1DFD-6DD4-F3FF-3375CC0F84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95405-12F6-49A4-980A-B16D6E8024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2866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26" Type="http://schemas.openxmlformats.org/officeDocument/2006/relationships/image" Target="../media/image23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18.svg"/><Relationship Id="rId34" Type="http://schemas.openxmlformats.org/officeDocument/2006/relationships/image" Target="../media/image3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svg"/><Relationship Id="rId25" Type="http://schemas.openxmlformats.org/officeDocument/2006/relationships/image" Target="../media/image22.svg"/><Relationship Id="rId33" Type="http://schemas.openxmlformats.org/officeDocument/2006/relationships/image" Target="../media/image30.svg"/><Relationship Id="rId2" Type="http://schemas.openxmlformats.org/officeDocument/2006/relationships/audio" Target="../media/media1.mp3"/><Relationship Id="rId16" Type="http://schemas.openxmlformats.org/officeDocument/2006/relationships/image" Target="../media/image13.png"/><Relationship Id="rId20" Type="http://schemas.openxmlformats.org/officeDocument/2006/relationships/image" Target="../media/image17.png"/><Relationship Id="rId29" Type="http://schemas.openxmlformats.org/officeDocument/2006/relationships/image" Target="../media/image26.svg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24" Type="http://schemas.openxmlformats.org/officeDocument/2006/relationships/image" Target="../media/image21.png"/><Relationship Id="rId32" Type="http://schemas.openxmlformats.org/officeDocument/2006/relationships/image" Target="../media/image29.png"/><Relationship Id="rId5" Type="http://schemas.openxmlformats.org/officeDocument/2006/relationships/image" Target="../media/image2.png"/><Relationship Id="rId15" Type="http://schemas.openxmlformats.org/officeDocument/2006/relationships/image" Target="../media/image12.svg"/><Relationship Id="rId23" Type="http://schemas.openxmlformats.org/officeDocument/2006/relationships/image" Target="../media/image20.svg"/><Relationship Id="rId28" Type="http://schemas.openxmlformats.org/officeDocument/2006/relationships/image" Target="../media/image25.png"/><Relationship Id="rId36" Type="http://schemas.openxmlformats.org/officeDocument/2006/relationships/image" Target="../media/image33.png"/><Relationship Id="rId10" Type="http://schemas.openxmlformats.org/officeDocument/2006/relationships/image" Target="../media/image7.png"/><Relationship Id="rId19" Type="http://schemas.openxmlformats.org/officeDocument/2006/relationships/image" Target="../media/image16.svg"/><Relationship Id="rId31" Type="http://schemas.openxmlformats.org/officeDocument/2006/relationships/image" Target="../media/image28.sv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Relationship Id="rId22" Type="http://schemas.openxmlformats.org/officeDocument/2006/relationships/image" Target="../media/image19.png"/><Relationship Id="rId27" Type="http://schemas.openxmlformats.org/officeDocument/2006/relationships/image" Target="../media/image24.svg"/><Relationship Id="rId30" Type="http://schemas.openxmlformats.org/officeDocument/2006/relationships/image" Target="../media/image27.png"/><Relationship Id="rId35" Type="http://schemas.openxmlformats.org/officeDocument/2006/relationships/image" Target="../media/image32.svg"/><Relationship Id="rId8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.png"/><Relationship Id="rId18" Type="http://schemas.openxmlformats.org/officeDocument/2006/relationships/image" Target="../media/image13.png"/><Relationship Id="rId26" Type="http://schemas.openxmlformats.org/officeDocument/2006/relationships/image" Target="../media/image21.png"/><Relationship Id="rId21" Type="http://schemas.openxmlformats.org/officeDocument/2006/relationships/image" Target="../media/image16.svg"/><Relationship Id="rId34" Type="http://schemas.openxmlformats.org/officeDocument/2006/relationships/image" Target="../media/image29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2.svg"/><Relationship Id="rId25" Type="http://schemas.openxmlformats.org/officeDocument/2006/relationships/image" Target="../media/image20.svg"/><Relationship Id="rId33" Type="http://schemas.openxmlformats.org/officeDocument/2006/relationships/image" Target="../media/image37.svg"/><Relationship Id="rId2" Type="http://schemas.microsoft.com/office/2007/relationships/media" Target="../media/media2.mp3"/><Relationship Id="rId16" Type="http://schemas.openxmlformats.org/officeDocument/2006/relationships/image" Target="../media/image11.png"/><Relationship Id="rId20" Type="http://schemas.openxmlformats.org/officeDocument/2006/relationships/image" Target="../media/image15.png"/><Relationship Id="rId29" Type="http://schemas.openxmlformats.org/officeDocument/2006/relationships/image" Target="../media/image35.svg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24" Type="http://schemas.openxmlformats.org/officeDocument/2006/relationships/image" Target="../media/image19.png"/><Relationship Id="rId32" Type="http://schemas.openxmlformats.org/officeDocument/2006/relationships/image" Target="../media/image27.png"/><Relationship Id="rId37" Type="http://schemas.openxmlformats.org/officeDocument/2006/relationships/image" Target="../media/image39.svg"/><Relationship Id="rId5" Type="http://schemas.openxmlformats.org/officeDocument/2006/relationships/image" Target="../media/image2.png"/><Relationship Id="rId15" Type="http://schemas.openxmlformats.org/officeDocument/2006/relationships/image" Target="../media/image33.png"/><Relationship Id="rId23" Type="http://schemas.openxmlformats.org/officeDocument/2006/relationships/image" Target="../media/image34.svg"/><Relationship Id="rId28" Type="http://schemas.openxmlformats.org/officeDocument/2006/relationships/image" Target="../media/image23.png"/><Relationship Id="rId36" Type="http://schemas.openxmlformats.org/officeDocument/2006/relationships/image" Target="../media/image31.png"/><Relationship Id="rId10" Type="http://schemas.openxmlformats.org/officeDocument/2006/relationships/image" Target="../media/image7.png"/><Relationship Id="rId19" Type="http://schemas.openxmlformats.org/officeDocument/2006/relationships/image" Target="../media/image14.svg"/><Relationship Id="rId31" Type="http://schemas.openxmlformats.org/officeDocument/2006/relationships/image" Target="../media/image36.sv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6.png"/><Relationship Id="rId14" Type="http://schemas.openxmlformats.org/officeDocument/2006/relationships/image" Target="../media/image10.png"/><Relationship Id="rId22" Type="http://schemas.openxmlformats.org/officeDocument/2006/relationships/image" Target="../media/image17.png"/><Relationship Id="rId27" Type="http://schemas.openxmlformats.org/officeDocument/2006/relationships/image" Target="../media/image22.svg"/><Relationship Id="rId30" Type="http://schemas.openxmlformats.org/officeDocument/2006/relationships/image" Target="../media/image25.png"/><Relationship Id="rId35" Type="http://schemas.openxmlformats.org/officeDocument/2006/relationships/image" Target="../media/image38.svg"/><Relationship Id="rId8" Type="http://schemas.openxmlformats.org/officeDocument/2006/relationships/image" Target="../media/image5.png"/><Relationship Id="rId3" Type="http://schemas.openxmlformats.org/officeDocument/2006/relationships/audio" Target="../media/media2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B443A4A-9D2A-91F3-BFEE-3F13BA51466A}"/>
              </a:ext>
            </a:extLst>
          </p:cNvPr>
          <p:cNvSpPr>
            <a:spLocks/>
          </p:cNvSpPr>
          <p:nvPr/>
        </p:nvSpPr>
        <p:spPr>
          <a:xfrm>
            <a:off x="0" y="0"/>
            <a:ext cx="2285238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34000">
                <a:srgbClr val="543420"/>
              </a:gs>
              <a:gs pos="34000">
                <a:srgbClr val="006666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7" name="!!BG Mask">
            <a:extLst>
              <a:ext uri="{FF2B5EF4-FFF2-40B4-BE49-F238E27FC236}">
                <a16:creationId xmlns:a16="http://schemas.microsoft.com/office/drawing/2014/main" id="{5EEFFC95-DCD5-51F9-DD8A-EE2D5846C288}"/>
              </a:ext>
            </a:extLst>
          </p:cNvPr>
          <p:cNvSpPr>
            <a:spLocks/>
          </p:cNvSpPr>
          <p:nvPr/>
        </p:nvSpPr>
        <p:spPr>
          <a:xfrm>
            <a:off x="10660380" y="0"/>
            <a:ext cx="12192000" cy="6858000"/>
          </a:xfrm>
          <a:custGeom>
            <a:avLst/>
            <a:gdLst>
              <a:gd name="connsiteX0" fmla="*/ 6150364 w 12192000"/>
              <a:gd name="connsiteY0" fmla="*/ 364292 h 6858000"/>
              <a:gd name="connsiteX1" fmla="*/ 3492009 w 12192000"/>
              <a:gd name="connsiteY1" fmla="*/ 2459710 h 6858000"/>
              <a:gd name="connsiteX2" fmla="*/ 4053676 w 12192000"/>
              <a:gd name="connsiteY2" fmla="*/ 4605967 h 6858000"/>
              <a:gd name="connsiteX3" fmla="*/ 8234850 w 12192000"/>
              <a:gd name="connsiteY3" fmla="*/ 4605967 h 6858000"/>
              <a:gd name="connsiteX4" fmla="*/ 8234850 w 12192000"/>
              <a:gd name="connsiteY4" fmla="*/ 4606094 h 6858000"/>
              <a:gd name="connsiteX5" fmla="*/ 8692546 w 12192000"/>
              <a:gd name="connsiteY5" fmla="*/ 2402894 h 6858000"/>
              <a:gd name="connsiteX6" fmla="*/ 6150364 w 12192000"/>
              <a:gd name="connsiteY6" fmla="*/ 364292 h 6858000"/>
              <a:gd name="connsiteX7" fmla="*/ 0 w 12192000"/>
              <a:gd name="connsiteY7" fmla="*/ 0 h 6858000"/>
              <a:gd name="connsiteX8" fmla="*/ 12192000 w 12192000"/>
              <a:gd name="connsiteY8" fmla="*/ 0 h 6858000"/>
              <a:gd name="connsiteX9" fmla="*/ 12192000 w 12192000"/>
              <a:gd name="connsiteY9" fmla="*/ 6858000 h 6858000"/>
              <a:gd name="connsiteX10" fmla="*/ 0 w 12192000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6858000">
                <a:moveTo>
                  <a:pt x="6150364" y="364292"/>
                </a:moveTo>
                <a:cubicBezTo>
                  <a:pt x="4504000" y="364292"/>
                  <a:pt x="3670206" y="1381241"/>
                  <a:pt x="3492009" y="2459710"/>
                </a:cubicBezTo>
                <a:cubicBezTo>
                  <a:pt x="3341264" y="3372561"/>
                  <a:pt x="3696263" y="4346804"/>
                  <a:pt x="4053676" y="4605967"/>
                </a:cubicBezTo>
                <a:cubicBezTo>
                  <a:pt x="4625512" y="5020703"/>
                  <a:pt x="7694536" y="5081078"/>
                  <a:pt x="8234850" y="4605967"/>
                </a:cubicBezTo>
                <a:lnTo>
                  <a:pt x="8234850" y="4606094"/>
                </a:lnTo>
                <a:cubicBezTo>
                  <a:pt x="8529093" y="4347312"/>
                  <a:pt x="8854222" y="3337354"/>
                  <a:pt x="8692546" y="2402894"/>
                </a:cubicBezTo>
                <a:cubicBezTo>
                  <a:pt x="8509392" y="1343874"/>
                  <a:pt x="7796726" y="364292"/>
                  <a:pt x="6150364" y="364292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34000">
                <a:srgbClr val="006666"/>
              </a:gs>
              <a:gs pos="33000">
                <a:srgbClr val="543420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935" name="Snowlfakes24" hidden="1">
            <a:extLst>
              <a:ext uri="{FF2B5EF4-FFF2-40B4-BE49-F238E27FC236}">
                <a16:creationId xmlns:a16="http://schemas.microsoft.com/office/drawing/2014/main" id="{CDC16C1C-5E33-6CAC-41AE-264A6B6BD698}"/>
              </a:ext>
            </a:extLst>
          </p:cNvPr>
          <p:cNvGrpSpPr/>
          <p:nvPr/>
        </p:nvGrpSpPr>
        <p:grpSpPr>
          <a:xfrm>
            <a:off x="4109226" y="-689379"/>
            <a:ext cx="3884877" cy="1271458"/>
            <a:chOff x="3958636" y="-747532"/>
            <a:chExt cx="3884877" cy="1271458"/>
          </a:xfrm>
        </p:grpSpPr>
        <p:sp>
          <p:nvSpPr>
            <p:cNvPr id="936" name="Star: 8 Points 935">
              <a:extLst>
                <a:ext uri="{FF2B5EF4-FFF2-40B4-BE49-F238E27FC236}">
                  <a16:creationId xmlns:a16="http://schemas.microsoft.com/office/drawing/2014/main" id="{391B1797-A988-E2D6-D9F9-3232C4613B4C}"/>
                </a:ext>
              </a:extLst>
            </p:cNvPr>
            <p:cNvSpPr/>
            <p:nvPr/>
          </p:nvSpPr>
          <p:spPr>
            <a:xfrm>
              <a:off x="5453350" y="-358205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7" name="Star: 8 Points 936">
              <a:extLst>
                <a:ext uri="{FF2B5EF4-FFF2-40B4-BE49-F238E27FC236}">
                  <a16:creationId xmlns:a16="http://schemas.microsoft.com/office/drawing/2014/main" id="{E7A9444D-E2A8-D53B-C684-D917BB919D78}"/>
                </a:ext>
              </a:extLst>
            </p:cNvPr>
            <p:cNvSpPr/>
            <p:nvPr/>
          </p:nvSpPr>
          <p:spPr>
            <a:xfrm>
              <a:off x="6503218" y="-213910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8" name="Star: 8 Points 937">
              <a:extLst>
                <a:ext uri="{FF2B5EF4-FFF2-40B4-BE49-F238E27FC236}">
                  <a16:creationId xmlns:a16="http://schemas.microsoft.com/office/drawing/2014/main" id="{650B45A9-781C-3733-F900-DB07B9534950}"/>
                </a:ext>
              </a:extLst>
            </p:cNvPr>
            <p:cNvSpPr/>
            <p:nvPr/>
          </p:nvSpPr>
          <p:spPr>
            <a:xfrm>
              <a:off x="7797793" y="478206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9" name="Star: 8 Points 938">
              <a:extLst>
                <a:ext uri="{FF2B5EF4-FFF2-40B4-BE49-F238E27FC236}">
                  <a16:creationId xmlns:a16="http://schemas.microsoft.com/office/drawing/2014/main" id="{934A39E1-C647-B201-FCBE-67013C53B912}"/>
                </a:ext>
              </a:extLst>
            </p:cNvPr>
            <p:cNvSpPr/>
            <p:nvPr/>
          </p:nvSpPr>
          <p:spPr>
            <a:xfrm rot="16200000">
              <a:off x="7342188" y="-75813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0" name="Star: 8 Points 939">
              <a:extLst>
                <a:ext uri="{FF2B5EF4-FFF2-40B4-BE49-F238E27FC236}">
                  <a16:creationId xmlns:a16="http://schemas.microsoft.com/office/drawing/2014/main" id="{4561921C-7BD0-E6F7-0837-32A6814BD0CE}"/>
                </a:ext>
              </a:extLst>
            </p:cNvPr>
            <p:cNvSpPr/>
            <p:nvPr/>
          </p:nvSpPr>
          <p:spPr>
            <a:xfrm rot="16200000">
              <a:off x="6870857" y="-685546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1" name="Star: 8 Points 940">
              <a:extLst>
                <a:ext uri="{FF2B5EF4-FFF2-40B4-BE49-F238E27FC236}">
                  <a16:creationId xmlns:a16="http://schemas.microsoft.com/office/drawing/2014/main" id="{A763DD94-61BD-AAAF-E3A6-F975F67347F4}"/>
                </a:ext>
              </a:extLst>
            </p:cNvPr>
            <p:cNvSpPr/>
            <p:nvPr/>
          </p:nvSpPr>
          <p:spPr>
            <a:xfrm>
              <a:off x="4893891" y="-747532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2" name="Star: 8 Points 941">
              <a:extLst>
                <a:ext uri="{FF2B5EF4-FFF2-40B4-BE49-F238E27FC236}">
                  <a16:creationId xmlns:a16="http://schemas.microsoft.com/office/drawing/2014/main" id="{299F27B9-CA95-43C0-0F69-2FF8536BC4C2}"/>
                </a:ext>
              </a:extLst>
            </p:cNvPr>
            <p:cNvSpPr/>
            <p:nvPr/>
          </p:nvSpPr>
          <p:spPr>
            <a:xfrm rot="16200000">
              <a:off x="5889999" y="-737521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3" name="Star: 8 Points 942">
              <a:extLst>
                <a:ext uri="{FF2B5EF4-FFF2-40B4-BE49-F238E27FC236}">
                  <a16:creationId xmlns:a16="http://schemas.microsoft.com/office/drawing/2014/main" id="{49F4E269-6C07-38F8-33FA-E3E7C65CA6AC}"/>
                </a:ext>
              </a:extLst>
            </p:cNvPr>
            <p:cNvSpPr/>
            <p:nvPr/>
          </p:nvSpPr>
          <p:spPr>
            <a:xfrm>
              <a:off x="7779100" y="-215518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4" name="Star: 8 Points 943">
              <a:extLst>
                <a:ext uri="{FF2B5EF4-FFF2-40B4-BE49-F238E27FC236}">
                  <a16:creationId xmlns:a16="http://schemas.microsoft.com/office/drawing/2014/main" id="{9189027D-B86A-115F-63A8-6FB4F52B1524}"/>
                </a:ext>
              </a:extLst>
            </p:cNvPr>
            <p:cNvSpPr/>
            <p:nvPr/>
          </p:nvSpPr>
          <p:spPr>
            <a:xfrm>
              <a:off x="5784497" y="-463312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5" name="Star: 8 Points 944">
              <a:extLst>
                <a:ext uri="{FF2B5EF4-FFF2-40B4-BE49-F238E27FC236}">
                  <a16:creationId xmlns:a16="http://schemas.microsoft.com/office/drawing/2014/main" id="{78BE8299-56A5-BF36-3C40-1AF737A46C3F}"/>
                </a:ext>
              </a:extLst>
            </p:cNvPr>
            <p:cNvSpPr/>
            <p:nvPr/>
          </p:nvSpPr>
          <p:spPr>
            <a:xfrm>
              <a:off x="7319327" y="-304581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6" name="Star: 8 Points 945">
              <a:extLst>
                <a:ext uri="{FF2B5EF4-FFF2-40B4-BE49-F238E27FC236}">
                  <a16:creationId xmlns:a16="http://schemas.microsoft.com/office/drawing/2014/main" id="{2232028C-E1F9-F635-499E-551903CF9A57}"/>
                </a:ext>
              </a:extLst>
            </p:cNvPr>
            <p:cNvSpPr/>
            <p:nvPr/>
          </p:nvSpPr>
          <p:spPr>
            <a:xfrm>
              <a:off x="4244799" y="-278649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7" name="Star: 8 Points 946">
              <a:extLst>
                <a:ext uri="{FF2B5EF4-FFF2-40B4-BE49-F238E27FC236}">
                  <a16:creationId xmlns:a16="http://schemas.microsoft.com/office/drawing/2014/main" id="{7579BC6F-2D42-3D44-2F1C-859DCB2AF2F7}"/>
                </a:ext>
              </a:extLst>
            </p:cNvPr>
            <p:cNvSpPr/>
            <p:nvPr/>
          </p:nvSpPr>
          <p:spPr>
            <a:xfrm>
              <a:off x="4846872" y="-300685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8" name="Star: 8 Points 947">
              <a:extLst>
                <a:ext uri="{FF2B5EF4-FFF2-40B4-BE49-F238E27FC236}">
                  <a16:creationId xmlns:a16="http://schemas.microsoft.com/office/drawing/2014/main" id="{0692B0D5-E83E-3932-F575-CDF52BB89246}"/>
                </a:ext>
              </a:extLst>
            </p:cNvPr>
            <p:cNvSpPr/>
            <p:nvPr/>
          </p:nvSpPr>
          <p:spPr>
            <a:xfrm>
              <a:off x="3958636" y="165491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49" name="Snowlfakes23" hidden="1">
            <a:extLst>
              <a:ext uri="{FF2B5EF4-FFF2-40B4-BE49-F238E27FC236}">
                <a16:creationId xmlns:a16="http://schemas.microsoft.com/office/drawing/2014/main" id="{768A4F41-CC68-8155-C341-6E81672BDE1E}"/>
              </a:ext>
            </a:extLst>
          </p:cNvPr>
          <p:cNvGrpSpPr/>
          <p:nvPr/>
        </p:nvGrpSpPr>
        <p:grpSpPr>
          <a:xfrm>
            <a:off x="4838164" y="-859238"/>
            <a:ext cx="2845717" cy="1143299"/>
            <a:chOff x="5093438" y="-632966"/>
            <a:chExt cx="2845717" cy="1143299"/>
          </a:xfrm>
        </p:grpSpPr>
        <p:sp>
          <p:nvSpPr>
            <p:cNvPr id="950" name="Star: 8 Points 949">
              <a:extLst>
                <a:ext uri="{FF2B5EF4-FFF2-40B4-BE49-F238E27FC236}">
                  <a16:creationId xmlns:a16="http://schemas.microsoft.com/office/drawing/2014/main" id="{0A38CF7B-A4FD-3D17-7C49-5555627DFC39}"/>
                </a:ext>
              </a:extLst>
            </p:cNvPr>
            <p:cNvSpPr/>
            <p:nvPr/>
          </p:nvSpPr>
          <p:spPr>
            <a:xfrm rot="16200000">
              <a:off x="5611636" y="-127473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1" name="Star: 8 Points 950">
              <a:extLst>
                <a:ext uri="{FF2B5EF4-FFF2-40B4-BE49-F238E27FC236}">
                  <a16:creationId xmlns:a16="http://schemas.microsoft.com/office/drawing/2014/main" id="{873A0E81-830D-E8C3-F730-748484868677}"/>
                </a:ext>
              </a:extLst>
            </p:cNvPr>
            <p:cNvSpPr/>
            <p:nvPr/>
          </p:nvSpPr>
          <p:spPr>
            <a:xfrm rot="16200000">
              <a:off x="5151841" y="-585231"/>
              <a:ext cx="124818" cy="1248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2" name="Star: 8 Points 951">
              <a:extLst>
                <a:ext uri="{FF2B5EF4-FFF2-40B4-BE49-F238E27FC236}">
                  <a16:creationId xmlns:a16="http://schemas.microsoft.com/office/drawing/2014/main" id="{51A2720B-52C5-6B30-C640-08550092847A}"/>
                </a:ext>
              </a:extLst>
            </p:cNvPr>
            <p:cNvSpPr/>
            <p:nvPr/>
          </p:nvSpPr>
          <p:spPr>
            <a:xfrm>
              <a:off x="7859780" y="-50819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3" name="Star: 8 Points 952">
              <a:extLst>
                <a:ext uri="{FF2B5EF4-FFF2-40B4-BE49-F238E27FC236}">
                  <a16:creationId xmlns:a16="http://schemas.microsoft.com/office/drawing/2014/main" id="{24F5D64C-D8D3-45A8-A04A-D948493CA624}"/>
                </a:ext>
              </a:extLst>
            </p:cNvPr>
            <p:cNvSpPr/>
            <p:nvPr/>
          </p:nvSpPr>
          <p:spPr>
            <a:xfrm>
              <a:off x="7779445" y="430958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4" name="Star: 8 Points 953">
              <a:extLst>
                <a:ext uri="{FF2B5EF4-FFF2-40B4-BE49-F238E27FC236}">
                  <a16:creationId xmlns:a16="http://schemas.microsoft.com/office/drawing/2014/main" id="{2203974A-C2F1-0B0E-D62E-DD8DB2CF7778}"/>
                </a:ext>
              </a:extLst>
            </p:cNvPr>
            <p:cNvSpPr/>
            <p:nvPr/>
          </p:nvSpPr>
          <p:spPr>
            <a:xfrm rot="16200000">
              <a:off x="7340668" y="-106233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5" name="Star: 8 Points 954">
              <a:extLst>
                <a:ext uri="{FF2B5EF4-FFF2-40B4-BE49-F238E27FC236}">
                  <a16:creationId xmlns:a16="http://schemas.microsoft.com/office/drawing/2014/main" id="{A13EFBDE-9DC4-173C-BC16-0124EB246B0E}"/>
                </a:ext>
              </a:extLst>
            </p:cNvPr>
            <p:cNvSpPr/>
            <p:nvPr/>
          </p:nvSpPr>
          <p:spPr>
            <a:xfrm>
              <a:off x="6320480" y="-284072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6" name="Star: 8 Points 955">
              <a:extLst>
                <a:ext uri="{FF2B5EF4-FFF2-40B4-BE49-F238E27FC236}">
                  <a16:creationId xmlns:a16="http://schemas.microsoft.com/office/drawing/2014/main" id="{6908C520-4F85-837A-100D-96087C8ADB75}"/>
                </a:ext>
              </a:extLst>
            </p:cNvPr>
            <p:cNvSpPr/>
            <p:nvPr/>
          </p:nvSpPr>
          <p:spPr>
            <a:xfrm>
              <a:off x="5779376" y="-368682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7" name="Star: 8 Points 956">
              <a:extLst>
                <a:ext uri="{FF2B5EF4-FFF2-40B4-BE49-F238E27FC236}">
                  <a16:creationId xmlns:a16="http://schemas.microsoft.com/office/drawing/2014/main" id="{3EDE18C3-FF78-B6EC-0B45-8A5BB5E47D9F}"/>
                </a:ext>
              </a:extLst>
            </p:cNvPr>
            <p:cNvSpPr/>
            <p:nvPr/>
          </p:nvSpPr>
          <p:spPr>
            <a:xfrm rot="16200000">
              <a:off x="5093438" y="-331528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8" name="Star: 8 Points 957">
              <a:extLst>
                <a:ext uri="{FF2B5EF4-FFF2-40B4-BE49-F238E27FC236}">
                  <a16:creationId xmlns:a16="http://schemas.microsoft.com/office/drawing/2014/main" id="{2986A291-A6B3-A09F-97FF-69B84854B29C}"/>
                </a:ext>
              </a:extLst>
            </p:cNvPr>
            <p:cNvSpPr/>
            <p:nvPr/>
          </p:nvSpPr>
          <p:spPr>
            <a:xfrm rot="16200000">
              <a:off x="6010741" y="-63296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9" name="Star: 8 Points 958">
              <a:extLst>
                <a:ext uri="{FF2B5EF4-FFF2-40B4-BE49-F238E27FC236}">
                  <a16:creationId xmlns:a16="http://schemas.microsoft.com/office/drawing/2014/main" id="{CF4AC923-9352-3821-CC66-778C592A5738}"/>
                </a:ext>
              </a:extLst>
            </p:cNvPr>
            <p:cNvSpPr/>
            <p:nvPr/>
          </p:nvSpPr>
          <p:spPr>
            <a:xfrm rot="16200000">
              <a:off x="6710716" y="-61664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0" name="Star: 8 Points 959">
              <a:extLst>
                <a:ext uri="{FF2B5EF4-FFF2-40B4-BE49-F238E27FC236}">
                  <a16:creationId xmlns:a16="http://schemas.microsoft.com/office/drawing/2014/main" id="{9821D152-716C-3F5E-31B1-A04A5281DF14}"/>
                </a:ext>
              </a:extLst>
            </p:cNvPr>
            <p:cNvSpPr/>
            <p:nvPr/>
          </p:nvSpPr>
          <p:spPr>
            <a:xfrm rot="16200000">
              <a:off x="6841675" y="-193985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61" name="Snowflakes22" hidden="1">
            <a:extLst>
              <a:ext uri="{FF2B5EF4-FFF2-40B4-BE49-F238E27FC236}">
                <a16:creationId xmlns:a16="http://schemas.microsoft.com/office/drawing/2014/main" id="{B2CC2775-5F4C-4A15-14D1-4C495F759171}"/>
              </a:ext>
            </a:extLst>
          </p:cNvPr>
          <p:cNvGrpSpPr/>
          <p:nvPr/>
        </p:nvGrpSpPr>
        <p:grpSpPr>
          <a:xfrm>
            <a:off x="4795687" y="-916320"/>
            <a:ext cx="3240909" cy="879736"/>
            <a:chOff x="4909607" y="-572323"/>
            <a:chExt cx="3240909" cy="879736"/>
          </a:xfrm>
        </p:grpSpPr>
        <p:sp>
          <p:nvSpPr>
            <p:cNvPr id="962" name="Star: 8 Points 961">
              <a:extLst>
                <a:ext uri="{FF2B5EF4-FFF2-40B4-BE49-F238E27FC236}">
                  <a16:creationId xmlns:a16="http://schemas.microsoft.com/office/drawing/2014/main" id="{5DAA7CE8-000A-57F0-2E18-5FDC77212B14}"/>
                </a:ext>
              </a:extLst>
            </p:cNvPr>
            <p:cNvSpPr/>
            <p:nvPr/>
          </p:nvSpPr>
          <p:spPr>
            <a:xfrm>
              <a:off x="5063298" y="-101494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3" name="Star: 8 Points 962">
              <a:extLst>
                <a:ext uri="{FF2B5EF4-FFF2-40B4-BE49-F238E27FC236}">
                  <a16:creationId xmlns:a16="http://schemas.microsoft.com/office/drawing/2014/main" id="{BA2C27AA-88D4-433D-3988-957F80439CAC}"/>
                </a:ext>
              </a:extLst>
            </p:cNvPr>
            <p:cNvSpPr/>
            <p:nvPr/>
          </p:nvSpPr>
          <p:spPr>
            <a:xfrm rot="16200000">
              <a:off x="6652593" y="-56068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4" name="Star: 8 Points 963">
              <a:extLst>
                <a:ext uri="{FF2B5EF4-FFF2-40B4-BE49-F238E27FC236}">
                  <a16:creationId xmlns:a16="http://schemas.microsoft.com/office/drawing/2014/main" id="{21A1F71B-351A-4F75-B249-CB7F2FA73FB7}"/>
                </a:ext>
              </a:extLst>
            </p:cNvPr>
            <p:cNvSpPr/>
            <p:nvPr/>
          </p:nvSpPr>
          <p:spPr>
            <a:xfrm rot="16200000">
              <a:off x="7568389" y="-352467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5" name="Star: 8 Points 964">
              <a:extLst>
                <a:ext uri="{FF2B5EF4-FFF2-40B4-BE49-F238E27FC236}">
                  <a16:creationId xmlns:a16="http://schemas.microsoft.com/office/drawing/2014/main" id="{479716EE-7BE4-91A9-4681-6D9E06137276}"/>
                </a:ext>
              </a:extLst>
            </p:cNvPr>
            <p:cNvSpPr/>
            <p:nvPr/>
          </p:nvSpPr>
          <p:spPr>
            <a:xfrm>
              <a:off x="6182910" y="-405453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6" name="Star: 8 Points 965">
              <a:extLst>
                <a:ext uri="{FF2B5EF4-FFF2-40B4-BE49-F238E27FC236}">
                  <a16:creationId xmlns:a16="http://schemas.microsoft.com/office/drawing/2014/main" id="{C7889A55-7A92-A024-99CD-F9CB26C4CEE3}"/>
                </a:ext>
              </a:extLst>
            </p:cNvPr>
            <p:cNvSpPr/>
            <p:nvPr/>
          </p:nvSpPr>
          <p:spPr>
            <a:xfrm rot="16200000">
              <a:off x="7486534" y="98890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7" name="Star: 8 Points 966">
              <a:extLst>
                <a:ext uri="{FF2B5EF4-FFF2-40B4-BE49-F238E27FC236}">
                  <a16:creationId xmlns:a16="http://schemas.microsoft.com/office/drawing/2014/main" id="{622FCB83-7E16-4B49-BACA-B0EE0E721639}"/>
                </a:ext>
              </a:extLst>
            </p:cNvPr>
            <p:cNvSpPr/>
            <p:nvPr/>
          </p:nvSpPr>
          <p:spPr>
            <a:xfrm>
              <a:off x="6841878" y="-29821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8" name="Star: 8 Points 967">
              <a:extLst>
                <a:ext uri="{FF2B5EF4-FFF2-40B4-BE49-F238E27FC236}">
                  <a16:creationId xmlns:a16="http://schemas.microsoft.com/office/drawing/2014/main" id="{88AE2C03-B522-DA03-C74C-8B11058FC502}"/>
                </a:ext>
              </a:extLst>
            </p:cNvPr>
            <p:cNvSpPr/>
            <p:nvPr/>
          </p:nvSpPr>
          <p:spPr>
            <a:xfrm>
              <a:off x="8071141" y="228038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9" name="Star: 8 Points 968">
              <a:extLst>
                <a:ext uri="{FF2B5EF4-FFF2-40B4-BE49-F238E27FC236}">
                  <a16:creationId xmlns:a16="http://schemas.microsoft.com/office/drawing/2014/main" id="{D8501483-D896-C80D-7591-BDEBE8B3165A}"/>
                </a:ext>
              </a:extLst>
            </p:cNvPr>
            <p:cNvSpPr/>
            <p:nvPr/>
          </p:nvSpPr>
          <p:spPr>
            <a:xfrm rot="16200000">
              <a:off x="4909607" y="-572323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0" name="Star: 8 Points 969">
              <a:extLst>
                <a:ext uri="{FF2B5EF4-FFF2-40B4-BE49-F238E27FC236}">
                  <a16:creationId xmlns:a16="http://schemas.microsoft.com/office/drawing/2014/main" id="{DA5C60BA-8816-9D7E-451E-4C177842A497}"/>
                </a:ext>
              </a:extLst>
            </p:cNvPr>
            <p:cNvSpPr/>
            <p:nvPr/>
          </p:nvSpPr>
          <p:spPr>
            <a:xfrm>
              <a:off x="5777856" y="-399102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1" name="Star: 8 Points 970">
              <a:extLst>
                <a:ext uri="{FF2B5EF4-FFF2-40B4-BE49-F238E27FC236}">
                  <a16:creationId xmlns:a16="http://schemas.microsoft.com/office/drawing/2014/main" id="{C0FA7C8E-FC70-2508-8545-EE04E5F5A050}"/>
                </a:ext>
              </a:extLst>
            </p:cNvPr>
            <p:cNvSpPr/>
            <p:nvPr/>
          </p:nvSpPr>
          <p:spPr>
            <a:xfrm>
              <a:off x="5438254" y="-347933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2" name="Star: 8 Points 971">
              <a:extLst>
                <a:ext uri="{FF2B5EF4-FFF2-40B4-BE49-F238E27FC236}">
                  <a16:creationId xmlns:a16="http://schemas.microsoft.com/office/drawing/2014/main" id="{7D61E053-E2ED-98E9-14FB-E32A4DD0EB21}"/>
                </a:ext>
              </a:extLst>
            </p:cNvPr>
            <p:cNvSpPr/>
            <p:nvPr/>
          </p:nvSpPr>
          <p:spPr>
            <a:xfrm rot="16200000">
              <a:off x="6023872" y="-370433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73" name="Snowlflakes21" hidden="1">
            <a:extLst>
              <a:ext uri="{FF2B5EF4-FFF2-40B4-BE49-F238E27FC236}">
                <a16:creationId xmlns:a16="http://schemas.microsoft.com/office/drawing/2014/main" id="{981A11CB-B81D-E528-183B-EFE1A74CC9AA}"/>
              </a:ext>
            </a:extLst>
          </p:cNvPr>
          <p:cNvGrpSpPr/>
          <p:nvPr/>
        </p:nvGrpSpPr>
        <p:grpSpPr>
          <a:xfrm>
            <a:off x="5147269" y="-400983"/>
            <a:ext cx="3228354" cy="1200204"/>
            <a:chOff x="4937389" y="-715965"/>
            <a:chExt cx="3228354" cy="1200204"/>
          </a:xfrm>
        </p:grpSpPr>
        <p:sp>
          <p:nvSpPr>
            <p:cNvPr id="974" name="Star: 8 Points 973">
              <a:extLst>
                <a:ext uri="{FF2B5EF4-FFF2-40B4-BE49-F238E27FC236}">
                  <a16:creationId xmlns:a16="http://schemas.microsoft.com/office/drawing/2014/main" id="{9860818D-FC73-335D-ED6E-91FBA0F45F2E}"/>
                </a:ext>
              </a:extLst>
            </p:cNvPr>
            <p:cNvSpPr/>
            <p:nvPr/>
          </p:nvSpPr>
          <p:spPr>
            <a:xfrm>
              <a:off x="7252118" y="144712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5" name="Star: 8 Points 974">
              <a:extLst>
                <a:ext uri="{FF2B5EF4-FFF2-40B4-BE49-F238E27FC236}">
                  <a16:creationId xmlns:a16="http://schemas.microsoft.com/office/drawing/2014/main" id="{B4BA843D-09BC-4A59-1312-91B1B8330DBB}"/>
                </a:ext>
              </a:extLst>
            </p:cNvPr>
            <p:cNvSpPr/>
            <p:nvPr/>
          </p:nvSpPr>
          <p:spPr>
            <a:xfrm>
              <a:off x="7917815" y="438519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6" name="Star: 8 Points 975">
              <a:extLst>
                <a:ext uri="{FF2B5EF4-FFF2-40B4-BE49-F238E27FC236}">
                  <a16:creationId xmlns:a16="http://schemas.microsoft.com/office/drawing/2014/main" id="{B3D87763-F962-85B7-0E27-664A6FFC70E7}"/>
                </a:ext>
              </a:extLst>
            </p:cNvPr>
            <p:cNvSpPr/>
            <p:nvPr/>
          </p:nvSpPr>
          <p:spPr>
            <a:xfrm rot="16200000">
              <a:off x="4937390" y="-209595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7" name="Star: 8 Points 976">
              <a:extLst>
                <a:ext uri="{FF2B5EF4-FFF2-40B4-BE49-F238E27FC236}">
                  <a16:creationId xmlns:a16="http://schemas.microsoft.com/office/drawing/2014/main" id="{A1F9A2D8-B0F9-ADFA-2BF4-10185F21189A}"/>
                </a:ext>
              </a:extLst>
            </p:cNvPr>
            <p:cNvSpPr/>
            <p:nvPr/>
          </p:nvSpPr>
          <p:spPr>
            <a:xfrm>
              <a:off x="6484870" y="-261158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8" name="Star: 8 Points 977">
              <a:extLst>
                <a:ext uri="{FF2B5EF4-FFF2-40B4-BE49-F238E27FC236}">
                  <a16:creationId xmlns:a16="http://schemas.microsoft.com/office/drawing/2014/main" id="{240D42D7-01CD-DBE5-E550-C9AC3F7A33F9}"/>
                </a:ext>
              </a:extLst>
            </p:cNvPr>
            <p:cNvSpPr/>
            <p:nvPr/>
          </p:nvSpPr>
          <p:spPr>
            <a:xfrm rot="16200000">
              <a:off x="5173042" y="-592927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9" name="Star: 8 Points 978">
              <a:extLst>
                <a:ext uri="{FF2B5EF4-FFF2-40B4-BE49-F238E27FC236}">
                  <a16:creationId xmlns:a16="http://schemas.microsoft.com/office/drawing/2014/main" id="{D37009E3-6116-87CF-4CB2-AA5DC5523199}"/>
                </a:ext>
              </a:extLst>
            </p:cNvPr>
            <p:cNvSpPr/>
            <p:nvPr/>
          </p:nvSpPr>
          <p:spPr>
            <a:xfrm rot="16200000">
              <a:off x="6869337" y="-715966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0" name="Star: 8 Points 979">
              <a:extLst>
                <a:ext uri="{FF2B5EF4-FFF2-40B4-BE49-F238E27FC236}">
                  <a16:creationId xmlns:a16="http://schemas.microsoft.com/office/drawing/2014/main" id="{541BC546-ABCD-1CB8-0A9E-616BB15D9610}"/>
                </a:ext>
              </a:extLst>
            </p:cNvPr>
            <p:cNvSpPr/>
            <p:nvPr/>
          </p:nvSpPr>
          <p:spPr>
            <a:xfrm rot="16200000">
              <a:off x="7606556" y="59203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1" name="Star: 8 Points 980">
              <a:extLst>
                <a:ext uri="{FF2B5EF4-FFF2-40B4-BE49-F238E27FC236}">
                  <a16:creationId xmlns:a16="http://schemas.microsoft.com/office/drawing/2014/main" id="{0B372EDB-2281-7BAB-E925-FE8A40CA5F92}"/>
                </a:ext>
              </a:extLst>
            </p:cNvPr>
            <p:cNvSpPr/>
            <p:nvPr/>
          </p:nvSpPr>
          <p:spPr>
            <a:xfrm>
              <a:off x="5513669" y="-144054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2" name="Star: 8 Points 981">
              <a:extLst>
                <a:ext uri="{FF2B5EF4-FFF2-40B4-BE49-F238E27FC236}">
                  <a16:creationId xmlns:a16="http://schemas.microsoft.com/office/drawing/2014/main" id="{8FF2368C-7262-033E-5E94-8B320F30C3E9}"/>
                </a:ext>
              </a:extLst>
            </p:cNvPr>
            <p:cNvSpPr/>
            <p:nvPr/>
          </p:nvSpPr>
          <p:spPr>
            <a:xfrm>
              <a:off x="7388026" y="-427321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3" name="Star: 8 Points 982">
              <a:extLst>
                <a:ext uri="{FF2B5EF4-FFF2-40B4-BE49-F238E27FC236}">
                  <a16:creationId xmlns:a16="http://schemas.microsoft.com/office/drawing/2014/main" id="{C2CB4AFD-4113-662F-D998-733D2FE5A808}"/>
                </a:ext>
              </a:extLst>
            </p:cNvPr>
            <p:cNvSpPr/>
            <p:nvPr/>
          </p:nvSpPr>
          <p:spPr>
            <a:xfrm rot="16200000">
              <a:off x="8086368" y="239465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4" name="Star: 8 Points 983">
              <a:extLst>
                <a:ext uri="{FF2B5EF4-FFF2-40B4-BE49-F238E27FC236}">
                  <a16:creationId xmlns:a16="http://schemas.microsoft.com/office/drawing/2014/main" id="{AE527AD7-33E4-08A2-14CF-EADA8E49A662}"/>
                </a:ext>
              </a:extLst>
            </p:cNvPr>
            <p:cNvSpPr/>
            <p:nvPr/>
          </p:nvSpPr>
          <p:spPr>
            <a:xfrm rot="16200000">
              <a:off x="6009221" y="-66338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85" name="Snowflakes20" hidden="1">
            <a:extLst>
              <a:ext uri="{FF2B5EF4-FFF2-40B4-BE49-F238E27FC236}">
                <a16:creationId xmlns:a16="http://schemas.microsoft.com/office/drawing/2014/main" id="{B76B809F-D729-2FDF-4D16-950D6CEC351D}"/>
              </a:ext>
            </a:extLst>
          </p:cNvPr>
          <p:cNvGrpSpPr/>
          <p:nvPr/>
        </p:nvGrpSpPr>
        <p:grpSpPr>
          <a:xfrm>
            <a:off x="4174320" y="-702260"/>
            <a:ext cx="3275736" cy="989684"/>
            <a:chOff x="5031249" y="-721959"/>
            <a:chExt cx="3275736" cy="989684"/>
          </a:xfrm>
        </p:grpSpPr>
        <p:sp>
          <p:nvSpPr>
            <p:cNvPr id="986" name="Star: 8 Points 985">
              <a:extLst>
                <a:ext uri="{FF2B5EF4-FFF2-40B4-BE49-F238E27FC236}">
                  <a16:creationId xmlns:a16="http://schemas.microsoft.com/office/drawing/2014/main" id="{89C44658-23D4-407B-6B00-EA92E3AC5C44}"/>
                </a:ext>
              </a:extLst>
            </p:cNvPr>
            <p:cNvSpPr/>
            <p:nvPr/>
          </p:nvSpPr>
          <p:spPr>
            <a:xfrm>
              <a:off x="6175375" y="-114665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7" name="Star: 8 Points 986">
              <a:extLst>
                <a:ext uri="{FF2B5EF4-FFF2-40B4-BE49-F238E27FC236}">
                  <a16:creationId xmlns:a16="http://schemas.microsoft.com/office/drawing/2014/main" id="{029C4A82-A2A1-D2F2-FF87-0E85220EA234}"/>
                </a:ext>
              </a:extLst>
            </p:cNvPr>
            <p:cNvSpPr/>
            <p:nvPr/>
          </p:nvSpPr>
          <p:spPr>
            <a:xfrm>
              <a:off x="8261265" y="-144592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8" name="Star: 8 Points 987">
              <a:extLst>
                <a:ext uri="{FF2B5EF4-FFF2-40B4-BE49-F238E27FC236}">
                  <a16:creationId xmlns:a16="http://schemas.microsoft.com/office/drawing/2014/main" id="{A88F5E23-F326-21A3-4C21-114824C2FABA}"/>
                </a:ext>
              </a:extLst>
            </p:cNvPr>
            <p:cNvSpPr/>
            <p:nvPr/>
          </p:nvSpPr>
          <p:spPr>
            <a:xfrm>
              <a:off x="7008971" y="-606183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9" name="Star: 8 Points 988">
              <a:extLst>
                <a:ext uri="{FF2B5EF4-FFF2-40B4-BE49-F238E27FC236}">
                  <a16:creationId xmlns:a16="http://schemas.microsoft.com/office/drawing/2014/main" id="{65539950-5799-0894-9C15-58C26EA849DF}"/>
                </a:ext>
              </a:extLst>
            </p:cNvPr>
            <p:cNvSpPr/>
            <p:nvPr/>
          </p:nvSpPr>
          <p:spPr>
            <a:xfrm>
              <a:off x="6301069" y="-721959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0" name="Star: 8 Points 989">
              <a:extLst>
                <a:ext uri="{FF2B5EF4-FFF2-40B4-BE49-F238E27FC236}">
                  <a16:creationId xmlns:a16="http://schemas.microsoft.com/office/drawing/2014/main" id="{13C0242C-CCBE-F59D-FE69-3C4B9D8515B5}"/>
                </a:ext>
              </a:extLst>
            </p:cNvPr>
            <p:cNvSpPr/>
            <p:nvPr/>
          </p:nvSpPr>
          <p:spPr>
            <a:xfrm>
              <a:off x="7328904" y="-29633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1" name="Star: 8 Points 990">
              <a:extLst>
                <a:ext uri="{FF2B5EF4-FFF2-40B4-BE49-F238E27FC236}">
                  <a16:creationId xmlns:a16="http://schemas.microsoft.com/office/drawing/2014/main" id="{9A37645C-5EBE-C834-8326-62D67D7DF255}"/>
                </a:ext>
              </a:extLst>
            </p:cNvPr>
            <p:cNvSpPr/>
            <p:nvPr/>
          </p:nvSpPr>
          <p:spPr>
            <a:xfrm>
              <a:off x="7723567" y="188350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2" name="Star: 8 Points 991">
              <a:extLst>
                <a:ext uri="{FF2B5EF4-FFF2-40B4-BE49-F238E27FC236}">
                  <a16:creationId xmlns:a16="http://schemas.microsoft.com/office/drawing/2014/main" id="{AB93A8A3-03EA-86C2-AB87-553CEF757456}"/>
                </a:ext>
              </a:extLst>
            </p:cNvPr>
            <p:cNvSpPr/>
            <p:nvPr/>
          </p:nvSpPr>
          <p:spPr>
            <a:xfrm rot="16200000">
              <a:off x="5031249" y="-476781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3" name="Star: 8 Points 992">
              <a:extLst>
                <a:ext uri="{FF2B5EF4-FFF2-40B4-BE49-F238E27FC236}">
                  <a16:creationId xmlns:a16="http://schemas.microsoft.com/office/drawing/2014/main" id="{0684D9A8-6539-5093-6EF9-824983A3E457}"/>
                </a:ext>
              </a:extLst>
            </p:cNvPr>
            <p:cNvSpPr/>
            <p:nvPr/>
          </p:nvSpPr>
          <p:spPr>
            <a:xfrm rot="16200000">
              <a:off x="6659364" y="-404360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4" name="Star: 8 Points 993">
              <a:extLst>
                <a:ext uri="{FF2B5EF4-FFF2-40B4-BE49-F238E27FC236}">
                  <a16:creationId xmlns:a16="http://schemas.microsoft.com/office/drawing/2014/main" id="{D7626A93-FE76-3C5F-3B04-65D707CC35CA}"/>
                </a:ext>
              </a:extLst>
            </p:cNvPr>
            <p:cNvSpPr/>
            <p:nvPr/>
          </p:nvSpPr>
          <p:spPr>
            <a:xfrm rot="16200000">
              <a:off x="5469637" y="-71757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5" name="Star: 8 Points 994">
              <a:extLst>
                <a:ext uri="{FF2B5EF4-FFF2-40B4-BE49-F238E27FC236}">
                  <a16:creationId xmlns:a16="http://schemas.microsoft.com/office/drawing/2014/main" id="{6D6C2A39-C078-C759-DB02-97F1FEC2179A}"/>
                </a:ext>
              </a:extLst>
            </p:cNvPr>
            <p:cNvSpPr/>
            <p:nvPr/>
          </p:nvSpPr>
          <p:spPr>
            <a:xfrm>
              <a:off x="5512149" y="-174474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6" name="Star: 8 Points 995">
              <a:extLst>
                <a:ext uri="{FF2B5EF4-FFF2-40B4-BE49-F238E27FC236}">
                  <a16:creationId xmlns:a16="http://schemas.microsoft.com/office/drawing/2014/main" id="{9CFE9106-719E-D909-18F6-B967DC191C94}"/>
                </a:ext>
              </a:extLst>
            </p:cNvPr>
            <p:cNvSpPr/>
            <p:nvPr/>
          </p:nvSpPr>
          <p:spPr>
            <a:xfrm>
              <a:off x="6967583" y="-8588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97" name="Snowlfakes19" hidden="1">
            <a:extLst>
              <a:ext uri="{FF2B5EF4-FFF2-40B4-BE49-F238E27FC236}">
                <a16:creationId xmlns:a16="http://schemas.microsoft.com/office/drawing/2014/main" id="{34F64AE1-D432-7F55-5481-31E12A655A13}"/>
              </a:ext>
            </a:extLst>
          </p:cNvPr>
          <p:cNvGrpSpPr/>
          <p:nvPr/>
        </p:nvGrpSpPr>
        <p:grpSpPr>
          <a:xfrm>
            <a:off x="4764803" y="-573630"/>
            <a:ext cx="3167341" cy="989035"/>
            <a:chOff x="4753558" y="-734767"/>
            <a:chExt cx="3167341" cy="989035"/>
          </a:xfrm>
        </p:grpSpPr>
        <p:sp>
          <p:nvSpPr>
            <p:cNvPr id="998" name="Star: 8 Points 997">
              <a:extLst>
                <a:ext uri="{FF2B5EF4-FFF2-40B4-BE49-F238E27FC236}">
                  <a16:creationId xmlns:a16="http://schemas.microsoft.com/office/drawing/2014/main" id="{F0B47B66-3312-9098-88B6-1A93BA4CCA47}"/>
                </a:ext>
              </a:extLst>
            </p:cNvPr>
            <p:cNvSpPr/>
            <p:nvPr/>
          </p:nvSpPr>
          <p:spPr>
            <a:xfrm>
              <a:off x="5737544" y="-19374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9" name="Star: 8 Points 998">
              <a:extLst>
                <a:ext uri="{FF2B5EF4-FFF2-40B4-BE49-F238E27FC236}">
                  <a16:creationId xmlns:a16="http://schemas.microsoft.com/office/drawing/2014/main" id="{6DF7167C-4144-7FE9-E50B-15D0971BEFA9}"/>
                </a:ext>
              </a:extLst>
            </p:cNvPr>
            <p:cNvSpPr/>
            <p:nvPr/>
          </p:nvSpPr>
          <p:spPr>
            <a:xfrm>
              <a:off x="7180596" y="-336650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0" name="Star: 8 Points 999">
              <a:extLst>
                <a:ext uri="{FF2B5EF4-FFF2-40B4-BE49-F238E27FC236}">
                  <a16:creationId xmlns:a16="http://schemas.microsoft.com/office/drawing/2014/main" id="{C4A9F874-48C8-A4F6-0079-976223B8B24E}"/>
                </a:ext>
              </a:extLst>
            </p:cNvPr>
            <p:cNvSpPr/>
            <p:nvPr/>
          </p:nvSpPr>
          <p:spPr>
            <a:xfrm rot="16200000">
              <a:off x="4753559" y="-450390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1" name="Star: 8 Points 1000">
              <a:extLst>
                <a:ext uri="{FF2B5EF4-FFF2-40B4-BE49-F238E27FC236}">
                  <a16:creationId xmlns:a16="http://schemas.microsoft.com/office/drawing/2014/main" id="{438A59F4-C2A5-3FC0-CE1D-EB7C9419B996}"/>
                </a:ext>
              </a:extLst>
            </p:cNvPr>
            <p:cNvSpPr/>
            <p:nvPr/>
          </p:nvSpPr>
          <p:spPr>
            <a:xfrm rot="16200000">
              <a:off x="7796079" y="129448"/>
              <a:ext cx="124818" cy="1248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2" name="Star: 8 Points 1001">
              <a:extLst>
                <a:ext uri="{FF2B5EF4-FFF2-40B4-BE49-F238E27FC236}">
                  <a16:creationId xmlns:a16="http://schemas.microsoft.com/office/drawing/2014/main" id="{7B0D5434-2BE6-636E-D017-7C199A247DA7}"/>
                </a:ext>
              </a:extLst>
            </p:cNvPr>
            <p:cNvSpPr/>
            <p:nvPr/>
          </p:nvSpPr>
          <p:spPr>
            <a:xfrm rot="16200000">
              <a:off x="5737330" y="-734767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3" name="Star: 8 Points 1002">
              <a:extLst>
                <a:ext uri="{FF2B5EF4-FFF2-40B4-BE49-F238E27FC236}">
                  <a16:creationId xmlns:a16="http://schemas.microsoft.com/office/drawing/2014/main" id="{E4C719C0-E691-F989-3E49-DB260061C0C1}"/>
                </a:ext>
              </a:extLst>
            </p:cNvPr>
            <p:cNvSpPr/>
            <p:nvPr/>
          </p:nvSpPr>
          <p:spPr>
            <a:xfrm rot="16200000">
              <a:off x="7504991" y="-123878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4" name="Star: 8 Points 1003">
              <a:extLst>
                <a:ext uri="{FF2B5EF4-FFF2-40B4-BE49-F238E27FC236}">
                  <a16:creationId xmlns:a16="http://schemas.microsoft.com/office/drawing/2014/main" id="{D71B4A07-1245-BE0E-620C-DD25A4796138}"/>
                </a:ext>
              </a:extLst>
            </p:cNvPr>
            <p:cNvSpPr/>
            <p:nvPr/>
          </p:nvSpPr>
          <p:spPr>
            <a:xfrm>
              <a:off x="6045549" y="-416293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5" name="Star: 8 Points 1004">
              <a:extLst>
                <a:ext uri="{FF2B5EF4-FFF2-40B4-BE49-F238E27FC236}">
                  <a16:creationId xmlns:a16="http://schemas.microsoft.com/office/drawing/2014/main" id="{3CC1EE2C-C155-9C2E-20BC-27E5B6AECE63}"/>
                </a:ext>
              </a:extLst>
            </p:cNvPr>
            <p:cNvSpPr/>
            <p:nvPr/>
          </p:nvSpPr>
          <p:spPr>
            <a:xfrm>
              <a:off x="6532773" y="-296677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6" name="Star: 8 Points 1005">
              <a:extLst>
                <a:ext uri="{FF2B5EF4-FFF2-40B4-BE49-F238E27FC236}">
                  <a16:creationId xmlns:a16="http://schemas.microsoft.com/office/drawing/2014/main" id="{AFBC8312-FE3B-520B-6F1D-1C55F784330E}"/>
                </a:ext>
              </a:extLst>
            </p:cNvPr>
            <p:cNvSpPr/>
            <p:nvPr/>
          </p:nvSpPr>
          <p:spPr>
            <a:xfrm>
              <a:off x="5217826" y="-253849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07" name="Snowflakes18" hidden="1">
            <a:extLst>
              <a:ext uri="{FF2B5EF4-FFF2-40B4-BE49-F238E27FC236}">
                <a16:creationId xmlns:a16="http://schemas.microsoft.com/office/drawing/2014/main" id="{F9D71634-1BE6-A73B-D568-73CC8CCB8D9B}"/>
              </a:ext>
            </a:extLst>
          </p:cNvPr>
          <p:cNvGrpSpPr/>
          <p:nvPr/>
        </p:nvGrpSpPr>
        <p:grpSpPr>
          <a:xfrm>
            <a:off x="4657989" y="-905454"/>
            <a:ext cx="3856426" cy="1260829"/>
            <a:chOff x="4657989" y="-905454"/>
            <a:chExt cx="3856426" cy="1260829"/>
          </a:xfrm>
        </p:grpSpPr>
        <p:sp>
          <p:nvSpPr>
            <p:cNvPr id="1008" name="Star: 8 Points 1007">
              <a:extLst>
                <a:ext uri="{FF2B5EF4-FFF2-40B4-BE49-F238E27FC236}">
                  <a16:creationId xmlns:a16="http://schemas.microsoft.com/office/drawing/2014/main" id="{2794BF03-706C-4890-AACD-BECEAB4A26CD}"/>
                </a:ext>
              </a:extLst>
            </p:cNvPr>
            <p:cNvSpPr/>
            <p:nvPr/>
          </p:nvSpPr>
          <p:spPr>
            <a:xfrm>
              <a:off x="6945504" y="276000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9" name="Star: 8 Points 1008">
              <a:extLst>
                <a:ext uri="{FF2B5EF4-FFF2-40B4-BE49-F238E27FC236}">
                  <a16:creationId xmlns:a16="http://schemas.microsoft.com/office/drawing/2014/main" id="{B26FE5D4-FF7C-3176-02A6-3C48F32287BF}"/>
                </a:ext>
              </a:extLst>
            </p:cNvPr>
            <p:cNvSpPr/>
            <p:nvPr/>
          </p:nvSpPr>
          <p:spPr>
            <a:xfrm rot="16200000">
              <a:off x="4657990" y="-303862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0" name="Star: 8 Points 1009">
              <a:extLst>
                <a:ext uri="{FF2B5EF4-FFF2-40B4-BE49-F238E27FC236}">
                  <a16:creationId xmlns:a16="http://schemas.microsoft.com/office/drawing/2014/main" id="{4D255C0B-0A50-A737-ED4F-3DDE607B7660}"/>
                </a:ext>
              </a:extLst>
            </p:cNvPr>
            <p:cNvSpPr/>
            <p:nvPr/>
          </p:nvSpPr>
          <p:spPr>
            <a:xfrm rot="16200000">
              <a:off x="5994403" y="-547204"/>
              <a:ext cx="124818" cy="1248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1" name="Star: 8 Points 1010">
              <a:extLst>
                <a:ext uri="{FF2B5EF4-FFF2-40B4-BE49-F238E27FC236}">
                  <a16:creationId xmlns:a16="http://schemas.microsoft.com/office/drawing/2014/main" id="{D2319FD3-3EFD-B1D1-707C-6D1FB40F6DD6}"/>
                </a:ext>
              </a:extLst>
            </p:cNvPr>
            <p:cNvSpPr/>
            <p:nvPr/>
          </p:nvSpPr>
          <p:spPr>
            <a:xfrm rot="16200000">
              <a:off x="5001758" y="-905455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2" name="Star: 8 Points 1011">
              <a:extLst>
                <a:ext uri="{FF2B5EF4-FFF2-40B4-BE49-F238E27FC236}">
                  <a16:creationId xmlns:a16="http://schemas.microsoft.com/office/drawing/2014/main" id="{40873A8F-38FB-06F3-0142-10DD1FE5853E}"/>
                </a:ext>
              </a:extLst>
            </p:cNvPr>
            <p:cNvSpPr/>
            <p:nvPr/>
          </p:nvSpPr>
          <p:spPr>
            <a:xfrm rot="16200000">
              <a:off x="7817280" y="121752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3" name="Star: 8 Points 1012">
              <a:extLst>
                <a:ext uri="{FF2B5EF4-FFF2-40B4-BE49-F238E27FC236}">
                  <a16:creationId xmlns:a16="http://schemas.microsoft.com/office/drawing/2014/main" id="{C612F23E-5394-715D-7AC8-6A8C89CC5EFA}"/>
                </a:ext>
              </a:extLst>
            </p:cNvPr>
            <p:cNvSpPr/>
            <p:nvPr/>
          </p:nvSpPr>
          <p:spPr>
            <a:xfrm>
              <a:off x="8468695" y="-235263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4" name="Star: 8 Points 1013">
              <a:extLst>
                <a:ext uri="{FF2B5EF4-FFF2-40B4-BE49-F238E27FC236}">
                  <a16:creationId xmlns:a16="http://schemas.microsoft.com/office/drawing/2014/main" id="{FCE8355F-EAB6-0754-4BBE-BECB375D45C8}"/>
                </a:ext>
              </a:extLst>
            </p:cNvPr>
            <p:cNvSpPr/>
            <p:nvPr/>
          </p:nvSpPr>
          <p:spPr>
            <a:xfrm>
              <a:off x="5401657" y="-13054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5" name="Star: 8 Points 1014">
              <a:extLst>
                <a:ext uri="{FF2B5EF4-FFF2-40B4-BE49-F238E27FC236}">
                  <a16:creationId xmlns:a16="http://schemas.microsoft.com/office/drawing/2014/main" id="{0B0B41B6-7FC8-8C52-1144-DEA3897776A3}"/>
                </a:ext>
              </a:extLst>
            </p:cNvPr>
            <p:cNvSpPr/>
            <p:nvPr/>
          </p:nvSpPr>
          <p:spPr>
            <a:xfrm rot="16200000">
              <a:off x="5735810" y="-765187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6" name="Star: 8 Points 1015">
              <a:extLst>
                <a:ext uri="{FF2B5EF4-FFF2-40B4-BE49-F238E27FC236}">
                  <a16:creationId xmlns:a16="http://schemas.microsoft.com/office/drawing/2014/main" id="{3CB24E4C-E10E-B0C5-206D-922E2B9C9CB5}"/>
                </a:ext>
              </a:extLst>
            </p:cNvPr>
            <p:cNvSpPr/>
            <p:nvPr/>
          </p:nvSpPr>
          <p:spPr>
            <a:xfrm rot="16200000">
              <a:off x="7131461" y="-342101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7" name="Star: 8 Points 1016">
              <a:extLst>
                <a:ext uri="{FF2B5EF4-FFF2-40B4-BE49-F238E27FC236}">
                  <a16:creationId xmlns:a16="http://schemas.microsoft.com/office/drawing/2014/main" id="{1A75E642-90AF-D922-62BF-A92CE37B7D1E}"/>
                </a:ext>
              </a:extLst>
            </p:cNvPr>
            <p:cNvSpPr/>
            <p:nvPr/>
          </p:nvSpPr>
          <p:spPr>
            <a:xfrm rot="16200000">
              <a:off x="5029729" y="-507201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18" name="Snowflakes 17" hidden="1">
            <a:extLst>
              <a:ext uri="{FF2B5EF4-FFF2-40B4-BE49-F238E27FC236}">
                <a16:creationId xmlns:a16="http://schemas.microsoft.com/office/drawing/2014/main" id="{B0A33FA3-1C85-E059-6503-86F81CC55149}"/>
              </a:ext>
            </a:extLst>
          </p:cNvPr>
          <p:cNvGrpSpPr/>
          <p:nvPr/>
        </p:nvGrpSpPr>
        <p:grpSpPr>
          <a:xfrm>
            <a:off x="4327679" y="-735306"/>
            <a:ext cx="3057078" cy="1012299"/>
            <a:chOff x="5091918" y="-735306"/>
            <a:chExt cx="3057078" cy="1012299"/>
          </a:xfrm>
        </p:grpSpPr>
        <p:sp>
          <p:nvSpPr>
            <p:cNvPr id="1019" name="Star: 8 Points 1018">
              <a:extLst>
                <a:ext uri="{FF2B5EF4-FFF2-40B4-BE49-F238E27FC236}">
                  <a16:creationId xmlns:a16="http://schemas.microsoft.com/office/drawing/2014/main" id="{2AE2A4CD-6D63-F2E5-1E61-BD7CFB685C18}"/>
                </a:ext>
              </a:extLst>
            </p:cNvPr>
            <p:cNvSpPr/>
            <p:nvPr/>
          </p:nvSpPr>
          <p:spPr>
            <a:xfrm>
              <a:off x="6778501" y="52033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0" name="Star: 8 Points 1019">
              <a:extLst>
                <a:ext uri="{FF2B5EF4-FFF2-40B4-BE49-F238E27FC236}">
                  <a16:creationId xmlns:a16="http://schemas.microsoft.com/office/drawing/2014/main" id="{4FC67037-35FE-C3F3-2BB2-5B3E8EBF2271}"/>
                </a:ext>
              </a:extLst>
            </p:cNvPr>
            <p:cNvSpPr/>
            <p:nvPr/>
          </p:nvSpPr>
          <p:spPr>
            <a:xfrm rot="16200000">
              <a:off x="5290176" y="-735307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1" name="Star: 8 Points 1020">
              <a:extLst>
                <a:ext uri="{FF2B5EF4-FFF2-40B4-BE49-F238E27FC236}">
                  <a16:creationId xmlns:a16="http://schemas.microsoft.com/office/drawing/2014/main" id="{F7A5AB51-1434-9940-B27A-336C0DDCAC81}"/>
                </a:ext>
              </a:extLst>
            </p:cNvPr>
            <p:cNvSpPr/>
            <p:nvPr/>
          </p:nvSpPr>
          <p:spPr>
            <a:xfrm rot="16200000">
              <a:off x="7019165" y="-645230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2" name="Star: 8 Points 1021">
              <a:extLst>
                <a:ext uri="{FF2B5EF4-FFF2-40B4-BE49-F238E27FC236}">
                  <a16:creationId xmlns:a16="http://schemas.microsoft.com/office/drawing/2014/main" id="{21132500-D298-1B84-6553-B7A6631958D8}"/>
                </a:ext>
              </a:extLst>
            </p:cNvPr>
            <p:cNvSpPr/>
            <p:nvPr/>
          </p:nvSpPr>
          <p:spPr>
            <a:xfrm>
              <a:off x="8069621" y="197618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3" name="Star: 8 Points 1022">
              <a:extLst>
                <a:ext uri="{FF2B5EF4-FFF2-40B4-BE49-F238E27FC236}">
                  <a16:creationId xmlns:a16="http://schemas.microsoft.com/office/drawing/2014/main" id="{0A6C75CC-950B-65C3-DB29-BC1E39C4D9BC}"/>
                </a:ext>
              </a:extLst>
            </p:cNvPr>
            <p:cNvSpPr/>
            <p:nvPr/>
          </p:nvSpPr>
          <p:spPr>
            <a:xfrm rot="16200000">
              <a:off x="7503471" y="-154298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4" name="Star: 8 Points 1023">
              <a:extLst>
                <a:ext uri="{FF2B5EF4-FFF2-40B4-BE49-F238E27FC236}">
                  <a16:creationId xmlns:a16="http://schemas.microsoft.com/office/drawing/2014/main" id="{FDE7925D-4A4D-7B37-53A4-A225DC2517EC}"/>
                </a:ext>
              </a:extLst>
            </p:cNvPr>
            <p:cNvSpPr/>
            <p:nvPr/>
          </p:nvSpPr>
          <p:spPr>
            <a:xfrm rot="16200000">
              <a:off x="5091918" y="-361948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5" name="Star: 8 Points 1024">
              <a:extLst>
                <a:ext uri="{FF2B5EF4-FFF2-40B4-BE49-F238E27FC236}">
                  <a16:creationId xmlns:a16="http://schemas.microsoft.com/office/drawing/2014/main" id="{8F9F6564-E1C8-EC72-7115-94CC9603F37F}"/>
                </a:ext>
              </a:extLst>
            </p:cNvPr>
            <p:cNvSpPr/>
            <p:nvPr/>
          </p:nvSpPr>
          <p:spPr>
            <a:xfrm rot="16200000">
              <a:off x="6031818" y="-52432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26" name="Snowflakes16" hidden="1">
            <a:extLst>
              <a:ext uri="{FF2B5EF4-FFF2-40B4-BE49-F238E27FC236}">
                <a16:creationId xmlns:a16="http://schemas.microsoft.com/office/drawing/2014/main" id="{8318EEA5-583B-26C7-55F2-4C941CEE235C}"/>
              </a:ext>
            </a:extLst>
          </p:cNvPr>
          <p:cNvGrpSpPr/>
          <p:nvPr/>
        </p:nvGrpSpPr>
        <p:grpSpPr>
          <a:xfrm>
            <a:off x="4919042" y="-675650"/>
            <a:ext cx="3212236" cy="1053885"/>
            <a:chOff x="4919042" y="-675650"/>
            <a:chExt cx="3212236" cy="1053885"/>
          </a:xfrm>
        </p:grpSpPr>
        <p:sp>
          <p:nvSpPr>
            <p:cNvPr id="1027" name="Star: 8 Points 1026">
              <a:extLst>
                <a:ext uri="{FF2B5EF4-FFF2-40B4-BE49-F238E27FC236}">
                  <a16:creationId xmlns:a16="http://schemas.microsoft.com/office/drawing/2014/main" id="{753082BE-E576-4067-B7C9-33EA2E03B3A5}"/>
                </a:ext>
              </a:extLst>
            </p:cNvPr>
            <p:cNvSpPr/>
            <p:nvPr/>
          </p:nvSpPr>
          <p:spPr>
            <a:xfrm>
              <a:off x="7624128" y="332515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8" name="Star: 8 Points 1027">
              <a:extLst>
                <a:ext uri="{FF2B5EF4-FFF2-40B4-BE49-F238E27FC236}">
                  <a16:creationId xmlns:a16="http://schemas.microsoft.com/office/drawing/2014/main" id="{9F0E2423-AE50-2746-AE29-593208D94C0C}"/>
                </a:ext>
              </a:extLst>
            </p:cNvPr>
            <p:cNvSpPr/>
            <p:nvPr/>
          </p:nvSpPr>
          <p:spPr>
            <a:xfrm rot="16200000">
              <a:off x="6634245" y="-103314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9" name="Star: 8 Points 1028">
              <a:extLst>
                <a:ext uri="{FF2B5EF4-FFF2-40B4-BE49-F238E27FC236}">
                  <a16:creationId xmlns:a16="http://schemas.microsoft.com/office/drawing/2014/main" id="{4B75209B-E420-4096-DE21-7928B6A71D11}"/>
                </a:ext>
              </a:extLst>
            </p:cNvPr>
            <p:cNvSpPr/>
            <p:nvPr/>
          </p:nvSpPr>
          <p:spPr>
            <a:xfrm rot="16200000">
              <a:off x="4919042" y="-256841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0" name="Star: 8 Points 1029">
              <a:extLst>
                <a:ext uri="{FF2B5EF4-FFF2-40B4-BE49-F238E27FC236}">
                  <a16:creationId xmlns:a16="http://schemas.microsoft.com/office/drawing/2014/main" id="{F08FF631-25C3-0DD3-A98B-A9FECDD44617}"/>
                </a:ext>
              </a:extLst>
            </p:cNvPr>
            <p:cNvSpPr/>
            <p:nvPr/>
          </p:nvSpPr>
          <p:spPr>
            <a:xfrm rot="16200000">
              <a:off x="6015604" y="-554900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1" name="Star: 8 Points 1030">
              <a:extLst>
                <a:ext uri="{FF2B5EF4-FFF2-40B4-BE49-F238E27FC236}">
                  <a16:creationId xmlns:a16="http://schemas.microsoft.com/office/drawing/2014/main" id="{0F24E54A-292B-9E0E-641A-093A9EA536C7}"/>
                </a:ext>
              </a:extLst>
            </p:cNvPr>
            <p:cNvSpPr/>
            <p:nvPr/>
          </p:nvSpPr>
          <p:spPr>
            <a:xfrm>
              <a:off x="8085558" y="-94242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2" name="Star: 8 Points 1031">
              <a:extLst>
                <a:ext uri="{FF2B5EF4-FFF2-40B4-BE49-F238E27FC236}">
                  <a16:creationId xmlns:a16="http://schemas.microsoft.com/office/drawing/2014/main" id="{1994C647-36D6-9DA0-25A6-A04E55606A64}"/>
                </a:ext>
              </a:extLst>
            </p:cNvPr>
            <p:cNvSpPr/>
            <p:nvPr/>
          </p:nvSpPr>
          <p:spPr>
            <a:xfrm>
              <a:off x="5403177" y="1736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3" name="Star: 8 Points 1032">
              <a:extLst>
                <a:ext uri="{FF2B5EF4-FFF2-40B4-BE49-F238E27FC236}">
                  <a16:creationId xmlns:a16="http://schemas.microsoft.com/office/drawing/2014/main" id="{13AF0D00-D6F4-C99D-01FA-D03D84376CAC}"/>
                </a:ext>
              </a:extLst>
            </p:cNvPr>
            <p:cNvSpPr/>
            <p:nvPr/>
          </p:nvSpPr>
          <p:spPr>
            <a:xfrm rot="16200000">
              <a:off x="5130035" y="-666407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4" name="Star: 8 Points 1033">
              <a:extLst>
                <a:ext uri="{FF2B5EF4-FFF2-40B4-BE49-F238E27FC236}">
                  <a16:creationId xmlns:a16="http://schemas.microsoft.com/office/drawing/2014/main" id="{E7CD5146-87CB-E9CE-43AD-B2244A24257F}"/>
                </a:ext>
              </a:extLst>
            </p:cNvPr>
            <p:cNvSpPr/>
            <p:nvPr/>
          </p:nvSpPr>
          <p:spPr>
            <a:xfrm rot="16200000">
              <a:off x="7017645" y="-675650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35" name="Snowflakes15" hidden="1">
            <a:extLst>
              <a:ext uri="{FF2B5EF4-FFF2-40B4-BE49-F238E27FC236}">
                <a16:creationId xmlns:a16="http://schemas.microsoft.com/office/drawing/2014/main" id="{7D99AF71-08ED-DEC5-4345-F854DFB9BDF4}"/>
              </a:ext>
            </a:extLst>
          </p:cNvPr>
          <p:cNvGrpSpPr/>
          <p:nvPr/>
        </p:nvGrpSpPr>
        <p:grpSpPr>
          <a:xfrm>
            <a:off x="4752038" y="-829034"/>
            <a:ext cx="3751405" cy="1496768"/>
            <a:chOff x="4752038" y="-829034"/>
            <a:chExt cx="3751405" cy="1496768"/>
          </a:xfrm>
        </p:grpSpPr>
        <p:sp>
          <p:nvSpPr>
            <p:cNvPr id="1036" name="Star: 8 Points 1035">
              <a:extLst>
                <a:ext uri="{FF2B5EF4-FFF2-40B4-BE49-F238E27FC236}">
                  <a16:creationId xmlns:a16="http://schemas.microsoft.com/office/drawing/2014/main" id="{7B69271F-CAE8-588A-7791-2824FC6DF14C}"/>
                </a:ext>
              </a:extLst>
            </p:cNvPr>
            <p:cNvSpPr/>
            <p:nvPr/>
          </p:nvSpPr>
          <p:spPr>
            <a:xfrm>
              <a:off x="5484301" y="-213613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7" name="Star: 8 Points 1036">
              <a:extLst>
                <a:ext uri="{FF2B5EF4-FFF2-40B4-BE49-F238E27FC236}">
                  <a16:creationId xmlns:a16="http://schemas.microsoft.com/office/drawing/2014/main" id="{5CA8C3D9-736E-21F7-F050-89582C14F6AA}"/>
                </a:ext>
              </a:extLst>
            </p:cNvPr>
            <p:cNvSpPr/>
            <p:nvPr/>
          </p:nvSpPr>
          <p:spPr>
            <a:xfrm rot="16200000">
              <a:off x="6652731" y="-755560"/>
              <a:ext cx="124818" cy="1248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8" name="Star: 8 Points 1037">
              <a:extLst>
                <a:ext uri="{FF2B5EF4-FFF2-40B4-BE49-F238E27FC236}">
                  <a16:creationId xmlns:a16="http://schemas.microsoft.com/office/drawing/2014/main" id="{FF9A4FD9-3B90-DAD8-3EB3-AF20E797967E}"/>
                </a:ext>
              </a:extLst>
            </p:cNvPr>
            <p:cNvSpPr/>
            <p:nvPr/>
          </p:nvSpPr>
          <p:spPr>
            <a:xfrm>
              <a:off x="6173855" y="-145085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9" name="Star: 8 Points 1038">
              <a:extLst>
                <a:ext uri="{FF2B5EF4-FFF2-40B4-BE49-F238E27FC236}">
                  <a16:creationId xmlns:a16="http://schemas.microsoft.com/office/drawing/2014/main" id="{E8884AC8-94EA-BD1A-8BA0-A6DA61AFDE2C}"/>
                </a:ext>
              </a:extLst>
            </p:cNvPr>
            <p:cNvSpPr/>
            <p:nvPr/>
          </p:nvSpPr>
          <p:spPr>
            <a:xfrm rot="16200000">
              <a:off x="4752039" y="-480810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0" name="Star: 8 Points 1039">
              <a:extLst>
                <a:ext uri="{FF2B5EF4-FFF2-40B4-BE49-F238E27FC236}">
                  <a16:creationId xmlns:a16="http://schemas.microsoft.com/office/drawing/2014/main" id="{06B5D731-E351-765B-5B4E-0B9975675C1F}"/>
                </a:ext>
              </a:extLst>
            </p:cNvPr>
            <p:cNvSpPr/>
            <p:nvPr/>
          </p:nvSpPr>
          <p:spPr>
            <a:xfrm>
              <a:off x="8424068" y="-192659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1" name="Star: 8 Points 1040">
              <a:extLst>
                <a:ext uri="{FF2B5EF4-FFF2-40B4-BE49-F238E27FC236}">
                  <a16:creationId xmlns:a16="http://schemas.microsoft.com/office/drawing/2014/main" id="{0B0D9029-E7C3-138E-2AC0-AB33465A0FFC}"/>
                </a:ext>
              </a:extLst>
            </p:cNvPr>
            <p:cNvSpPr/>
            <p:nvPr/>
          </p:nvSpPr>
          <p:spPr>
            <a:xfrm>
              <a:off x="8396107" y="588359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2" name="Star: 8 Points 1041">
              <a:extLst>
                <a:ext uri="{FF2B5EF4-FFF2-40B4-BE49-F238E27FC236}">
                  <a16:creationId xmlns:a16="http://schemas.microsoft.com/office/drawing/2014/main" id="{967B395D-AA00-209B-53AA-993033BB1715}"/>
                </a:ext>
              </a:extLst>
            </p:cNvPr>
            <p:cNvSpPr/>
            <p:nvPr/>
          </p:nvSpPr>
          <p:spPr>
            <a:xfrm rot="16200000">
              <a:off x="5457930" y="-829034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3" name="Star: 8 Points 1042">
              <a:extLst>
                <a:ext uri="{FF2B5EF4-FFF2-40B4-BE49-F238E27FC236}">
                  <a16:creationId xmlns:a16="http://schemas.microsoft.com/office/drawing/2014/main" id="{84B0322E-0347-9BBF-0A0C-DCA8DC1EA89C}"/>
                </a:ext>
              </a:extLst>
            </p:cNvPr>
            <p:cNvSpPr/>
            <p:nvPr/>
          </p:nvSpPr>
          <p:spPr>
            <a:xfrm rot="16200000">
              <a:off x="5731378" y="-638201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4" name="Star: 8 Points 1043">
              <a:extLst>
                <a:ext uri="{FF2B5EF4-FFF2-40B4-BE49-F238E27FC236}">
                  <a16:creationId xmlns:a16="http://schemas.microsoft.com/office/drawing/2014/main" id="{28B2197B-E5FF-62F1-A856-254DD63564F2}"/>
                </a:ext>
              </a:extLst>
            </p:cNvPr>
            <p:cNvSpPr/>
            <p:nvPr/>
          </p:nvSpPr>
          <p:spPr>
            <a:xfrm>
              <a:off x="6840358" y="-32863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5" name="Star: 8 Points 1044">
              <a:extLst>
                <a:ext uri="{FF2B5EF4-FFF2-40B4-BE49-F238E27FC236}">
                  <a16:creationId xmlns:a16="http://schemas.microsoft.com/office/drawing/2014/main" id="{AC32196B-966D-59B3-7224-4B9A6540AED9}"/>
                </a:ext>
              </a:extLst>
            </p:cNvPr>
            <p:cNvSpPr/>
            <p:nvPr/>
          </p:nvSpPr>
          <p:spPr>
            <a:xfrm>
              <a:off x="7722047" y="157930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46" name="Snowflakes14" hidden="1">
            <a:extLst>
              <a:ext uri="{FF2B5EF4-FFF2-40B4-BE49-F238E27FC236}">
                <a16:creationId xmlns:a16="http://schemas.microsoft.com/office/drawing/2014/main" id="{02820513-5E3F-6833-9596-EEEEFA8A919D}"/>
              </a:ext>
            </a:extLst>
          </p:cNvPr>
          <p:cNvGrpSpPr/>
          <p:nvPr/>
        </p:nvGrpSpPr>
        <p:grpSpPr>
          <a:xfrm>
            <a:off x="4091319" y="-747996"/>
            <a:ext cx="4382643" cy="1385310"/>
            <a:chOff x="4091319" y="-747996"/>
            <a:chExt cx="4382643" cy="1385310"/>
          </a:xfrm>
        </p:grpSpPr>
        <p:sp>
          <p:nvSpPr>
            <p:cNvPr id="1047" name="Star: 8 Points 1046">
              <a:extLst>
                <a:ext uri="{FF2B5EF4-FFF2-40B4-BE49-F238E27FC236}">
                  <a16:creationId xmlns:a16="http://schemas.microsoft.com/office/drawing/2014/main" id="{80831EB6-97C3-D408-7BFE-18456FDD3CD9}"/>
                </a:ext>
              </a:extLst>
            </p:cNvPr>
            <p:cNvSpPr/>
            <p:nvPr/>
          </p:nvSpPr>
          <p:spPr>
            <a:xfrm>
              <a:off x="5230301" y="122473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8" name="Star: 8 Points 1047">
              <a:extLst>
                <a:ext uri="{FF2B5EF4-FFF2-40B4-BE49-F238E27FC236}">
                  <a16:creationId xmlns:a16="http://schemas.microsoft.com/office/drawing/2014/main" id="{FFCB318B-5128-BAEB-E0BD-A1675DDD8EA0}"/>
                </a:ext>
              </a:extLst>
            </p:cNvPr>
            <p:cNvSpPr/>
            <p:nvPr/>
          </p:nvSpPr>
          <p:spPr>
            <a:xfrm rot="16200000">
              <a:off x="5405084" y="-390992"/>
              <a:ext cx="124818" cy="1248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9" name="Star: 8 Points 1048">
              <a:extLst>
                <a:ext uri="{FF2B5EF4-FFF2-40B4-BE49-F238E27FC236}">
                  <a16:creationId xmlns:a16="http://schemas.microsoft.com/office/drawing/2014/main" id="{CBB7210C-CEE7-602F-008B-9658056884EC}"/>
                </a:ext>
              </a:extLst>
            </p:cNvPr>
            <p:cNvSpPr/>
            <p:nvPr/>
          </p:nvSpPr>
          <p:spPr>
            <a:xfrm>
              <a:off x="7899467" y="391271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0" name="Star: 8 Points 1049">
              <a:extLst>
                <a:ext uri="{FF2B5EF4-FFF2-40B4-BE49-F238E27FC236}">
                  <a16:creationId xmlns:a16="http://schemas.microsoft.com/office/drawing/2014/main" id="{CD59EF9E-638A-8118-7AEA-96F9F65E22EE}"/>
                </a:ext>
              </a:extLst>
            </p:cNvPr>
            <p:cNvSpPr/>
            <p:nvPr/>
          </p:nvSpPr>
          <p:spPr>
            <a:xfrm rot="16200000">
              <a:off x="4091319" y="-94397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1" name="Star: 8 Points 1050">
              <a:extLst>
                <a:ext uri="{FF2B5EF4-FFF2-40B4-BE49-F238E27FC236}">
                  <a16:creationId xmlns:a16="http://schemas.microsoft.com/office/drawing/2014/main" id="{2DDB85E9-6E09-1970-7EEC-D0063C7D4E65}"/>
                </a:ext>
              </a:extLst>
            </p:cNvPr>
            <p:cNvSpPr/>
            <p:nvPr/>
          </p:nvSpPr>
          <p:spPr>
            <a:xfrm>
              <a:off x="6738143" y="-286925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2" name="Star: 8 Points 1051">
              <a:extLst>
                <a:ext uri="{FF2B5EF4-FFF2-40B4-BE49-F238E27FC236}">
                  <a16:creationId xmlns:a16="http://schemas.microsoft.com/office/drawing/2014/main" id="{F6271908-3489-C157-6319-119BECC27084}"/>
                </a:ext>
              </a:extLst>
            </p:cNvPr>
            <p:cNvSpPr/>
            <p:nvPr/>
          </p:nvSpPr>
          <p:spPr>
            <a:xfrm>
              <a:off x="7595269" y="-456313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3" name="Star: 8 Points 1052">
              <a:extLst>
                <a:ext uri="{FF2B5EF4-FFF2-40B4-BE49-F238E27FC236}">
                  <a16:creationId xmlns:a16="http://schemas.microsoft.com/office/drawing/2014/main" id="{283A0410-0B85-C768-2A96-1B36F9C92E86}"/>
                </a:ext>
              </a:extLst>
            </p:cNvPr>
            <p:cNvSpPr/>
            <p:nvPr/>
          </p:nvSpPr>
          <p:spPr>
            <a:xfrm rot="16200000">
              <a:off x="6532139" y="-647110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4" name="Star: 8 Points 1053">
              <a:extLst>
                <a:ext uri="{FF2B5EF4-FFF2-40B4-BE49-F238E27FC236}">
                  <a16:creationId xmlns:a16="http://schemas.microsoft.com/office/drawing/2014/main" id="{E2BC91A8-6579-F2E9-20E1-779095EC219B}"/>
                </a:ext>
              </a:extLst>
            </p:cNvPr>
            <p:cNvSpPr/>
            <p:nvPr/>
          </p:nvSpPr>
          <p:spPr>
            <a:xfrm rot="16200000">
              <a:off x="8287994" y="-395862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5" name="Star: 8 Points 1054">
              <a:extLst>
                <a:ext uri="{FF2B5EF4-FFF2-40B4-BE49-F238E27FC236}">
                  <a16:creationId xmlns:a16="http://schemas.microsoft.com/office/drawing/2014/main" id="{CD0F2A8B-E9EF-C046-3F34-381D3AC482D4}"/>
                </a:ext>
              </a:extLst>
            </p:cNvPr>
            <p:cNvSpPr/>
            <p:nvPr/>
          </p:nvSpPr>
          <p:spPr>
            <a:xfrm>
              <a:off x="8394587" y="557939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6" name="Star: 8 Points 1055">
              <a:extLst>
                <a:ext uri="{FF2B5EF4-FFF2-40B4-BE49-F238E27FC236}">
                  <a16:creationId xmlns:a16="http://schemas.microsoft.com/office/drawing/2014/main" id="{8776C82B-995D-08BC-5F99-7E524EF19D67}"/>
                </a:ext>
              </a:extLst>
            </p:cNvPr>
            <p:cNvSpPr/>
            <p:nvPr/>
          </p:nvSpPr>
          <p:spPr>
            <a:xfrm rot="16200000">
              <a:off x="5468117" y="-74799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57" name="Snowflakes13" hidden="1">
            <a:extLst>
              <a:ext uri="{FF2B5EF4-FFF2-40B4-BE49-F238E27FC236}">
                <a16:creationId xmlns:a16="http://schemas.microsoft.com/office/drawing/2014/main" id="{1A091DBA-7A70-7B82-0359-2FB994DDF589}"/>
              </a:ext>
            </a:extLst>
          </p:cNvPr>
          <p:cNvGrpSpPr/>
          <p:nvPr/>
        </p:nvGrpSpPr>
        <p:grpSpPr>
          <a:xfrm>
            <a:off x="4887105" y="-574792"/>
            <a:ext cx="3365461" cy="1331624"/>
            <a:chOff x="4950901" y="-647066"/>
            <a:chExt cx="3365461" cy="1331624"/>
          </a:xfrm>
        </p:grpSpPr>
        <p:sp>
          <p:nvSpPr>
            <p:cNvPr id="1058" name="Star: 8 Points 1057">
              <a:extLst>
                <a:ext uri="{FF2B5EF4-FFF2-40B4-BE49-F238E27FC236}">
                  <a16:creationId xmlns:a16="http://schemas.microsoft.com/office/drawing/2014/main" id="{E51F1B38-95D3-37D7-0306-375859865AA3}"/>
                </a:ext>
              </a:extLst>
            </p:cNvPr>
            <p:cNvSpPr/>
            <p:nvPr/>
          </p:nvSpPr>
          <p:spPr>
            <a:xfrm>
              <a:off x="4950901" y="2820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9" name="Star: 8 Points 1058">
              <a:extLst>
                <a:ext uri="{FF2B5EF4-FFF2-40B4-BE49-F238E27FC236}">
                  <a16:creationId xmlns:a16="http://schemas.microsoft.com/office/drawing/2014/main" id="{BA716D37-B32F-853E-B42C-1CEB1941F98F}"/>
                </a:ext>
              </a:extLst>
            </p:cNvPr>
            <p:cNvSpPr/>
            <p:nvPr/>
          </p:nvSpPr>
          <p:spPr>
            <a:xfrm>
              <a:off x="6274367" y="39475"/>
              <a:ext cx="124820" cy="1248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0" name="Star: 8 Points 1059">
              <a:extLst>
                <a:ext uri="{FF2B5EF4-FFF2-40B4-BE49-F238E27FC236}">
                  <a16:creationId xmlns:a16="http://schemas.microsoft.com/office/drawing/2014/main" id="{CED850F8-8CC1-30D2-C50A-C120865C828D}"/>
                </a:ext>
              </a:extLst>
            </p:cNvPr>
            <p:cNvSpPr/>
            <p:nvPr/>
          </p:nvSpPr>
          <p:spPr>
            <a:xfrm>
              <a:off x="6960949" y="-437084"/>
              <a:ext cx="124820" cy="1248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1" name="Star: 8 Points 1060">
              <a:extLst>
                <a:ext uri="{FF2B5EF4-FFF2-40B4-BE49-F238E27FC236}">
                  <a16:creationId xmlns:a16="http://schemas.microsoft.com/office/drawing/2014/main" id="{60145FE3-328C-2AAD-0E2D-E05E909A38E7}"/>
                </a:ext>
              </a:extLst>
            </p:cNvPr>
            <p:cNvSpPr/>
            <p:nvPr/>
          </p:nvSpPr>
          <p:spPr>
            <a:xfrm rot="16200000">
              <a:off x="5610116" y="-157893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2" name="Star: 8 Points 1061">
              <a:extLst>
                <a:ext uri="{FF2B5EF4-FFF2-40B4-BE49-F238E27FC236}">
                  <a16:creationId xmlns:a16="http://schemas.microsoft.com/office/drawing/2014/main" id="{53D7F0C4-F0E7-1009-D540-B27C84B56B1F}"/>
                </a:ext>
              </a:extLst>
            </p:cNvPr>
            <p:cNvSpPr/>
            <p:nvPr/>
          </p:nvSpPr>
          <p:spPr>
            <a:xfrm rot="16200000">
              <a:off x="5408310" y="163785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3" name="Star: 8 Points 1062">
              <a:extLst>
                <a:ext uri="{FF2B5EF4-FFF2-40B4-BE49-F238E27FC236}">
                  <a16:creationId xmlns:a16="http://schemas.microsoft.com/office/drawing/2014/main" id="{26A84602-88E7-DACF-EEB2-6DE7F409BD33}"/>
                </a:ext>
              </a:extLst>
            </p:cNvPr>
            <p:cNvSpPr/>
            <p:nvPr/>
          </p:nvSpPr>
          <p:spPr>
            <a:xfrm rot="16200000">
              <a:off x="6125463" y="-259442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4" name="Star: 8 Points 1063">
              <a:extLst>
                <a:ext uri="{FF2B5EF4-FFF2-40B4-BE49-F238E27FC236}">
                  <a16:creationId xmlns:a16="http://schemas.microsoft.com/office/drawing/2014/main" id="{A9E9F9D4-4EC5-4C7F-8BDD-72B5FF1BC0EE}"/>
                </a:ext>
              </a:extLst>
            </p:cNvPr>
            <p:cNvSpPr/>
            <p:nvPr/>
          </p:nvSpPr>
          <p:spPr>
            <a:xfrm>
              <a:off x="7939016" y="605183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5" name="Star: 8 Points 1064">
              <a:extLst>
                <a:ext uri="{FF2B5EF4-FFF2-40B4-BE49-F238E27FC236}">
                  <a16:creationId xmlns:a16="http://schemas.microsoft.com/office/drawing/2014/main" id="{D8BAAB1E-0DA8-59AB-B5DE-2085B683FD87}"/>
                </a:ext>
              </a:extLst>
            </p:cNvPr>
            <p:cNvSpPr/>
            <p:nvPr/>
          </p:nvSpPr>
          <p:spPr>
            <a:xfrm rot="16200000">
              <a:off x="6843195" y="-163565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6" name="Star: 8 Points 1065">
              <a:extLst>
                <a:ext uri="{FF2B5EF4-FFF2-40B4-BE49-F238E27FC236}">
                  <a16:creationId xmlns:a16="http://schemas.microsoft.com/office/drawing/2014/main" id="{4867B744-3DEB-3BD5-7F3F-59E2C5255F36}"/>
                </a:ext>
              </a:extLst>
            </p:cNvPr>
            <p:cNvSpPr/>
            <p:nvPr/>
          </p:nvSpPr>
          <p:spPr>
            <a:xfrm>
              <a:off x="7760752" y="-26276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7" name="Star: 8 Points 1066">
              <a:extLst>
                <a:ext uri="{FF2B5EF4-FFF2-40B4-BE49-F238E27FC236}">
                  <a16:creationId xmlns:a16="http://schemas.microsoft.com/office/drawing/2014/main" id="{C148FA02-0BAE-BB4A-A90D-4AB51C7C8B28}"/>
                </a:ext>
              </a:extLst>
            </p:cNvPr>
            <p:cNvSpPr/>
            <p:nvPr/>
          </p:nvSpPr>
          <p:spPr>
            <a:xfrm>
              <a:off x="8236987" y="233697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8" name="Star: 8 Points 1067">
              <a:extLst>
                <a:ext uri="{FF2B5EF4-FFF2-40B4-BE49-F238E27FC236}">
                  <a16:creationId xmlns:a16="http://schemas.microsoft.com/office/drawing/2014/main" id="{611433B2-1F89-DD21-881B-296FE14E10AD}"/>
                </a:ext>
              </a:extLst>
            </p:cNvPr>
            <p:cNvSpPr/>
            <p:nvPr/>
          </p:nvSpPr>
          <p:spPr>
            <a:xfrm rot="16200000">
              <a:off x="6709196" y="-64706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69" name="Snowflakes12" hidden="1">
            <a:extLst>
              <a:ext uri="{FF2B5EF4-FFF2-40B4-BE49-F238E27FC236}">
                <a16:creationId xmlns:a16="http://schemas.microsoft.com/office/drawing/2014/main" id="{4350FC64-7F30-05D9-6A4B-5CFD2A7AEF90}"/>
              </a:ext>
            </a:extLst>
          </p:cNvPr>
          <p:cNvGrpSpPr/>
          <p:nvPr/>
        </p:nvGrpSpPr>
        <p:grpSpPr>
          <a:xfrm>
            <a:off x="4713729" y="-1064905"/>
            <a:ext cx="3494185" cy="1645346"/>
            <a:chOff x="4713729" y="-1064905"/>
            <a:chExt cx="3494185" cy="1645346"/>
          </a:xfrm>
        </p:grpSpPr>
        <p:sp>
          <p:nvSpPr>
            <p:cNvPr id="1070" name="Star: 8 Points 1069">
              <a:extLst>
                <a:ext uri="{FF2B5EF4-FFF2-40B4-BE49-F238E27FC236}">
                  <a16:creationId xmlns:a16="http://schemas.microsoft.com/office/drawing/2014/main" id="{91BB9607-634B-1042-3BAA-FB377591E22D}"/>
                </a:ext>
              </a:extLst>
            </p:cNvPr>
            <p:cNvSpPr/>
            <p:nvPr/>
          </p:nvSpPr>
          <p:spPr>
            <a:xfrm>
              <a:off x="4713729" y="381120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1" name="Star: 8 Points 1070">
              <a:extLst>
                <a:ext uri="{FF2B5EF4-FFF2-40B4-BE49-F238E27FC236}">
                  <a16:creationId xmlns:a16="http://schemas.microsoft.com/office/drawing/2014/main" id="{B361FEA6-13C8-11E6-C6BB-44062254F515}"/>
                </a:ext>
              </a:extLst>
            </p:cNvPr>
            <p:cNvSpPr/>
            <p:nvPr/>
          </p:nvSpPr>
          <p:spPr>
            <a:xfrm>
              <a:off x="8128539" y="50106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2" name="Star: 8 Points 1071">
              <a:extLst>
                <a:ext uri="{FF2B5EF4-FFF2-40B4-BE49-F238E27FC236}">
                  <a16:creationId xmlns:a16="http://schemas.microsoft.com/office/drawing/2014/main" id="{1FC2E9DF-7159-712F-9037-6F7EE95F897F}"/>
                </a:ext>
              </a:extLst>
            </p:cNvPr>
            <p:cNvSpPr/>
            <p:nvPr/>
          </p:nvSpPr>
          <p:spPr>
            <a:xfrm rot="16200000">
              <a:off x="5171252" y="-147344"/>
              <a:ext cx="124818" cy="1248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3" name="Star: 8 Points 1072">
              <a:extLst>
                <a:ext uri="{FF2B5EF4-FFF2-40B4-BE49-F238E27FC236}">
                  <a16:creationId xmlns:a16="http://schemas.microsoft.com/office/drawing/2014/main" id="{6E88345A-BBDF-1F70-3C53-F44E1AD399F0}"/>
                </a:ext>
              </a:extLst>
            </p:cNvPr>
            <p:cNvSpPr/>
            <p:nvPr/>
          </p:nvSpPr>
          <p:spPr>
            <a:xfrm rot="16200000">
              <a:off x="7591248" y="72797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4" name="Star: 8 Points 1073">
              <a:extLst>
                <a:ext uri="{FF2B5EF4-FFF2-40B4-BE49-F238E27FC236}">
                  <a16:creationId xmlns:a16="http://schemas.microsoft.com/office/drawing/2014/main" id="{794E4282-3C84-18C7-6CC3-3CC6BCEFB4BC}"/>
                </a:ext>
              </a:extLst>
            </p:cNvPr>
            <p:cNvSpPr/>
            <p:nvPr/>
          </p:nvSpPr>
          <p:spPr>
            <a:xfrm>
              <a:off x="6653364" y="-405125"/>
              <a:ext cx="124820" cy="1248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5" name="Star: 8 Points 1074">
              <a:extLst>
                <a:ext uri="{FF2B5EF4-FFF2-40B4-BE49-F238E27FC236}">
                  <a16:creationId xmlns:a16="http://schemas.microsoft.com/office/drawing/2014/main" id="{61017A7C-DC62-1D18-13E9-9ED98DF1EEDA}"/>
                </a:ext>
              </a:extLst>
            </p:cNvPr>
            <p:cNvSpPr/>
            <p:nvPr/>
          </p:nvSpPr>
          <p:spPr>
            <a:xfrm>
              <a:off x="6128265" y="-1064905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6" name="Star: 8 Points 1075">
              <a:extLst>
                <a:ext uri="{FF2B5EF4-FFF2-40B4-BE49-F238E27FC236}">
                  <a16:creationId xmlns:a16="http://schemas.microsoft.com/office/drawing/2014/main" id="{AC08B868-5706-A99B-CC7B-2FEE9BE88916}"/>
                </a:ext>
              </a:extLst>
            </p:cNvPr>
            <p:cNvSpPr/>
            <p:nvPr/>
          </p:nvSpPr>
          <p:spPr>
            <a:xfrm rot="16200000">
              <a:off x="7791385" y="-424588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7" name="Star: 8 Points 1076">
              <a:extLst>
                <a:ext uri="{FF2B5EF4-FFF2-40B4-BE49-F238E27FC236}">
                  <a16:creationId xmlns:a16="http://schemas.microsoft.com/office/drawing/2014/main" id="{A3405F1D-09CF-8A21-7BD5-56CC7E3AAE77}"/>
                </a:ext>
              </a:extLst>
            </p:cNvPr>
            <p:cNvSpPr/>
            <p:nvPr/>
          </p:nvSpPr>
          <p:spPr>
            <a:xfrm>
              <a:off x="5766149" y="-510560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8" name="Star: 8 Points 1077">
              <a:extLst>
                <a:ext uri="{FF2B5EF4-FFF2-40B4-BE49-F238E27FC236}">
                  <a16:creationId xmlns:a16="http://schemas.microsoft.com/office/drawing/2014/main" id="{562B19A9-B1D6-75ED-C0BF-E98381A64CEC}"/>
                </a:ext>
              </a:extLst>
            </p:cNvPr>
            <p:cNvSpPr/>
            <p:nvPr/>
          </p:nvSpPr>
          <p:spPr>
            <a:xfrm>
              <a:off x="6299549" y="-752379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9" name="Star: 8 Points 1078">
              <a:extLst>
                <a:ext uri="{FF2B5EF4-FFF2-40B4-BE49-F238E27FC236}">
                  <a16:creationId xmlns:a16="http://schemas.microsoft.com/office/drawing/2014/main" id="{DEFF8444-3CF1-8B09-C359-6B6A7E2422A4}"/>
                </a:ext>
              </a:extLst>
            </p:cNvPr>
            <p:cNvSpPr/>
            <p:nvPr/>
          </p:nvSpPr>
          <p:spPr>
            <a:xfrm>
              <a:off x="7018935" y="-298172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0" name="Star: 8 Points 1079">
              <a:extLst>
                <a:ext uri="{FF2B5EF4-FFF2-40B4-BE49-F238E27FC236}">
                  <a16:creationId xmlns:a16="http://schemas.microsoft.com/office/drawing/2014/main" id="{892A5768-CF99-8D1D-04A9-2EA90AFDC932}"/>
                </a:ext>
              </a:extLst>
            </p:cNvPr>
            <p:cNvSpPr/>
            <p:nvPr/>
          </p:nvSpPr>
          <p:spPr>
            <a:xfrm rot="16200000">
              <a:off x="5128515" y="-696827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81" name="Snowflakes11" hidden="1">
            <a:extLst>
              <a:ext uri="{FF2B5EF4-FFF2-40B4-BE49-F238E27FC236}">
                <a16:creationId xmlns:a16="http://schemas.microsoft.com/office/drawing/2014/main" id="{93185C60-C08E-44BD-2AB8-4277A3697A8F}"/>
              </a:ext>
            </a:extLst>
          </p:cNvPr>
          <p:cNvGrpSpPr/>
          <p:nvPr/>
        </p:nvGrpSpPr>
        <p:grpSpPr>
          <a:xfrm>
            <a:off x="4402578" y="-935874"/>
            <a:ext cx="4113475" cy="1859809"/>
            <a:chOff x="4402578" y="-935874"/>
            <a:chExt cx="4113475" cy="1859809"/>
          </a:xfrm>
        </p:grpSpPr>
        <p:sp>
          <p:nvSpPr>
            <p:cNvPr id="1082" name="Star: 8 Points 1081">
              <a:extLst>
                <a:ext uri="{FF2B5EF4-FFF2-40B4-BE49-F238E27FC236}">
                  <a16:creationId xmlns:a16="http://schemas.microsoft.com/office/drawing/2014/main" id="{63C88D80-1155-4A18-8CCF-73A21F59C9AB}"/>
                </a:ext>
              </a:extLst>
            </p:cNvPr>
            <p:cNvSpPr/>
            <p:nvPr/>
          </p:nvSpPr>
          <p:spPr>
            <a:xfrm>
              <a:off x="5938203" y="238249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3" name="Star: 8 Points 1082">
              <a:extLst>
                <a:ext uri="{FF2B5EF4-FFF2-40B4-BE49-F238E27FC236}">
                  <a16:creationId xmlns:a16="http://schemas.microsoft.com/office/drawing/2014/main" id="{293F3597-CA1C-E3F0-CF9D-E27B9992B53E}"/>
                </a:ext>
              </a:extLst>
            </p:cNvPr>
            <p:cNvSpPr/>
            <p:nvPr/>
          </p:nvSpPr>
          <p:spPr>
            <a:xfrm>
              <a:off x="4402578" y="284917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4" name="Star: 8 Points 1083">
              <a:extLst>
                <a:ext uri="{FF2B5EF4-FFF2-40B4-BE49-F238E27FC236}">
                  <a16:creationId xmlns:a16="http://schemas.microsoft.com/office/drawing/2014/main" id="{A9D65FDD-947D-BCF4-0748-8F0281754054}"/>
                </a:ext>
              </a:extLst>
            </p:cNvPr>
            <p:cNvSpPr/>
            <p:nvPr/>
          </p:nvSpPr>
          <p:spPr>
            <a:xfrm>
              <a:off x="8470333" y="878215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5" name="Star: 8 Points 1084">
              <a:extLst>
                <a:ext uri="{FF2B5EF4-FFF2-40B4-BE49-F238E27FC236}">
                  <a16:creationId xmlns:a16="http://schemas.microsoft.com/office/drawing/2014/main" id="{4697BCB3-CD23-E288-3044-835528588BD0}"/>
                </a:ext>
              </a:extLst>
            </p:cNvPr>
            <p:cNvSpPr/>
            <p:nvPr/>
          </p:nvSpPr>
          <p:spPr>
            <a:xfrm rot="16200000">
              <a:off x="6193479" y="-562806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6" name="Star: 8 Points 1085">
              <a:extLst>
                <a:ext uri="{FF2B5EF4-FFF2-40B4-BE49-F238E27FC236}">
                  <a16:creationId xmlns:a16="http://schemas.microsoft.com/office/drawing/2014/main" id="{0B02845D-7E6E-14A7-E3E7-E77DAF785B5C}"/>
                </a:ext>
              </a:extLst>
            </p:cNvPr>
            <p:cNvSpPr/>
            <p:nvPr/>
          </p:nvSpPr>
          <p:spPr>
            <a:xfrm>
              <a:off x="6943984" y="245580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7" name="Star: 8 Points 1086">
              <a:extLst>
                <a:ext uri="{FF2B5EF4-FFF2-40B4-BE49-F238E27FC236}">
                  <a16:creationId xmlns:a16="http://schemas.microsoft.com/office/drawing/2014/main" id="{EA5932E0-4543-8F2B-50C9-00AF5A61AE3B}"/>
                </a:ext>
              </a:extLst>
            </p:cNvPr>
            <p:cNvSpPr/>
            <p:nvPr/>
          </p:nvSpPr>
          <p:spPr>
            <a:xfrm>
              <a:off x="7583058" y="262545"/>
              <a:ext cx="124820" cy="1248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8" name="Star: 8 Points 1087">
              <a:extLst>
                <a:ext uri="{FF2B5EF4-FFF2-40B4-BE49-F238E27FC236}">
                  <a16:creationId xmlns:a16="http://schemas.microsoft.com/office/drawing/2014/main" id="{FD5EE3FD-4706-4DBE-30DF-54A45F5BDA23}"/>
                </a:ext>
              </a:extLst>
            </p:cNvPr>
            <p:cNvSpPr/>
            <p:nvPr/>
          </p:nvSpPr>
          <p:spPr>
            <a:xfrm>
              <a:off x="8242917" y="-191840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9" name="Star: 8 Points 1088">
              <a:extLst>
                <a:ext uri="{FF2B5EF4-FFF2-40B4-BE49-F238E27FC236}">
                  <a16:creationId xmlns:a16="http://schemas.microsoft.com/office/drawing/2014/main" id="{FC7F57E1-3BD9-19AF-4DA0-8B65F409EC2E}"/>
                </a:ext>
              </a:extLst>
            </p:cNvPr>
            <p:cNvSpPr/>
            <p:nvPr/>
          </p:nvSpPr>
          <p:spPr>
            <a:xfrm>
              <a:off x="5044950" y="-148742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0" name="Star: 8 Points 1089">
              <a:extLst>
                <a:ext uri="{FF2B5EF4-FFF2-40B4-BE49-F238E27FC236}">
                  <a16:creationId xmlns:a16="http://schemas.microsoft.com/office/drawing/2014/main" id="{4668CAFE-F1BB-1443-85E6-C639FE7EF60B}"/>
                </a:ext>
              </a:extLst>
            </p:cNvPr>
            <p:cNvSpPr/>
            <p:nvPr/>
          </p:nvSpPr>
          <p:spPr>
            <a:xfrm rot="16200000">
              <a:off x="5426285" y="-398688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1" name="Star: 8 Points 1090">
              <a:extLst>
                <a:ext uri="{FF2B5EF4-FFF2-40B4-BE49-F238E27FC236}">
                  <a16:creationId xmlns:a16="http://schemas.microsoft.com/office/drawing/2014/main" id="{10B29591-E91E-25F2-3AAD-2ABA1718E84B}"/>
                </a:ext>
              </a:extLst>
            </p:cNvPr>
            <p:cNvSpPr/>
            <p:nvPr/>
          </p:nvSpPr>
          <p:spPr>
            <a:xfrm rot="16200000">
              <a:off x="5000238" y="-935875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2" name="Star: 8 Points 1091">
              <a:extLst>
                <a:ext uri="{FF2B5EF4-FFF2-40B4-BE49-F238E27FC236}">
                  <a16:creationId xmlns:a16="http://schemas.microsoft.com/office/drawing/2014/main" id="{64AB91DC-3995-7926-FF42-A40F29E3AA5F}"/>
                </a:ext>
              </a:extLst>
            </p:cNvPr>
            <p:cNvSpPr/>
            <p:nvPr/>
          </p:nvSpPr>
          <p:spPr>
            <a:xfrm>
              <a:off x="7327384" y="-32675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93" name="Snowflakes10" hidden="1">
            <a:extLst>
              <a:ext uri="{FF2B5EF4-FFF2-40B4-BE49-F238E27FC236}">
                <a16:creationId xmlns:a16="http://schemas.microsoft.com/office/drawing/2014/main" id="{E476D534-4B65-EFA4-CF1C-70349F735F04}"/>
              </a:ext>
            </a:extLst>
          </p:cNvPr>
          <p:cNvGrpSpPr/>
          <p:nvPr/>
        </p:nvGrpSpPr>
        <p:grpSpPr>
          <a:xfrm>
            <a:off x="4586409" y="-668621"/>
            <a:ext cx="3915514" cy="1273708"/>
            <a:chOff x="4586409" y="-668621"/>
            <a:chExt cx="3915514" cy="1273708"/>
          </a:xfrm>
        </p:grpSpPr>
        <p:sp>
          <p:nvSpPr>
            <p:cNvPr id="1094" name="Star: 8 Points 1093">
              <a:extLst>
                <a:ext uri="{FF2B5EF4-FFF2-40B4-BE49-F238E27FC236}">
                  <a16:creationId xmlns:a16="http://schemas.microsoft.com/office/drawing/2014/main" id="{C20A4E19-29A5-51CA-9C05-BCBAB721AC3B}"/>
                </a:ext>
              </a:extLst>
            </p:cNvPr>
            <p:cNvSpPr/>
            <p:nvPr/>
          </p:nvSpPr>
          <p:spPr>
            <a:xfrm>
              <a:off x="6512136" y="212010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5" name="Star: 8 Points 1094">
              <a:extLst>
                <a:ext uri="{FF2B5EF4-FFF2-40B4-BE49-F238E27FC236}">
                  <a16:creationId xmlns:a16="http://schemas.microsoft.com/office/drawing/2014/main" id="{BD49CBA5-1A0E-4504-448C-30BFDFCFFB13}"/>
                </a:ext>
              </a:extLst>
            </p:cNvPr>
            <p:cNvSpPr/>
            <p:nvPr/>
          </p:nvSpPr>
          <p:spPr>
            <a:xfrm>
              <a:off x="4586409" y="525712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6" name="Star: 8 Points 1095">
              <a:extLst>
                <a:ext uri="{FF2B5EF4-FFF2-40B4-BE49-F238E27FC236}">
                  <a16:creationId xmlns:a16="http://schemas.microsoft.com/office/drawing/2014/main" id="{E26A731E-D99A-0E5D-F260-BCE4C1F22114}"/>
                </a:ext>
              </a:extLst>
            </p:cNvPr>
            <p:cNvSpPr/>
            <p:nvPr/>
          </p:nvSpPr>
          <p:spPr>
            <a:xfrm rot="16200000">
              <a:off x="8143766" y="512493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7" name="Star: 8 Points 1096">
              <a:extLst>
                <a:ext uri="{FF2B5EF4-FFF2-40B4-BE49-F238E27FC236}">
                  <a16:creationId xmlns:a16="http://schemas.microsoft.com/office/drawing/2014/main" id="{C8087775-5222-5D3B-B25C-99E5124437A1}"/>
                </a:ext>
              </a:extLst>
            </p:cNvPr>
            <p:cNvSpPr/>
            <p:nvPr/>
          </p:nvSpPr>
          <p:spPr>
            <a:xfrm rot="16200000">
              <a:off x="7471226" y="112484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8" name="Star: 8 Points 1097">
              <a:extLst>
                <a:ext uri="{FF2B5EF4-FFF2-40B4-BE49-F238E27FC236}">
                  <a16:creationId xmlns:a16="http://schemas.microsoft.com/office/drawing/2014/main" id="{6AB8B126-3DF4-A729-BB8F-6081109CCFA8}"/>
                </a:ext>
              </a:extLst>
            </p:cNvPr>
            <p:cNvSpPr/>
            <p:nvPr/>
          </p:nvSpPr>
          <p:spPr>
            <a:xfrm rot="16200000">
              <a:off x="5192453" y="-155040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9" name="Star: 8 Points 1098">
              <a:extLst>
                <a:ext uri="{FF2B5EF4-FFF2-40B4-BE49-F238E27FC236}">
                  <a16:creationId xmlns:a16="http://schemas.microsoft.com/office/drawing/2014/main" id="{3B0411DF-1E98-825E-9A9C-B84535A07426}"/>
                </a:ext>
              </a:extLst>
            </p:cNvPr>
            <p:cNvSpPr/>
            <p:nvPr/>
          </p:nvSpPr>
          <p:spPr>
            <a:xfrm>
              <a:off x="8052058" y="-380462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0" name="Star: 8 Points 1099">
              <a:extLst>
                <a:ext uri="{FF2B5EF4-FFF2-40B4-BE49-F238E27FC236}">
                  <a16:creationId xmlns:a16="http://schemas.microsoft.com/office/drawing/2014/main" id="{33A1655B-45D7-0913-32CD-0AB39A6413E0}"/>
                </a:ext>
              </a:extLst>
            </p:cNvPr>
            <p:cNvSpPr/>
            <p:nvPr/>
          </p:nvSpPr>
          <p:spPr>
            <a:xfrm rot="16200000">
              <a:off x="4593418" y="-381490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1" name="Star: 8 Points 1100">
              <a:extLst>
                <a:ext uri="{FF2B5EF4-FFF2-40B4-BE49-F238E27FC236}">
                  <a16:creationId xmlns:a16="http://schemas.microsoft.com/office/drawing/2014/main" id="{1B1D1DE3-A691-2C3F-7D30-1D18447D85EB}"/>
                </a:ext>
              </a:extLst>
            </p:cNvPr>
            <p:cNvSpPr/>
            <p:nvPr/>
          </p:nvSpPr>
          <p:spPr>
            <a:xfrm>
              <a:off x="8422548" y="-223079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2" name="Star: 8 Points 1101">
              <a:extLst>
                <a:ext uri="{FF2B5EF4-FFF2-40B4-BE49-F238E27FC236}">
                  <a16:creationId xmlns:a16="http://schemas.microsoft.com/office/drawing/2014/main" id="{BECA8F32-E97A-3461-F8A6-A66C0E196D09}"/>
                </a:ext>
              </a:extLst>
            </p:cNvPr>
            <p:cNvSpPr/>
            <p:nvPr/>
          </p:nvSpPr>
          <p:spPr>
            <a:xfrm>
              <a:off x="6990623" y="-653431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3" name="Star: 8 Points 1102">
              <a:extLst>
                <a:ext uri="{FF2B5EF4-FFF2-40B4-BE49-F238E27FC236}">
                  <a16:creationId xmlns:a16="http://schemas.microsoft.com/office/drawing/2014/main" id="{A91CAD9E-BE02-5BA2-8ED4-081BFD0FE5EF}"/>
                </a:ext>
              </a:extLst>
            </p:cNvPr>
            <p:cNvSpPr/>
            <p:nvPr/>
          </p:nvSpPr>
          <p:spPr>
            <a:xfrm>
              <a:off x="6318960" y="-314492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4" name="Star: 8 Points 1103">
              <a:extLst>
                <a:ext uri="{FF2B5EF4-FFF2-40B4-BE49-F238E27FC236}">
                  <a16:creationId xmlns:a16="http://schemas.microsoft.com/office/drawing/2014/main" id="{E1A15672-3151-113F-CCF5-1CEE42AC3E54}"/>
                </a:ext>
              </a:extLst>
            </p:cNvPr>
            <p:cNvSpPr/>
            <p:nvPr/>
          </p:nvSpPr>
          <p:spPr>
            <a:xfrm rot="16200000">
              <a:off x="5729858" y="-668621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05" name="Snowflakes9" hidden="1">
            <a:extLst>
              <a:ext uri="{FF2B5EF4-FFF2-40B4-BE49-F238E27FC236}">
                <a16:creationId xmlns:a16="http://schemas.microsoft.com/office/drawing/2014/main" id="{592A4C36-8E38-9834-8F69-D853BD5986AD}"/>
              </a:ext>
            </a:extLst>
          </p:cNvPr>
          <p:cNvGrpSpPr/>
          <p:nvPr/>
        </p:nvGrpSpPr>
        <p:grpSpPr>
          <a:xfrm>
            <a:off x="4387162" y="-876614"/>
            <a:ext cx="4195656" cy="1508027"/>
            <a:chOff x="4387162" y="-876614"/>
            <a:chExt cx="4195656" cy="1508027"/>
          </a:xfrm>
        </p:grpSpPr>
        <p:sp>
          <p:nvSpPr>
            <p:cNvPr id="1106" name="Star: 8 Points 1105">
              <a:extLst>
                <a:ext uri="{FF2B5EF4-FFF2-40B4-BE49-F238E27FC236}">
                  <a16:creationId xmlns:a16="http://schemas.microsoft.com/office/drawing/2014/main" id="{FAAA83E1-C108-42D1-2E92-90B227ADA540}"/>
                </a:ext>
              </a:extLst>
            </p:cNvPr>
            <p:cNvSpPr/>
            <p:nvPr/>
          </p:nvSpPr>
          <p:spPr>
            <a:xfrm rot="16200000">
              <a:off x="4387162" y="15398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7" name="Star: 8 Points 1106">
              <a:extLst>
                <a:ext uri="{FF2B5EF4-FFF2-40B4-BE49-F238E27FC236}">
                  <a16:creationId xmlns:a16="http://schemas.microsoft.com/office/drawing/2014/main" id="{AA12DC25-E196-F8B5-8C9F-C1FDC7DDA137}"/>
                </a:ext>
              </a:extLst>
            </p:cNvPr>
            <p:cNvSpPr/>
            <p:nvPr/>
          </p:nvSpPr>
          <p:spPr>
            <a:xfrm rot="16200000">
              <a:off x="6179676" y="-159608"/>
              <a:ext cx="124818" cy="1248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8" name="Star: 8 Points 1107">
              <a:extLst>
                <a:ext uri="{FF2B5EF4-FFF2-40B4-BE49-F238E27FC236}">
                  <a16:creationId xmlns:a16="http://schemas.microsoft.com/office/drawing/2014/main" id="{C9BACB9D-29D9-0F46-83F8-3253AA7AB6D5}"/>
                </a:ext>
              </a:extLst>
            </p:cNvPr>
            <p:cNvSpPr/>
            <p:nvPr/>
          </p:nvSpPr>
          <p:spPr>
            <a:xfrm rot="16200000">
              <a:off x="7663954" y="506593"/>
              <a:ext cx="124818" cy="1248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9" name="Star: 8 Points 1108">
              <a:extLst>
                <a:ext uri="{FF2B5EF4-FFF2-40B4-BE49-F238E27FC236}">
                  <a16:creationId xmlns:a16="http://schemas.microsoft.com/office/drawing/2014/main" id="{73F6294E-D86E-5469-775F-514332D9943D}"/>
                </a:ext>
              </a:extLst>
            </p:cNvPr>
            <p:cNvSpPr/>
            <p:nvPr/>
          </p:nvSpPr>
          <p:spPr>
            <a:xfrm>
              <a:off x="5228781" y="92053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0" name="Star: 8 Points 1109">
              <a:extLst>
                <a:ext uri="{FF2B5EF4-FFF2-40B4-BE49-F238E27FC236}">
                  <a16:creationId xmlns:a16="http://schemas.microsoft.com/office/drawing/2014/main" id="{8F0AE8A5-7A45-5649-9D54-6AE353A2C4A5}"/>
                </a:ext>
              </a:extLst>
            </p:cNvPr>
            <p:cNvSpPr/>
            <p:nvPr/>
          </p:nvSpPr>
          <p:spPr>
            <a:xfrm rot="16200000">
              <a:off x="7566869" y="-382887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1" name="Star: 8 Points 1110">
              <a:extLst>
                <a:ext uri="{FF2B5EF4-FFF2-40B4-BE49-F238E27FC236}">
                  <a16:creationId xmlns:a16="http://schemas.microsoft.com/office/drawing/2014/main" id="{C48BEF70-5993-D7EF-51C6-C27BD6BD3C68}"/>
                </a:ext>
              </a:extLst>
            </p:cNvPr>
            <p:cNvSpPr/>
            <p:nvPr/>
          </p:nvSpPr>
          <p:spPr>
            <a:xfrm>
              <a:off x="6534293" y="-266257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2" name="Star: 8 Points 1111">
              <a:extLst>
                <a:ext uri="{FF2B5EF4-FFF2-40B4-BE49-F238E27FC236}">
                  <a16:creationId xmlns:a16="http://schemas.microsoft.com/office/drawing/2014/main" id="{A90B8213-B950-F83B-0D9E-271537438A0E}"/>
                </a:ext>
              </a:extLst>
            </p:cNvPr>
            <p:cNvSpPr/>
            <p:nvPr/>
          </p:nvSpPr>
          <p:spPr>
            <a:xfrm rot="16200000">
              <a:off x="6244573" y="-876614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3" name="Star: 8 Points 1112">
              <a:extLst>
                <a:ext uri="{FF2B5EF4-FFF2-40B4-BE49-F238E27FC236}">
                  <a16:creationId xmlns:a16="http://schemas.microsoft.com/office/drawing/2014/main" id="{499288A0-0FE1-EBDD-0565-9EEBD480A29C}"/>
                </a:ext>
              </a:extLst>
            </p:cNvPr>
            <p:cNvSpPr/>
            <p:nvPr/>
          </p:nvSpPr>
          <p:spPr>
            <a:xfrm rot="16200000">
              <a:off x="8503443" y="20971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4" name="Star: 8 Points 1113">
              <a:extLst>
                <a:ext uri="{FF2B5EF4-FFF2-40B4-BE49-F238E27FC236}">
                  <a16:creationId xmlns:a16="http://schemas.microsoft.com/office/drawing/2014/main" id="{411456EB-B538-46CE-9D25-AC96BDABD4BE}"/>
                </a:ext>
              </a:extLst>
            </p:cNvPr>
            <p:cNvSpPr/>
            <p:nvPr/>
          </p:nvSpPr>
          <p:spPr>
            <a:xfrm rot="16200000">
              <a:off x="5202410" y="-523368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15" name="Snowflakes8" hidden="1">
            <a:extLst>
              <a:ext uri="{FF2B5EF4-FFF2-40B4-BE49-F238E27FC236}">
                <a16:creationId xmlns:a16="http://schemas.microsoft.com/office/drawing/2014/main" id="{83002586-B961-80D9-B264-C5D6D8D6652C}"/>
              </a:ext>
            </a:extLst>
          </p:cNvPr>
          <p:cNvGrpSpPr/>
          <p:nvPr/>
        </p:nvGrpSpPr>
        <p:grpSpPr>
          <a:xfrm>
            <a:off x="4275150" y="-866551"/>
            <a:ext cx="3741721" cy="1520689"/>
            <a:chOff x="4275150" y="-866551"/>
            <a:chExt cx="3741721" cy="1520689"/>
          </a:xfrm>
        </p:grpSpPr>
        <p:sp>
          <p:nvSpPr>
            <p:cNvPr id="1116" name="Star: 8 Points 1115">
              <a:extLst>
                <a:ext uri="{FF2B5EF4-FFF2-40B4-BE49-F238E27FC236}">
                  <a16:creationId xmlns:a16="http://schemas.microsoft.com/office/drawing/2014/main" id="{0320DC02-1F4C-0228-6EF7-44B5912F3D73}"/>
                </a:ext>
              </a:extLst>
            </p:cNvPr>
            <p:cNvSpPr/>
            <p:nvPr/>
          </p:nvSpPr>
          <p:spPr>
            <a:xfrm rot="16200000">
              <a:off x="5590229" y="-826026"/>
              <a:ext cx="124818" cy="1248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7" name="Star: 8 Points 1116">
              <a:extLst>
                <a:ext uri="{FF2B5EF4-FFF2-40B4-BE49-F238E27FC236}">
                  <a16:creationId xmlns:a16="http://schemas.microsoft.com/office/drawing/2014/main" id="{976F6DB1-B3BD-444C-7699-AF02D937BFF0}"/>
                </a:ext>
              </a:extLst>
            </p:cNvPr>
            <p:cNvSpPr/>
            <p:nvPr/>
          </p:nvSpPr>
          <p:spPr>
            <a:xfrm>
              <a:off x="5897133" y="168279"/>
              <a:ext cx="124820" cy="1248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8" name="Star: 8 Points 1117">
              <a:extLst>
                <a:ext uri="{FF2B5EF4-FFF2-40B4-BE49-F238E27FC236}">
                  <a16:creationId xmlns:a16="http://schemas.microsoft.com/office/drawing/2014/main" id="{06C78428-5B14-4D36-D133-E59F000E8E95}"/>
                </a:ext>
              </a:extLst>
            </p:cNvPr>
            <p:cNvSpPr/>
            <p:nvPr/>
          </p:nvSpPr>
          <p:spPr>
            <a:xfrm rot="16200000">
              <a:off x="4275150" y="146398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9" name="Star: 8 Points 1118">
              <a:extLst>
                <a:ext uri="{FF2B5EF4-FFF2-40B4-BE49-F238E27FC236}">
                  <a16:creationId xmlns:a16="http://schemas.microsoft.com/office/drawing/2014/main" id="{16C493EB-C6C2-8BF1-65F2-5DF6C3B5C9F8}"/>
                </a:ext>
              </a:extLst>
            </p:cNvPr>
            <p:cNvSpPr/>
            <p:nvPr/>
          </p:nvSpPr>
          <p:spPr>
            <a:xfrm>
              <a:off x="7018026" y="-866551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0" name="Star: 8 Points 1119">
              <a:extLst>
                <a:ext uri="{FF2B5EF4-FFF2-40B4-BE49-F238E27FC236}">
                  <a16:creationId xmlns:a16="http://schemas.microsoft.com/office/drawing/2014/main" id="{ECE32F6F-DC7F-D60C-3B66-0EC220B8BCB4}"/>
                </a:ext>
              </a:extLst>
            </p:cNvPr>
            <p:cNvSpPr/>
            <p:nvPr/>
          </p:nvSpPr>
          <p:spPr>
            <a:xfrm rot="16200000">
              <a:off x="7758991" y="-459964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1" name="Star: 8 Points 1120">
              <a:extLst>
                <a:ext uri="{FF2B5EF4-FFF2-40B4-BE49-F238E27FC236}">
                  <a16:creationId xmlns:a16="http://schemas.microsoft.com/office/drawing/2014/main" id="{78A4FF97-DC96-2590-275E-EC5434544E79}"/>
                </a:ext>
              </a:extLst>
            </p:cNvPr>
            <p:cNvSpPr/>
            <p:nvPr/>
          </p:nvSpPr>
          <p:spPr>
            <a:xfrm rot="16200000">
              <a:off x="4847418" y="-71757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2" name="Star: 8 Points 1121">
              <a:extLst>
                <a:ext uri="{FF2B5EF4-FFF2-40B4-BE49-F238E27FC236}">
                  <a16:creationId xmlns:a16="http://schemas.microsoft.com/office/drawing/2014/main" id="{A51A05EE-0BFF-C134-6DC1-A0FFA9D62110}"/>
                </a:ext>
              </a:extLst>
            </p:cNvPr>
            <p:cNvSpPr/>
            <p:nvPr/>
          </p:nvSpPr>
          <p:spPr>
            <a:xfrm>
              <a:off x="6736623" y="-317345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3" name="Star: 8 Points 1122">
              <a:extLst>
                <a:ext uri="{FF2B5EF4-FFF2-40B4-BE49-F238E27FC236}">
                  <a16:creationId xmlns:a16="http://schemas.microsoft.com/office/drawing/2014/main" id="{35DB4DD4-B121-2CC9-3DD8-7B446FB50434}"/>
                </a:ext>
              </a:extLst>
            </p:cNvPr>
            <p:cNvSpPr/>
            <p:nvPr/>
          </p:nvSpPr>
          <p:spPr>
            <a:xfrm>
              <a:off x="7937496" y="574763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4" name="Star: 8 Points 1123">
              <a:extLst>
                <a:ext uri="{FF2B5EF4-FFF2-40B4-BE49-F238E27FC236}">
                  <a16:creationId xmlns:a16="http://schemas.microsoft.com/office/drawing/2014/main" id="{900AF5B8-1BC9-EF19-88F6-0180D3E2BBBA}"/>
                </a:ext>
              </a:extLst>
            </p:cNvPr>
            <p:cNvSpPr/>
            <p:nvPr/>
          </p:nvSpPr>
          <p:spPr>
            <a:xfrm rot="16200000">
              <a:off x="4591898" y="-411910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25" name="Snowflakes7" hidden="1">
            <a:extLst>
              <a:ext uri="{FF2B5EF4-FFF2-40B4-BE49-F238E27FC236}">
                <a16:creationId xmlns:a16="http://schemas.microsoft.com/office/drawing/2014/main" id="{90F4A4C1-ABD8-2146-FCEF-C226A12C8849}"/>
              </a:ext>
            </a:extLst>
          </p:cNvPr>
          <p:cNvGrpSpPr/>
          <p:nvPr/>
        </p:nvGrpSpPr>
        <p:grpSpPr>
          <a:xfrm>
            <a:off x="4385642" y="-1032826"/>
            <a:ext cx="4145718" cy="1943168"/>
            <a:chOff x="4385642" y="-1032826"/>
            <a:chExt cx="4145718" cy="1943168"/>
          </a:xfrm>
        </p:grpSpPr>
        <p:sp>
          <p:nvSpPr>
            <p:cNvPr id="1126" name="Star: 8 Points 1125">
              <a:extLst>
                <a:ext uri="{FF2B5EF4-FFF2-40B4-BE49-F238E27FC236}">
                  <a16:creationId xmlns:a16="http://schemas.microsoft.com/office/drawing/2014/main" id="{0A567529-82DC-79F8-B0F3-1058EFF45703}"/>
                </a:ext>
              </a:extLst>
            </p:cNvPr>
            <p:cNvSpPr/>
            <p:nvPr/>
          </p:nvSpPr>
          <p:spPr>
            <a:xfrm>
              <a:off x="5503712" y="224274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7" name="Star: 8 Points 1126">
              <a:extLst>
                <a:ext uri="{FF2B5EF4-FFF2-40B4-BE49-F238E27FC236}">
                  <a16:creationId xmlns:a16="http://schemas.microsoft.com/office/drawing/2014/main" id="{E1377D47-3553-D103-CC4A-E9E89B93A049}"/>
                </a:ext>
              </a:extLst>
            </p:cNvPr>
            <p:cNvSpPr/>
            <p:nvPr/>
          </p:nvSpPr>
          <p:spPr>
            <a:xfrm rot="16200000">
              <a:off x="6902830" y="-243734"/>
              <a:ext cx="124818" cy="1248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8" name="Star: 8 Points 1127">
              <a:extLst>
                <a:ext uri="{FF2B5EF4-FFF2-40B4-BE49-F238E27FC236}">
                  <a16:creationId xmlns:a16="http://schemas.microsoft.com/office/drawing/2014/main" id="{A075A4D3-41E2-5C2D-AEAE-FD0B92AFF86E}"/>
                </a:ext>
              </a:extLst>
            </p:cNvPr>
            <p:cNvSpPr/>
            <p:nvPr/>
          </p:nvSpPr>
          <p:spPr>
            <a:xfrm>
              <a:off x="8451985" y="830967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9" name="Star: 8 Points 1128">
              <a:extLst>
                <a:ext uri="{FF2B5EF4-FFF2-40B4-BE49-F238E27FC236}">
                  <a16:creationId xmlns:a16="http://schemas.microsoft.com/office/drawing/2014/main" id="{DBDB60EA-24A5-485D-1253-BE1050B76592}"/>
                </a:ext>
              </a:extLst>
            </p:cNvPr>
            <p:cNvSpPr/>
            <p:nvPr/>
          </p:nvSpPr>
          <p:spPr>
            <a:xfrm rot="16200000">
              <a:off x="4385642" y="-15022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0" name="Star: 8 Points 1129">
              <a:extLst>
                <a:ext uri="{FF2B5EF4-FFF2-40B4-BE49-F238E27FC236}">
                  <a16:creationId xmlns:a16="http://schemas.microsoft.com/office/drawing/2014/main" id="{8EF6328E-5C8B-0FA5-8377-2B4DA65393D0}"/>
                </a:ext>
              </a:extLst>
            </p:cNvPr>
            <p:cNvSpPr/>
            <p:nvPr/>
          </p:nvSpPr>
          <p:spPr>
            <a:xfrm rot="16200000">
              <a:off x="5864116" y="-493979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1" name="Star: 8 Points 1130">
              <a:extLst>
                <a:ext uri="{FF2B5EF4-FFF2-40B4-BE49-F238E27FC236}">
                  <a16:creationId xmlns:a16="http://schemas.microsoft.com/office/drawing/2014/main" id="{A796FF96-17AB-7ACF-0F52-F2EE7A8C9AAB}"/>
                </a:ext>
              </a:extLst>
            </p:cNvPr>
            <p:cNvSpPr/>
            <p:nvPr/>
          </p:nvSpPr>
          <p:spPr>
            <a:xfrm rot="16200000">
              <a:off x="6833892" y="-103282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2" name="Star: 8 Points 1131">
              <a:extLst>
                <a:ext uri="{FF2B5EF4-FFF2-40B4-BE49-F238E27FC236}">
                  <a16:creationId xmlns:a16="http://schemas.microsoft.com/office/drawing/2014/main" id="{209F9334-B30D-2E05-46AF-3A11A44FB073}"/>
                </a:ext>
              </a:extLst>
            </p:cNvPr>
            <p:cNvSpPr/>
            <p:nvPr/>
          </p:nvSpPr>
          <p:spPr>
            <a:xfrm>
              <a:off x="8067210" y="-141490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3" name="Star: 8 Points 1132">
              <a:extLst>
                <a:ext uri="{FF2B5EF4-FFF2-40B4-BE49-F238E27FC236}">
                  <a16:creationId xmlns:a16="http://schemas.microsoft.com/office/drawing/2014/main" id="{0BB4C29B-FA08-299A-FE8B-530045F1AD2B}"/>
                </a:ext>
              </a:extLst>
            </p:cNvPr>
            <p:cNvSpPr/>
            <p:nvPr/>
          </p:nvSpPr>
          <p:spPr>
            <a:xfrm rot="16200000">
              <a:off x="4845898" y="-74799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34" name="Snowflakes6" hidden="1">
            <a:extLst>
              <a:ext uri="{FF2B5EF4-FFF2-40B4-BE49-F238E27FC236}">
                <a16:creationId xmlns:a16="http://schemas.microsoft.com/office/drawing/2014/main" id="{B3D81489-4E37-236E-06DF-2754ABAAB835}"/>
              </a:ext>
            </a:extLst>
          </p:cNvPr>
          <p:cNvGrpSpPr/>
          <p:nvPr/>
        </p:nvGrpSpPr>
        <p:grpSpPr>
          <a:xfrm>
            <a:off x="4949381" y="-833722"/>
            <a:ext cx="3180532" cy="1411994"/>
            <a:chOff x="4949381" y="-833722"/>
            <a:chExt cx="3180532" cy="1411994"/>
          </a:xfrm>
        </p:grpSpPr>
        <p:sp>
          <p:nvSpPr>
            <p:cNvPr id="1135" name="Star: 8 Points 1134">
              <a:extLst>
                <a:ext uri="{FF2B5EF4-FFF2-40B4-BE49-F238E27FC236}">
                  <a16:creationId xmlns:a16="http://schemas.microsoft.com/office/drawing/2014/main" id="{CCAF155C-AD7A-4FB4-4C36-83AB6A935C5D}"/>
                </a:ext>
              </a:extLst>
            </p:cNvPr>
            <p:cNvSpPr/>
            <p:nvPr/>
          </p:nvSpPr>
          <p:spPr>
            <a:xfrm>
              <a:off x="4949381" y="-2214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6" name="Star: 8 Points 1135">
              <a:extLst>
                <a:ext uri="{FF2B5EF4-FFF2-40B4-BE49-F238E27FC236}">
                  <a16:creationId xmlns:a16="http://schemas.microsoft.com/office/drawing/2014/main" id="{AF3B36E5-1665-36D3-47EA-53F23DB91018}"/>
                </a:ext>
              </a:extLst>
            </p:cNvPr>
            <p:cNvSpPr/>
            <p:nvPr/>
          </p:nvSpPr>
          <p:spPr>
            <a:xfrm>
              <a:off x="5713302" y="-72516"/>
              <a:ext cx="124820" cy="1248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7" name="Star: 8 Points 1136">
              <a:extLst>
                <a:ext uri="{FF2B5EF4-FFF2-40B4-BE49-F238E27FC236}">
                  <a16:creationId xmlns:a16="http://schemas.microsoft.com/office/drawing/2014/main" id="{5813C2D1-C18A-EE7E-3DFC-E767500E671E}"/>
                </a:ext>
              </a:extLst>
            </p:cNvPr>
            <p:cNvSpPr/>
            <p:nvPr/>
          </p:nvSpPr>
          <p:spPr>
            <a:xfrm rot="16200000">
              <a:off x="5611430" y="-833722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8" name="Star: 8 Points 1137">
              <a:extLst>
                <a:ext uri="{FF2B5EF4-FFF2-40B4-BE49-F238E27FC236}">
                  <a16:creationId xmlns:a16="http://schemas.microsoft.com/office/drawing/2014/main" id="{0D441128-8BEE-CF45-D571-D3D325E8D186}"/>
                </a:ext>
              </a:extLst>
            </p:cNvPr>
            <p:cNvSpPr/>
            <p:nvPr/>
          </p:nvSpPr>
          <p:spPr>
            <a:xfrm rot="16200000">
              <a:off x="7685155" y="498897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9" name="Star: 8 Points 1138">
              <a:extLst>
                <a:ext uri="{FF2B5EF4-FFF2-40B4-BE49-F238E27FC236}">
                  <a16:creationId xmlns:a16="http://schemas.microsoft.com/office/drawing/2014/main" id="{A51A0308-702F-C8F1-8581-BE5A7F6EEC69}"/>
                </a:ext>
              </a:extLst>
            </p:cNvPr>
            <p:cNvSpPr/>
            <p:nvPr/>
          </p:nvSpPr>
          <p:spPr>
            <a:xfrm rot="16200000">
              <a:off x="6244572" y="-830637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0" name="Star: 8 Points 1139">
              <a:extLst>
                <a:ext uri="{FF2B5EF4-FFF2-40B4-BE49-F238E27FC236}">
                  <a16:creationId xmlns:a16="http://schemas.microsoft.com/office/drawing/2014/main" id="{C23C063F-2DD7-491C-1666-1A2963C538B1}"/>
                </a:ext>
              </a:extLst>
            </p:cNvPr>
            <p:cNvSpPr/>
            <p:nvPr/>
          </p:nvSpPr>
          <p:spPr>
            <a:xfrm>
              <a:off x="8050538" y="-410882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1" name="Star: 8 Points 1140">
              <a:extLst>
                <a:ext uri="{FF2B5EF4-FFF2-40B4-BE49-F238E27FC236}">
                  <a16:creationId xmlns:a16="http://schemas.microsoft.com/office/drawing/2014/main" id="{E391358D-7C13-CE86-40F1-90F2229389EA}"/>
                </a:ext>
              </a:extLst>
            </p:cNvPr>
            <p:cNvSpPr/>
            <p:nvPr/>
          </p:nvSpPr>
          <p:spPr>
            <a:xfrm rot="16200000">
              <a:off x="6657844" y="-434780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42" name="Snowflakes5" hidden="1">
            <a:extLst>
              <a:ext uri="{FF2B5EF4-FFF2-40B4-BE49-F238E27FC236}">
                <a16:creationId xmlns:a16="http://schemas.microsoft.com/office/drawing/2014/main" id="{49BC3C4D-2660-DD59-179F-634BDD64A20D}"/>
              </a:ext>
            </a:extLst>
          </p:cNvPr>
          <p:cNvGrpSpPr/>
          <p:nvPr/>
        </p:nvGrpSpPr>
        <p:grpSpPr>
          <a:xfrm>
            <a:off x="4170694" y="50843"/>
            <a:ext cx="4355808" cy="1067421"/>
            <a:chOff x="4131583" y="-435549"/>
            <a:chExt cx="4355808" cy="1067421"/>
          </a:xfrm>
        </p:grpSpPr>
        <p:sp>
          <p:nvSpPr>
            <p:cNvPr id="1143" name="Star: 8 Points 1142">
              <a:extLst>
                <a:ext uri="{FF2B5EF4-FFF2-40B4-BE49-F238E27FC236}">
                  <a16:creationId xmlns:a16="http://schemas.microsoft.com/office/drawing/2014/main" id="{C2E93DA9-CBB5-592D-3BF2-AF1DC1674CEB}"/>
                </a:ext>
              </a:extLst>
            </p:cNvPr>
            <p:cNvSpPr/>
            <p:nvPr/>
          </p:nvSpPr>
          <p:spPr>
            <a:xfrm rot="16200000">
              <a:off x="4832365" y="-347609"/>
              <a:ext cx="124818" cy="1248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4" name="Star: 8 Points 1143">
              <a:extLst>
                <a:ext uri="{FF2B5EF4-FFF2-40B4-BE49-F238E27FC236}">
                  <a16:creationId xmlns:a16="http://schemas.microsoft.com/office/drawing/2014/main" id="{5F177484-AD99-C031-4767-025B3FA8469C}"/>
                </a:ext>
              </a:extLst>
            </p:cNvPr>
            <p:cNvSpPr/>
            <p:nvPr/>
          </p:nvSpPr>
          <p:spPr>
            <a:xfrm>
              <a:off x="7162248" y="-383898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5" name="Star: 8 Points 1144">
              <a:extLst>
                <a:ext uri="{FF2B5EF4-FFF2-40B4-BE49-F238E27FC236}">
                  <a16:creationId xmlns:a16="http://schemas.microsoft.com/office/drawing/2014/main" id="{3ADCE3B1-F5B6-D262-CAB0-F598E017DB65}"/>
                </a:ext>
              </a:extLst>
            </p:cNvPr>
            <p:cNvSpPr/>
            <p:nvPr/>
          </p:nvSpPr>
          <p:spPr>
            <a:xfrm>
              <a:off x="4131583" y="288125"/>
              <a:ext cx="124820" cy="1248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6" name="Star: 8 Points 1145">
              <a:extLst>
                <a:ext uri="{FF2B5EF4-FFF2-40B4-BE49-F238E27FC236}">
                  <a16:creationId xmlns:a16="http://schemas.microsoft.com/office/drawing/2014/main" id="{BB2E8E63-6C69-A2ED-EE49-6998D1A50F0D}"/>
                </a:ext>
              </a:extLst>
            </p:cNvPr>
            <p:cNvSpPr/>
            <p:nvPr/>
          </p:nvSpPr>
          <p:spPr>
            <a:xfrm>
              <a:off x="8211935" y="552497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7" name="Star: 8 Points 1146">
              <a:extLst>
                <a:ext uri="{FF2B5EF4-FFF2-40B4-BE49-F238E27FC236}">
                  <a16:creationId xmlns:a16="http://schemas.microsoft.com/office/drawing/2014/main" id="{993350A3-A6D3-DEBA-4416-63102EB52DB5}"/>
                </a:ext>
              </a:extLst>
            </p:cNvPr>
            <p:cNvSpPr/>
            <p:nvPr/>
          </p:nvSpPr>
          <p:spPr>
            <a:xfrm rot="16200000">
              <a:off x="8408016" y="-435549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8" name="Star: 8 Points 1147">
              <a:extLst>
                <a:ext uri="{FF2B5EF4-FFF2-40B4-BE49-F238E27FC236}">
                  <a16:creationId xmlns:a16="http://schemas.microsoft.com/office/drawing/2014/main" id="{E6CB61FA-8630-9C70-0B9E-061F4CE65AC6}"/>
                </a:ext>
              </a:extLst>
            </p:cNvPr>
            <p:cNvSpPr/>
            <p:nvPr/>
          </p:nvSpPr>
          <p:spPr>
            <a:xfrm>
              <a:off x="6692300" y="-351829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9" name="Star: 8 Points 1148">
              <a:extLst>
                <a:ext uri="{FF2B5EF4-FFF2-40B4-BE49-F238E27FC236}">
                  <a16:creationId xmlns:a16="http://schemas.microsoft.com/office/drawing/2014/main" id="{09CBACE1-133D-D305-B2BC-0AB63AD0DAE5}"/>
                </a:ext>
              </a:extLst>
            </p:cNvPr>
            <p:cNvSpPr/>
            <p:nvPr/>
          </p:nvSpPr>
          <p:spPr>
            <a:xfrm rot="16200000">
              <a:off x="5720803" y="-408253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50" name="Star: 8 Points 1149">
              <a:extLst>
                <a:ext uri="{FF2B5EF4-FFF2-40B4-BE49-F238E27FC236}">
                  <a16:creationId xmlns:a16="http://schemas.microsoft.com/office/drawing/2014/main" id="{8743C2B1-52ED-28F2-D777-EAE93587E17E}"/>
                </a:ext>
              </a:extLst>
            </p:cNvPr>
            <p:cNvSpPr/>
            <p:nvPr/>
          </p:nvSpPr>
          <p:spPr>
            <a:xfrm rot="16200000">
              <a:off x="8084848" y="209045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51" name="Snowflakes4" hidden="1">
            <a:extLst>
              <a:ext uri="{FF2B5EF4-FFF2-40B4-BE49-F238E27FC236}">
                <a16:creationId xmlns:a16="http://schemas.microsoft.com/office/drawing/2014/main" id="{504EE212-7D5B-E3A1-8A80-91EB5B371EDE}"/>
              </a:ext>
            </a:extLst>
          </p:cNvPr>
          <p:cNvGrpSpPr/>
          <p:nvPr/>
        </p:nvGrpSpPr>
        <p:grpSpPr>
          <a:xfrm>
            <a:off x="4672659" y="-859454"/>
            <a:ext cx="3813212" cy="1409475"/>
            <a:chOff x="4672659" y="-859454"/>
            <a:chExt cx="3813212" cy="1409475"/>
          </a:xfrm>
        </p:grpSpPr>
        <p:sp>
          <p:nvSpPr>
            <p:cNvPr id="1152" name="Star: 8 Points 1151">
              <a:extLst>
                <a:ext uri="{FF2B5EF4-FFF2-40B4-BE49-F238E27FC236}">
                  <a16:creationId xmlns:a16="http://schemas.microsoft.com/office/drawing/2014/main" id="{D3E7D039-8B55-97A4-ECCD-E4026EE1F168}"/>
                </a:ext>
              </a:extLst>
            </p:cNvPr>
            <p:cNvSpPr/>
            <p:nvPr/>
          </p:nvSpPr>
          <p:spPr>
            <a:xfrm rot="16200000">
              <a:off x="7274840" y="-55931"/>
              <a:ext cx="124818" cy="1248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53" name="Star: 8 Points 1152">
              <a:extLst>
                <a:ext uri="{FF2B5EF4-FFF2-40B4-BE49-F238E27FC236}">
                  <a16:creationId xmlns:a16="http://schemas.microsoft.com/office/drawing/2014/main" id="{DF9BEF47-D7F3-D4D4-4BAD-9D50CB4FF901}"/>
                </a:ext>
              </a:extLst>
            </p:cNvPr>
            <p:cNvSpPr/>
            <p:nvPr/>
          </p:nvSpPr>
          <p:spPr>
            <a:xfrm>
              <a:off x="4672659" y="311150"/>
              <a:ext cx="124820" cy="1248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54" name="Star: 8 Points 1153">
              <a:extLst>
                <a:ext uri="{FF2B5EF4-FFF2-40B4-BE49-F238E27FC236}">
                  <a16:creationId xmlns:a16="http://schemas.microsoft.com/office/drawing/2014/main" id="{94E962AB-B49E-6F51-E9EE-BC968625AF1C}"/>
                </a:ext>
              </a:extLst>
            </p:cNvPr>
            <p:cNvSpPr/>
            <p:nvPr/>
          </p:nvSpPr>
          <p:spPr>
            <a:xfrm>
              <a:off x="5479470" y="171132"/>
              <a:ext cx="124820" cy="1248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55" name="Star: 8 Points 1154">
              <a:extLst>
                <a:ext uri="{FF2B5EF4-FFF2-40B4-BE49-F238E27FC236}">
                  <a16:creationId xmlns:a16="http://schemas.microsoft.com/office/drawing/2014/main" id="{33FB74E4-9D07-AC0C-22A3-667F05A2404C}"/>
                </a:ext>
              </a:extLst>
            </p:cNvPr>
            <p:cNvSpPr/>
            <p:nvPr/>
          </p:nvSpPr>
          <p:spPr>
            <a:xfrm>
              <a:off x="8127019" y="47064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56" name="Star: 8 Points 1155">
              <a:extLst>
                <a:ext uri="{FF2B5EF4-FFF2-40B4-BE49-F238E27FC236}">
                  <a16:creationId xmlns:a16="http://schemas.microsoft.com/office/drawing/2014/main" id="{08797021-FBAD-F822-D9A0-58CA251BC303}"/>
                </a:ext>
              </a:extLst>
            </p:cNvPr>
            <p:cNvSpPr/>
            <p:nvPr/>
          </p:nvSpPr>
          <p:spPr>
            <a:xfrm>
              <a:off x="6552792" y="-558140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57" name="Star: 8 Points 1156">
              <a:extLst>
                <a:ext uri="{FF2B5EF4-FFF2-40B4-BE49-F238E27FC236}">
                  <a16:creationId xmlns:a16="http://schemas.microsoft.com/office/drawing/2014/main" id="{9CDEE275-0447-6E10-278C-C66F8A4B1B95}"/>
                </a:ext>
              </a:extLst>
            </p:cNvPr>
            <p:cNvSpPr/>
            <p:nvPr/>
          </p:nvSpPr>
          <p:spPr>
            <a:xfrm rot="16200000">
              <a:off x="5456410" y="-859454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58" name="Star: 8 Points 1157">
              <a:extLst>
                <a:ext uri="{FF2B5EF4-FFF2-40B4-BE49-F238E27FC236}">
                  <a16:creationId xmlns:a16="http://schemas.microsoft.com/office/drawing/2014/main" id="{710D0ECF-6F24-B153-9262-678A0AA8AE9E}"/>
                </a:ext>
              </a:extLst>
            </p:cNvPr>
            <p:cNvSpPr/>
            <p:nvPr/>
          </p:nvSpPr>
          <p:spPr>
            <a:xfrm rot="16200000">
              <a:off x="5282972" y="-312962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59" name="Star: 8 Points 1158">
              <a:extLst>
                <a:ext uri="{FF2B5EF4-FFF2-40B4-BE49-F238E27FC236}">
                  <a16:creationId xmlns:a16="http://schemas.microsoft.com/office/drawing/2014/main" id="{9683A5D6-1F24-ECB4-20F7-95E1788FDF86}"/>
                </a:ext>
              </a:extLst>
            </p:cNvPr>
            <p:cNvSpPr/>
            <p:nvPr/>
          </p:nvSpPr>
          <p:spPr>
            <a:xfrm rot="16200000">
              <a:off x="8406496" y="-465969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60" name="Snowflakes3" hidden="1">
            <a:extLst>
              <a:ext uri="{FF2B5EF4-FFF2-40B4-BE49-F238E27FC236}">
                <a16:creationId xmlns:a16="http://schemas.microsoft.com/office/drawing/2014/main" id="{C03CCF2F-78EB-88DE-1B3D-12F124C236E8}"/>
              </a:ext>
            </a:extLst>
          </p:cNvPr>
          <p:cNvGrpSpPr/>
          <p:nvPr/>
        </p:nvGrpSpPr>
        <p:grpSpPr>
          <a:xfrm>
            <a:off x="4253947" y="-833722"/>
            <a:ext cx="4327351" cy="1791308"/>
            <a:chOff x="4253947" y="-833722"/>
            <a:chExt cx="4327351" cy="1791308"/>
          </a:xfrm>
        </p:grpSpPr>
        <p:sp>
          <p:nvSpPr>
            <p:cNvPr id="1161" name="Star: 8 Points 1160">
              <a:extLst>
                <a:ext uri="{FF2B5EF4-FFF2-40B4-BE49-F238E27FC236}">
                  <a16:creationId xmlns:a16="http://schemas.microsoft.com/office/drawing/2014/main" id="{8CA3F878-C6E5-4190-EE32-1B60C1213BF3}"/>
                </a:ext>
              </a:extLst>
            </p:cNvPr>
            <p:cNvSpPr/>
            <p:nvPr/>
          </p:nvSpPr>
          <p:spPr>
            <a:xfrm>
              <a:off x="7996414" y="878211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2" name="Star: 8 Points 1161">
              <a:extLst>
                <a:ext uri="{FF2B5EF4-FFF2-40B4-BE49-F238E27FC236}">
                  <a16:creationId xmlns:a16="http://schemas.microsoft.com/office/drawing/2014/main" id="{A6C5CFA6-4686-43CA-B9AB-EF42281F4CCE}"/>
                </a:ext>
              </a:extLst>
            </p:cNvPr>
            <p:cNvSpPr/>
            <p:nvPr/>
          </p:nvSpPr>
          <p:spPr>
            <a:xfrm rot="16200000">
              <a:off x="4253949" y="154094"/>
              <a:ext cx="124818" cy="1248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3" name="Star: 8 Points 1162">
              <a:extLst>
                <a:ext uri="{FF2B5EF4-FFF2-40B4-BE49-F238E27FC236}">
                  <a16:creationId xmlns:a16="http://schemas.microsoft.com/office/drawing/2014/main" id="{71250CD8-F5D2-2DFF-45F3-35F53FC56690}"/>
                </a:ext>
              </a:extLst>
            </p:cNvPr>
            <p:cNvSpPr/>
            <p:nvPr/>
          </p:nvSpPr>
          <p:spPr>
            <a:xfrm>
              <a:off x="5460059" y="-266755"/>
              <a:ext cx="124820" cy="1248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4" name="Star: 8 Points 1163">
              <a:extLst>
                <a:ext uri="{FF2B5EF4-FFF2-40B4-BE49-F238E27FC236}">
                  <a16:creationId xmlns:a16="http://schemas.microsoft.com/office/drawing/2014/main" id="{FE138567-3768-9DFE-75BF-AED9893F99D3}"/>
                </a:ext>
              </a:extLst>
            </p:cNvPr>
            <p:cNvSpPr/>
            <p:nvPr/>
          </p:nvSpPr>
          <p:spPr>
            <a:xfrm>
              <a:off x="6487894" y="158868"/>
              <a:ext cx="124820" cy="1248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5" name="Star: 8 Points 1164">
              <a:extLst>
                <a:ext uri="{FF2B5EF4-FFF2-40B4-BE49-F238E27FC236}">
                  <a16:creationId xmlns:a16="http://schemas.microsoft.com/office/drawing/2014/main" id="{C128496A-0F2C-6029-B8CE-65702A42D012}"/>
                </a:ext>
              </a:extLst>
            </p:cNvPr>
            <p:cNvSpPr/>
            <p:nvPr/>
          </p:nvSpPr>
          <p:spPr>
            <a:xfrm rot="16200000">
              <a:off x="4989211" y="-833722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6" name="Star: 8 Points 1165">
              <a:extLst>
                <a:ext uri="{FF2B5EF4-FFF2-40B4-BE49-F238E27FC236}">
                  <a16:creationId xmlns:a16="http://schemas.microsoft.com/office/drawing/2014/main" id="{7749D14F-A158-71F2-838F-5E6DEA921853}"/>
                </a:ext>
              </a:extLst>
            </p:cNvPr>
            <p:cNvSpPr/>
            <p:nvPr/>
          </p:nvSpPr>
          <p:spPr>
            <a:xfrm rot="16200000">
              <a:off x="6673932" y="-76325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7" name="Star: 8 Points 1166">
              <a:extLst>
                <a:ext uri="{FF2B5EF4-FFF2-40B4-BE49-F238E27FC236}">
                  <a16:creationId xmlns:a16="http://schemas.microsoft.com/office/drawing/2014/main" id="{8262616B-2EDB-001A-EE49-6D1A3FC87468}"/>
                </a:ext>
              </a:extLst>
            </p:cNvPr>
            <p:cNvSpPr/>
            <p:nvPr/>
          </p:nvSpPr>
          <p:spPr>
            <a:xfrm>
              <a:off x="7842069" y="118243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8" name="Star: 8 Points 1167">
              <a:extLst>
                <a:ext uri="{FF2B5EF4-FFF2-40B4-BE49-F238E27FC236}">
                  <a16:creationId xmlns:a16="http://schemas.microsoft.com/office/drawing/2014/main" id="{835A2B68-6FAE-7B00-554D-BF4CB3460656}"/>
                </a:ext>
              </a:extLst>
            </p:cNvPr>
            <p:cNvSpPr/>
            <p:nvPr/>
          </p:nvSpPr>
          <p:spPr>
            <a:xfrm rot="16200000">
              <a:off x="7406728" y="-313987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9" name="Star: 8 Points 1168">
              <a:extLst>
                <a:ext uri="{FF2B5EF4-FFF2-40B4-BE49-F238E27FC236}">
                  <a16:creationId xmlns:a16="http://schemas.microsoft.com/office/drawing/2014/main" id="{C6E5791B-E837-AF3B-DE61-42632AB8DFCD}"/>
                </a:ext>
              </a:extLst>
            </p:cNvPr>
            <p:cNvSpPr/>
            <p:nvPr/>
          </p:nvSpPr>
          <p:spPr>
            <a:xfrm rot="16200000">
              <a:off x="8501923" y="-9449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70" name="Snowflakes2" hidden="1">
            <a:extLst>
              <a:ext uri="{FF2B5EF4-FFF2-40B4-BE49-F238E27FC236}">
                <a16:creationId xmlns:a16="http://schemas.microsoft.com/office/drawing/2014/main" id="{6E4424AA-DE89-4A41-3C1C-1249CCA1460B}"/>
              </a:ext>
            </a:extLst>
          </p:cNvPr>
          <p:cNvGrpSpPr/>
          <p:nvPr/>
        </p:nvGrpSpPr>
        <p:grpSpPr>
          <a:xfrm>
            <a:off x="4562167" y="-915151"/>
            <a:ext cx="3642628" cy="1512541"/>
            <a:chOff x="4562167" y="-915151"/>
            <a:chExt cx="3642628" cy="1512541"/>
          </a:xfrm>
        </p:grpSpPr>
        <p:sp>
          <p:nvSpPr>
            <p:cNvPr id="1171" name="Star: 8 Points 1170">
              <a:extLst>
                <a:ext uri="{FF2B5EF4-FFF2-40B4-BE49-F238E27FC236}">
                  <a16:creationId xmlns:a16="http://schemas.microsoft.com/office/drawing/2014/main" id="{D91E7AF1-031E-B786-BB10-AB09B28DF2C7}"/>
                </a:ext>
              </a:extLst>
            </p:cNvPr>
            <p:cNvSpPr/>
            <p:nvPr/>
          </p:nvSpPr>
          <p:spPr>
            <a:xfrm>
              <a:off x="7211048" y="74742"/>
              <a:ext cx="124820" cy="1248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2" name="Star: 8 Points 1171">
              <a:extLst>
                <a:ext uri="{FF2B5EF4-FFF2-40B4-BE49-F238E27FC236}">
                  <a16:creationId xmlns:a16="http://schemas.microsoft.com/office/drawing/2014/main" id="{5CF34F19-2F57-29C8-77FE-5E703DA37EFD}"/>
                </a:ext>
              </a:extLst>
            </p:cNvPr>
            <p:cNvSpPr/>
            <p:nvPr/>
          </p:nvSpPr>
          <p:spPr>
            <a:xfrm>
              <a:off x="4562167" y="472570"/>
              <a:ext cx="124820" cy="1248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3" name="Star: 8 Points 1172">
              <a:extLst>
                <a:ext uri="{FF2B5EF4-FFF2-40B4-BE49-F238E27FC236}">
                  <a16:creationId xmlns:a16="http://schemas.microsoft.com/office/drawing/2014/main" id="{462F90E2-1536-2E91-FB42-05442B9F8906}"/>
                </a:ext>
              </a:extLst>
            </p:cNvPr>
            <p:cNvSpPr/>
            <p:nvPr/>
          </p:nvSpPr>
          <p:spPr>
            <a:xfrm>
              <a:off x="6760153" y="4785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4" name="Star: 8 Points 1173">
              <a:extLst>
                <a:ext uri="{FF2B5EF4-FFF2-40B4-BE49-F238E27FC236}">
                  <a16:creationId xmlns:a16="http://schemas.microsoft.com/office/drawing/2014/main" id="{4B82172F-3A4D-8BBE-0093-F404A536BC47}"/>
                </a:ext>
              </a:extLst>
            </p:cNvPr>
            <p:cNvSpPr/>
            <p:nvPr/>
          </p:nvSpPr>
          <p:spPr>
            <a:xfrm>
              <a:off x="5276228" y="-507550"/>
              <a:ext cx="124820" cy="1248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5" name="Star: 8 Points 1174">
              <a:extLst>
                <a:ext uri="{FF2B5EF4-FFF2-40B4-BE49-F238E27FC236}">
                  <a16:creationId xmlns:a16="http://schemas.microsoft.com/office/drawing/2014/main" id="{54EA4CB2-14F4-1A33-E27C-B5FD712CD3B0}"/>
                </a:ext>
              </a:extLst>
            </p:cNvPr>
            <p:cNvSpPr/>
            <p:nvPr/>
          </p:nvSpPr>
          <p:spPr>
            <a:xfrm rot="16200000">
              <a:off x="8159074" y="498899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6" name="Star: 8 Points 1175">
              <a:extLst>
                <a:ext uri="{FF2B5EF4-FFF2-40B4-BE49-F238E27FC236}">
                  <a16:creationId xmlns:a16="http://schemas.microsoft.com/office/drawing/2014/main" id="{44A2AC6C-9256-F685-A789-2FF9993BCC62}"/>
                </a:ext>
              </a:extLst>
            </p:cNvPr>
            <p:cNvSpPr/>
            <p:nvPr/>
          </p:nvSpPr>
          <p:spPr>
            <a:xfrm>
              <a:off x="6435726" y="-915151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7" name="Star: 8 Points 1176">
              <a:extLst>
                <a:ext uri="{FF2B5EF4-FFF2-40B4-BE49-F238E27FC236}">
                  <a16:creationId xmlns:a16="http://schemas.microsoft.com/office/drawing/2014/main" id="{B9E2D248-E065-753D-92EF-A0E79BC2342A}"/>
                </a:ext>
              </a:extLst>
            </p:cNvPr>
            <p:cNvSpPr/>
            <p:nvPr/>
          </p:nvSpPr>
          <p:spPr>
            <a:xfrm rot="16200000">
              <a:off x="7789865" y="-455008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78" name="Snowlfakes1" hidden="1">
            <a:extLst>
              <a:ext uri="{FF2B5EF4-FFF2-40B4-BE49-F238E27FC236}">
                <a16:creationId xmlns:a16="http://schemas.microsoft.com/office/drawing/2014/main" id="{C58FA389-E437-6C0E-BD69-A7C7870E674B}"/>
              </a:ext>
            </a:extLst>
          </p:cNvPr>
          <p:cNvGrpSpPr/>
          <p:nvPr/>
        </p:nvGrpSpPr>
        <p:grpSpPr>
          <a:xfrm>
            <a:off x="4070116" y="-677530"/>
            <a:ext cx="4295733" cy="715649"/>
            <a:chOff x="4070116" y="-677530"/>
            <a:chExt cx="4295733" cy="715649"/>
          </a:xfrm>
        </p:grpSpPr>
        <p:sp>
          <p:nvSpPr>
            <p:cNvPr id="1179" name="Star: 8 Points 1178">
              <a:extLst>
                <a:ext uri="{FF2B5EF4-FFF2-40B4-BE49-F238E27FC236}">
                  <a16:creationId xmlns:a16="http://schemas.microsoft.com/office/drawing/2014/main" id="{051D1D5D-F284-A57D-BBCE-AE4BDA87085A}"/>
                </a:ext>
              </a:extLst>
            </p:cNvPr>
            <p:cNvSpPr/>
            <p:nvPr/>
          </p:nvSpPr>
          <p:spPr>
            <a:xfrm rot="16200000">
              <a:off x="4070118" y="-86701"/>
              <a:ext cx="124818" cy="1248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0" name="Star: 8 Points 1179">
              <a:extLst>
                <a:ext uri="{FF2B5EF4-FFF2-40B4-BE49-F238E27FC236}">
                  <a16:creationId xmlns:a16="http://schemas.microsoft.com/office/drawing/2014/main" id="{84759352-245A-5652-36C0-8E4EFBA5C702}"/>
                </a:ext>
              </a:extLst>
            </p:cNvPr>
            <p:cNvSpPr/>
            <p:nvPr/>
          </p:nvSpPr>
          <p:spPr>
            <a:xfrm rot="16200000">
              <a:off x="7296041" y="-63627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1" name="Star: 8 Points 1180">
              <a:extLst>
                <a:ext uri="{FF2B5EF4-FFF2-40B4-BE49-F238E27FC236}">
                  <a16:creationId xmlns:a16="http://schemas.microsoft.com/office/drawing/2014/main" id="{37A743BC-D2A7-0B50-6B25-0FE36B3A5329}"/>
                </a:ext>
              </a:extLst>
            </p:cNvPr>
            <p:cNvSpPr/>
            <p:nvPr/>
          </p:nvSpPr>
          <p:spPr>
            <a:xfrm rot="16200000">
              <a:off x="6200877" y="-167304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2" name="Star: 8 Points 1181">
              <a:extLst>
                <a:ext uri="{FF2B5EF4-FFF2-40B4-BE49-F238E27FC236}">
                  <a16:creationId xmlns:a16="http://schemas.microsoft.com/office/drawing/2014/main" id="{9D699A60-04E6-1DA3-11E5-CA038B286407}"/>
                </a:ext>
              </a:extLst>
            </p:cNvPr>
            <p:cNvSpPr/>
            <p:nvPr/>
          </p:nvSpPr>
          <p:spPr>
            <a:xfrm rot="16200000">
              <a:off x="7183669" y="-502274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3" name="Star: 8 Points 1182">
              <a:extLst>
                <a:ext uri="{FF2B5EF4-FFF2-40B4-BE49-F238E27FC236}">
                  <a16:creationId xmlns:a16="http://schemas.microsoft.com/office/drawing/2014/main" id="{663A6058-5CF7-6422-ECBE-ABC1AD546EA5}"/>
                </a:ext>
              </a:extLst>
            </p:cNvPr>
            <p:cNvSpPr/>
            <p:nvPr/>
          </p:nvSpPr>
          <p:spPr>
            <a:xfrm rot="16200000">
              <a:off x="5535600" y="-556158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4" name="Star: 8 Points 1183">
              <a:extLst>
                <a:ext uri="{FF2B5EF4-FFF2-40B4-BE49-F238E27FC236}">
                  <a16:creationId xmlns:a16="http://schemas.microsoft.com/office/drawing/2014/main" id="{44FBA84E-6857-BBD3-A79C-74BABFA8F7A2}"/>
                </a:ext>
              </a:extLst>
            </p:cNvPr>
            <p:cNvSpPr/>
            <p:nvPr/>
          </p:nvSpPr>
          <p:spPr>
            <a:xfrm rot="16200000">
              <a:off x="6530619" y="-677530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5" name="Star: 8 Points 1184">
              <a:extLst>
                <a:ext uri="{FF2B5EF4-FFF2-40B4-BE49-F238E27FC236}">
                  <a16:creationId xmlns:a16="http://schemas.microsoft.com/office/drawing/2014/main" id="{B1A35B0A-EFD2-0562-F31B-390F5DEFF89B}"/>
                </a:ext>
              </a:extLst>
            </p:cNvPr>
            <p:cNvSpPr/>
            <p:nvPr/>
          </p:nvSpPr>
          <p:spPr>
            <a:xfrm rot="16200000">
              <a:off x="4908087" y="-602743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6" name="Star: 8 Points 1185">
              <a:extLst>
                <a:ext uri="{FF2B5EF4-FFF2-40B4-BE49-F238E27FC236}">
                  <a16:creationId xmlns:a16="http://schemas.microsoft.com/office/drawing/2014/main" id="{8A644E97-12A3-9573-4E45-E209D8076438}"/>
                </a:ext>
              </a:extLst>
            </p:cNvPr>
            <p:cNvSpPr/>
            <p:nvPr/>
          </p:nvSpPr>
          <p:spPr>
            <a:xfrm rot="16200000">
              <a:off x="8286474" y="-426282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187" name="Freeform: Shape 1186" hidden="1">
            <a:extLst>
              <a:ext uri="{FF2B5EF4-FFF2-40B4-BE49-F238E27FC236}">
                <a16:creationId xmlns:a16="http://schemas.microsoft.com/office/drawing/2014/main" id="{4BD54D7E-6E97-CB88-2C4A-8971DF65EA12}"/>
              </a:ext>
            </a:extLst>
          </p:cNvPr>
          <p:cNvSpPr/>
          <p:nvPr/>
        </p:nvSpPr>
        <p:spPr>
          <a:xfrm rot="12602472" flipH="1">
            <a:off x="4642453" y="1907446"/>
            <a:ext cx="5659628" cy="5603532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rgbClr val="F1FDFA">
              <a:alpha val="45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188" name="Freeform: Shape 1187" hidden="1">
            <a:extLst>
              <a:ext uri="{FF2B5EF4-FFF2-40B4-BE49-F238E27FC236}">
                <a16:creationId xmlns:a16="http://schemas.microsoft.com/office/drawing/2014/main" id="{F1AEA467-999F-E240-0A18-5985574CDF18}"/>
              </a:ext>
            </a:extLst>
          </p:cNvPr>
          <p:cNvSpPr/>
          <p:nvPr/>
        </p:nvSpPr>
        <p:spPr>
          <a:xfrm rot="8477291" flipH="1">
            <a:off x="2630470" y="2062695"/>
            <a:ext cx="6137778" cy="5167002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chemeClr val="bg1">
              <a:alpha val="4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189" name="Freeform: Shape 1188" hidden="1">
            <a:extLst>
              <a:ext uri="{FF2B5EF4-FFF2-40B4-BE49-F238E27FC236}">
                <a16:creationId xmlns:a16="http://schemas.microsoft.com/office/drawing/2014/main" id="{C22E140C-A627-657D-3F0F-F0A1A4CEE9FA}"/>
              </a:ext>
            </a:extLst>
          </p:cNvPr>
          <p:cNvSpPr/>
          <p:nvPr/>
        </p:nvSpPr>
        <p:spPr>
          <a:xfrm rot="4857414" flipH="1">
            <a:off x="1195059" y="1638480"/>
            <a:ext cx="6137778" cy="5167004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rgbClr val="F1FDFA">
              <a:alpha val="45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190" name="Freeform: Shape 1189" hidden="1">
            <a:extLst>
              <a:ext uri="{FF2B5EF4-FFF2-40B4-BE49-F238E27FC236}">
                <a16:creationId xmlns:a16="http://schemas.microsoft.com/office/drawing/2014/main" id="{B8DE9639-7BE0-93E1-C6F3-0B4C7BA027D2}"/>
              </a:ext>
            </a:extLst>
          </p:cNvPr>
          <p:cNvSpPr/>
          <p:nvPr/>
        </p:nvSpPr>
        <p:spPr>
          <a:xfrm>
            <a:off x="3760111" y="-2122541"/>
            <a:ext cx="6137778" cy="5167002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rgbClr val="E5F0ED">
              <a:alpha val="45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191" name="Freeform: Shape 1190" hidden="1">
            <a:extLst>
              <a:ext uri="{FF2B5EF4-FFF2-40B4-BE49-F238E27FC236}">
                <a16:creationId xmlns:a16="http://schemas.microsoft.com/office/drawing/2014/main" id="{315076CB-7A1F-F2D8-8682-16C15E73F09F}"/>
              </a:ext>
            </a:extLst>
          </p:cNvPr>
          <p:cNvSpPr/>
          <p:nvPr/>
        </p:nvSpPr>
        <p:spPr>
          <a:xfrm rot="4125181">
            <a:off x="5259194" y="-1091986"/>
            <a:ext cx="5659628" cy="5603532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rgbClr val="F1FDFA">
              <a:alpha val="45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192" name="Freeform: Shape 1191" hidden="1">
            <a:extLst>
              <a:ext uri="{FF2B5EF4-FFF2-40B4-BE49-F238E27FC236}">
                <a16:creationId xmlns:a16="http://schemas.microsoft.com/office/drawing/2014/main" id="{4743E805-9100-F438-A7C4-5085F1BD1913}"/>
              </a:ext>
            </a:extLst>
          </p:cNvPr>
          <p:cNvSpPr/>
          <p:nvPr/>
        </p:nvSpPr>
        <p:spPr>
          <a:xfrm rot="17980123">
            <a:off x="1380085" y="-1906697"/>
            <a:ext cx="5659628" cy="5603532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rgbClr val="F1FDFA">
              <a:alpha val="45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193" name="Freeform: Shape 1192" hidden="1">
            <a:extLst>
              <a:ext uri="{FF2B5EF4-FFF2-40B4-BE49-F238E27FC236}">
                <a16:creationId xmlns:a16="http://schemas.microsoft.com/office/drawing/2014/main" id="{D8421548-4176-CBD7-5298-DAD72F9F01DA}"/>
              </a:ext>
            </a:extLst>
          </p:cNvPr>
          <p:cNvSpPr/>
          <p:nvPr/>
        </p:nvSpPr>
        <p:spPr>
          <a:xfrm rot="505304">
            <a:off x="2401018" y="-439616"/>
            <a:ext cx="6137780" cy="5167006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chemeClr val="bg1">
              <a:alpha val="4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194" name="Freeform: Shape 1193" hidden="1">
            <a:extLst>
              <a:ext uri="{FF2B5EF4-FFF2-40B4-BE49-F238E27FC236}">
                <a16:creationId xmlns:a16="http://schemas.microsoft.com/office/drawing/2014/main" id="{8AAD63AA-73FB-B66A-4656-CDE69A177760}"/>
              </a:ext>
            </a:extLst>
          </p:cNvPr>
          <p:cNvSpPr/>
          <p:nvPr/>
        </p:nvSpPr>
        <p:spPr>
          <a:xfrm rot="4125181">
            <a:off x="3932202" y="97649"/>
            <a:ext cx="5659628" cy="5603532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rgbClr val="F1FDFA">
              <a:alpha val="45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195" name="Freeform: Shape 1194" hidden="1">
            <a:extLst>
              <a:ext uri="{FF2B5EF4-FFF2-40B4-BE49-F238E27FC236}">
                <a16:creationId xmlns:a16="http://schemas.microsoft.com/office/drawing/2014/main" id="{D8A852F5-9325-2A6F-765A-6FCAE0BA55D4}"/>
              </a:ext>
            </a:extLst>
          </p:cNvPr>
          <p:cNvSpPr/>
          <p:nvPr/>
        </p:nvSpPr>
        <p:spPr>
          <a:xfrm rot="505304">
            <a:off x="1074026" y="750019"/>
            <a:ext cx="6137780" cy="5167006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chemeClr val="bg1">
              <a:alpha val="4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196" name="Freeform: Shape 1195" hidden="1">
            <a:extLst>
              <a:ext uri="{FF2B5EF4-FFF2-40B4-BE49-F238E27FC236}">
                <a16:creationId xmlns:a16="http://schemas.microsoft.com/office/drawing/2014/main" id="{83ACA3B3-029C-3546-34D3-2FC9A8B6322D}"/>
              </a:ext>
            </a:extLst>
          </p:cNvPr>
          <p:cNvSpPr/>
          <p:nvPr/>
        </p:nvSpPr>
        <p:spPr>
          <a:xfrm rot="505304">
            <a:off x="5376259" y="-1625666"/>
            <a:ext cx="6137780" cy="5167004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chemeClr val="bg1">
              <a:alpha val="4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197" name="Freeform: Shape 1196" hidden="1">
            <a:extLst>
              <a:ext uri="{FF2B5EF4-FFF2-40B4-BE49-F238E27FC236}">
                <a16:creationId xmlns:a16="http://schemas.microsoft.com/office/drawing/2014/main" id="{093E66BC-2AF3-CB68-52CB-D3157919DEBB}"/>
              </a:ext>
            </a:extLst>
          </p:cNvPr>
          <p:cNvSpPr/>
          <p:nvPr/>
        </p:nvSpPr>
        <p:spPr>
          <a:xfrm rot="17980123">
            <a:off x="5721076" y="260678"/>
            <a:ext cx="5659628" cy="5603532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rgbClr val="F1FDFA">
              <a:alpha val="45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198" name="Freeform: Shape 1197" hidden="1">
            <a:extLst>
              <a:ext uri="{FF2B5EF4-FFF2-40B4-BE49-F238E27FC236}">
                <a16:creationId xmlns:a16="http://schemas.microsoft.com/office/drawing/2014/main" id="{64FD071C-7325-902E-ED67-CC9990271BD4}"/>
              </a:ext>
            </a:extLst>
          </p:cNvPr>
          <p:cNvSpPr/>
          <p:nvPr/>
        </p:nvSpPr>
        <p:spPr>
          <a:xfrm rot="17980123">
            <a:off x="2471929" y="-2832891"/>
            <a:ext cx="5659628" cy="5603532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rgbClr val="F1FDFA">
              <a:alpha val="45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199" name="Freeform: Shape 1198" hidden="1">
            <a:extLst>
              <a:ext uri="{FF2B5EF4-FFF2-40B4-BE49-F238E27FC236}">
                <a16:creationId xmlns:a16="http://schemas.microsoft.com/office/drawing/2014/main" id="{51461AC2-80CD-80FF-B499-F5B312D96595}"/>
              </a:ext>
            </a:extLst>
          </p:cNvPr>
          <p:cNvSpPr/>
          <p:nvPr/>
        </p:nvSpPr>
        <p:spPr>
          <a:xfrm rot="2806807" flipH="1">
            <a:off x="4189471" y="-467797"/>
            <a:ext cx="6137776" cy="5167000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rgbClr val="E5F0ED">
              <a:alpha val="45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200" name="Freeform: Shape 1199" hidden="1">
            <a:extLst>
              <a:ext uri="{FF2B5EF4-FFF2-40B4-BE49-F238E27FC236}">
                <a16:creationId xmlns:a16="http://schemas.microsoft.com/office/drawing/2014/main" id="{DDC27AB8-159E-43B0-675F-C247BBDDE5DC}"/>
              </a:ext>
            </a:extLst>
          </p:cNvPr>
          <p:cNvSpPr/>
          <p:nvPr/>
        </p:nvSpPr>
        <p:spPr>
          <a:xfrm rot="20281626" flipH="1">
            <a:off x="2416564" y="-530815"/>
            <a:ext cx="6137778" cy="5167004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rgbClr val="F1FDFA">
              <a:alpha val="45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201" name="Freeform: Shape 1200" hidden="1">
            <a:extLst>
              <a:ext uri="{FF2B5EF4-FFF2-40B4-BE49-F238E27FC236}">
                <a16:creationId xmlns:a16="http://schemas.microsoft.com/office/drawing/2014/main" id="{A2BD6CF5-00F7-4188-2D05-E1532401943C}"/>
              </a:ext>
            </a:extLst>
          </p:cNvPr>
          <p:cNvSpPr/>
          <p:nvPr/>
        </p:nvSpPr>
        <p:spPr>
          <a:xfrm rot="6426684" flipH="1">
            <a:off x="5905758" y="1519834"/>
            <a:ext cx="5659628" cy="5603532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rgbClr val="F1FDFA">
              <a:alpha val="45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202" name="Freeform: Shape 1201" hidden="1">
            <a:extLst>
              <a:ext uri="{FF2B5EF4-FFF2-40B4-BE49-F238E27FC236}">
                <a16:creationId xmlns:a16="http://schemas.microsoft.com/office/drawing/2014/main" id="{71AE3CC2-5B83-2E70-6821-531DE02D450B}"/>
              </a:ext>
            </a:extLst>
          </p:cNvPr>
          <p:cNvSpPr/>
          <p:nvPr/>
        </p:nvSpPr>
        <p:spPr>
          <a:xfrm rot="2301503" flipH="1">
            <a:off x="3893775" y="1675083"/>
            <a:ext cx="6137778" cy="5167002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chemeClr val="bg1">
              <a:alpha val="4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203" name="Freeform: Shape 1202" hidden="1">
            <a:extLst>
              <a:ext uri="{FF2B5EF4-FFF2-40B4-BE49-F238E27FC236}">
                <a16:creationId xmlns:a16="http://schemas.microsoft.com/office/drawing/2014/main" id="{1B01CE33-753F-1A73-1FA3-FEC18775363D}"/>
              </a:ext>
            </a:extLst>
          </p:cNvPr>
          <p:cNvSpPr/>
          <p:nvPr/>
        </p:nvSpPr>
        <p:spPr>
          <a:xfrm rot="20281626" flipH="1">
            <a:off x="2458364" y="1250868"/>
            <a:ext cx="6137778" cy="5167004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rgbClr val="F1FDFA">
              <a:alpha val="45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204" name="Freeform: Shape 1203" hidden="1">
            <a:extLst>
              <a:ext uri="{FF2B5EF4-FFF2-40B4-BE49-F238E27FC236}">
                <a16:creationId xmlns:a16="http://schemas.microsoft.com/office/drawing/2014/main" id="{F3FD45F7-D8D7-6C93-069F-8B2FEB30564D}"/>
              </a:ext>
            </a:extLst>
          </p:cNvPr>
          <p:cNvSpPr/>
          <p:nvPr/>
        </p:nvSpPr>
        <p:spPr>
          <a:xfrm rot="2301503" flipH="1">
            <a:off x="2164519" y="2313948"/>
            <a:ext cx="6137778" cy="5167002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chemeClr val="bg1">
              <a:alpha val="4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205" name="Freeform: Shape 1204" hidden="1">
            <a:extLst>
              <a:ext uri="{FF2B5EF4-FFF2-40B4-BE49-F238E27FC236}">
                <a16:creationId xmlns:a16="http://schemas.microsoft.com/office/drawing/2014/main" id="{C636ADC5-1274-8481-ADB1-6B300321E6DB}"/>
              </a:ext>
            </a:extLst>
          </p:cNvPr>
          <p:cNvSpPr/>
          <p:nvPr/>
        </p:nvSpPr>
        <p:spPr>
          <a:xfrm rot="2301503" flipH="1">
            <a:off x="2720643" y="-1305275"/>
            <a:ext cx="6137778" cy="5167002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chemeClr val="bg1">
              <a:alpha val="4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206" name="Freeform: Shape 1205" hidden="1">
            <a:extLst>
              <a:ext uri="{FF2B5EF4-FFF2-40B4-BE49-F238E27FC236}">
                <a16:creationId xmlns:a16="http://schemas.microsoft.com/office/drawing/2014/main" id="{A58FB7B0-0B05-C1F8-DF40-EC6804CA44B4}"/>
              </a:ext>
            </a:extLst>
          </p:cNvPr>
          <p:cNvSpPr/>
          <p:nvPr/>
        </p:nvSpPr>
        <p:spPr>
          <a:xfrm rot="6426684" flipH="1">
            <a:off x="350842" y="-364223"/>
            <a:ext cx="5659628" cy="5603532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rgbClr val="F1FDFA">
              <a:alpha val="45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207" name="Freeform: Shape 1206" hidden="1">
            <a:extLst>
              <a:ext uri="{FF2B5EF4-FFF2-40B4-BE49-F238E27FC236}">
                <a16:creationId xmlns:a16="http://schemas.microsoft.com/office/drawing/2014/main" id="{F60D2D4C-7F5A-76E8-8E85-B21EDCB879E0}"/>
              </a:ext>
            </a:extLst>
          </p:cNvPr>
          <p:cNvSpPr/>
          <p:nvPr/>
        </p:nvSpPr>
        <p:spPr>
          <a:xfrm rot="6426684" flipH="1">
            <a:off x="5833010" y="89916"/>
            <a:ext cx="5659628" cy="5603532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rgbClr val="F1FDFA">
              <a:alpha val="45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pic>
        <p:nvPicPr>
          <p:cNvPr id="547" name="!!Happy Holidays" descr="Logo&#10;&#10;Description automatically generated" hidden="1">
            <a:extLst>
              <a:ext uri="{FF2B5EF4-FFF2-40B4-BE49-F238E27FC236}">
                <a16:creationId xmlns:a16="http://schemas.microsoft.com/office/drawing/2014/main" id="{8145BA7E-D51F-A52E-F1F3-93BD4D9BA4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005" y="5378240"/>
            <a:ext cx="2057404" cy="393193"/>
          </a:xfrm>
          <a:prstGeom prst="rect">
            <a:avLst/>
          </a:prstGeom>
        </p:spPr>
      </p:pic>
      <p:sp>
        <p:nvSpPr>
          <p:cNvPr id="544" name="!!Shine" hidden="1">
            <a:extLst>
              <a:ext uri="{FF2B5EF4-FFF2-40B4-BE49-F238E27FC236}">
                <a16:creationId xmlns:a16="http://schemas.microsoft.com/office/drawing/2014/main" id="{A242E57C-3FF2-13A4-9130-90BA4B78352E}"/>
              </a:ext>
            </a:extLst>
          </p:cNvPr>
          <p:cNvSpPr/>
          <p:nvPr/>
        </p:nvSpPr>
        <p:spPr>
          <a:xfrm>
            <a:off x="4737724" y="5203256"/>
            <a:ext cx="2716553" cy="691232"/>
          </a:xfrm>
          <a:custGeom>
            <a:avLst/>
            <a:gdLst>
              <a:gd name="connsiteX0" fmla="*/ 2634345 w 2716553"/>
              <a:gd name="connsiteY0" fmla="*/ 189393 h 691232"/>
              <a:gd name="connsiteX1" fmla="*/ 2626722 w 2716553"/>
              <a:gd name="connsiteY1" fmla="*/ 155599 h 691232"/>
              <a:gd name="connsiteX2" fmla="*/ 2547444 w 2716553"/>
              <a:gd name="connsiteY2" fmla="*/ 101603 h 691232"/>
              <a:gd name="connsiteX3" fmla="*/ 2482650 w 2716553"/>
              <a:gd name="connsiteY3" fmla="*/ 111513 h 691232"/>
              <a:gd name="connsiteX4" fmla="*/ 2441105 w 2716553"/>
              <a:gd name="connsiteY4" fmla="*/ 82673 h 691232"/>
              <a:gd name="connsiteX5" fmla="*/ 2435769 w 2716553"/>
              <a:gd name="connsiteY5" fmla="*/ 57518 h 691232"/>
              <a:gd name="connsiteX6" fmla="*/ 2355729 w 2716553"/>
              <a:gd name="connsiteY6" fmla="*/ 600 h 691232"/>
              <a:gd name="connsiteX7" fmla="*/ 1361072 w 2716553"/>
              <a:gd name="connsiteY7" fmla="*/ 72001 h 691232"/>
              <a:gd name="connsiteX8" fmla="*/ 361079 w 2716553"/>
              <a:gd name="connsiteY8" fmla="*/ 727 h 691232"/>
              <a:gd name="connsiteX9" fmla="*/ 281039 w 2716553"/>
              <a:gd name="connsiteY9" fmla="*/ 57645 h 691232"/>
              <a:gd name="connsiteX10" fmla="*/ 275703 w 2716553"/>
              <a:gd name="connsiteY10" fmla="*/ 82800 h 691232"/>
              <a:gd name="connsiteX11" fmla="*/ 234158 w 2716553"/>
              <a:gd name="connsiteY11" fmla="*/ 111640 h 691232"/>
              <a:gd name="connsiteX12" fmla="*/ 169364 w 2716553"/>
              <a:gd name="connsiteY12" fmla="*/ 101730 h 691232"/>
              <a:gd name="connsiteX13" fmla="*/ 90086 w 2716553"/>
              <a:gd name="connsiteY13" fmla="*/ 155726 h 691232"/>
              <a:gd name="connsiteX14" fmla="*/ 82463 w 2716553"/>
              <a:gd name="connsiteY14" fmla="*/ 189520 h 691232"/>
              <a:gd name="connsiteX15" fmla="*/ 263 w 2716553"/>
              <a:gd name="connsiteY15" fmla="*/ 268798 h 691232"/>
              <a:gd name="connsiteX16" fmla="*/ 45619 w 2716553"/>
              <a:gd name="connsiteY16" fmla="*/ 343121 h 691232"/>
              <a:gd name="connsiteX17" fmla="*/ 40029 w 2716553"/>
              <a:gd name="connsiteY17" fmla="*/ 374629 h 691232"/>
              <a:gd name="connsiteX18" fmla="*/ 39521 w 2716553"/>
              <a:gd name="connsiteY18" fmla="*/ 393432 h 691232"/>
              <a:gd name="connsiteX19" fmla="*/ 91611 w 2716553"/>
              <a:gd name="connsiteY19" fmla="*/ 467755 h 691232"/>
              <a:gd name="connsiteX20" fmla="*/ 186134 w 2716553"/>
              <a:gd name="connsiteY20" fmla="*/ 492275 h 691232"/>
              <a:gd name="connsiteX21" fmla="*/ 200491 w 2716553"/>
              <a:gd name="connsiteY21" fmla="*/ 506250 h 691232"/>
              <a:gd name="connsiteX22" fmla="*/ 199220 w 2716553"/>
              <a:gd name="connsiteY22" fmla="*/ 528992 h 691232"/>
              <a:gd name="connsiteX23" fmla="*/ 266301 w 2716553"/>
              <a:gd name="connsiteY23" fmla="*/ 612208 h 691232"/>
              <a:gd name="connsiteX24" fmla="*/ 1360945 w 2716553"/>
              <a:gd name="connsiteY24" fmla="*/ 691232 h 691232"/>
              <a:gd name="connsiteX25" fmla="*/ 2450253 w 2716553"/>
              <a:gd name="connsiteY25" fmla="*/ 612208 h 691232"/>
              <a:gd name="connsiteX26" fmla="*/ 2517334 w 2716553"/>
              <a:gd name="connsiteY26" fmla="*/ 528992 h 691232"/>
              <a:gd name="connsiteX27" fmla="*/ 2516063 w 2716553"/>
              <a:gd name="connsiteY27" fmla="*/ 506250 h 691232"/>
              <a:gd name="connsiteX28" fmla="*/ 2530420 w 2716553"/>
              <a:gd name="connsiteY28" fmla="*/ 492275 h 691232"/>
              <a:gd name="connsiteX29" fmla="*/ 2624943 w 2716553"/>
              <a:gd name="connsiteY29" fmla="*/ 467755 h 691232"/>
              <a:gd name="connsiteX30" fmla="*/ 2677033 w 2716553"/>
              <a:gd name="connsiteY30" fmla="*/ 393432 h 691232"/>
              <a:gd name="connsiteX31" fmla="*/ 2676525 w 2716553"/>
              <a:gd name="connsiteY31" fmla="*/ 374629 h 691232"/>
              <a:gd name="connsiteX32" fmla="*/ 2670934 w 2716553"/>
              <a:gd name="connsiteY32" fmla="*/ 343121 h 691232"/>
              <a:gd name="connsiteX33" fmla="*/ 2716291 w 2716553"/>
              <a:gd name="connsiteY33" fmla="*/ 268798 h 691232"/>
              <a:gd name="connsiteX34" fmla="*/ 2634091 w 2716553"/>
              <a:gd name="connsiteY34" fmla="*/ 189393 h 691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716553" h="691232">
                <a:moveTo>
                  <a:pt x="2634345" y="189393"/>
                </a:moveTo>
                <a:lnTo>
                  <a:pt x="2626722" y="155599"/>
                </a:lnTo>
                <a:cubicBezTo>
                  <a:pt x="2618591" y="119517"/>
                  <a:pt x="2583907" y="96013"/>
                  <a:pt x="2547444" y="101603"/>
                </a:cubicBezTo>
                <a:lnTo>
                  <a:pt x="2482650" y="111513"/>
                </a:lnTo>
                <a:cubicBezTo>
                  <a:pt x="2463338" y="114435"/>
                  <a:pt x="2445043" y="101857"/>
                  <a:pt x="2441105" y="82673"/>
                </a:cubicBezTo>
                <a:lnTo>
                  <a:pt x="2435769" y="57518"/>
                </a:lnTo>
                <a:cubicBezTo>
                  <a:pt x="2428019" y="20547"/>
                  <a:pt x="2393208" y="-4227"/>
                  <a:pt x="2355729" y="600"/>
                </a:cubicBezTo>
                <a:cubicBezTo>
                  <a:pt x="2188788" y="22198"/>
                  <a:pt x="1796973" y="72001"/>
                  <a:pt x="1361072" y="72001"/>
                </a:cubicBezTo>
                <a:cubicBezTo>
                  <a:pt x="925171" y="72001"/>
                  <a:pt x="528020" y="22325"/>
                  <a:pt x="361079" y="727"/>
                </a:cubicBezTo>
                <a:cubicBezTo>
                  <a:pt x="323600" y="-4100"/>
                  <a:pt x="288789" y="20674"/>
                  <a:pt x="281039" y="57645"/>
                </a:cubicBezTo>
                <a:lnTo>
                  <a:pt x="275703" y="82800"/>
                </a:lnTo>
                <a:cubicBezTo>
                  <a:pt x="271637" y="101984"/>
                  <a:pt x="253470" y="114562"/>
                  <a:pt x="234158" y="111640"/>
                </a:cubicBezTo>
                <a:lnTo>
                  <a:pt x="169364" y="101730"/>
                </a:lnTo>
                <a:cubicBezTo>
                  <a:pt x="132901" y="96140"/>
                  <a:pt x="98217" y="119771"/>
                  <a:pt x="90086" y="155726"/>
                </a:cubicBezTo>
                <a:lnTo>
                  <a:pt x="82463" y="189520"/>
                </a:lnTo>
                <a:cubicBezTo>
                  <a:pt x="27071" y="184566"/>
                  <a:pt x="-3167" y="227635"/>
                  <a:pt x="263" y="268798"/>
                </a:cubicBezTo>
                <a:cubicBezTo>
                  <a:pt x="-2150" y="297892"/>
                  <a:pt x="11952" y="328638"/>
                  <a:pt x="45619" y="343121"/>
                </a:cubicBezTo>
                <a:lnTo>
                  <a:pt x="40029" y="374629"/>
                </a:lnTo>
                <a:cubicBezTo>
                  <a:pt x="38886" y="380981"/>
                  <a:pt x="39013" y="387207"/>
                  <a:pt x="39521" y="393432"/>
                </a:cubicBezTo>
                <a:cubicBezTo>
                  <a:pt x="36472" y="427354"/>
                  <a:pt x="58070" y="458989"/>
                  <a:pt x="91611" y="467755"/>
                </a:cubicBezTo>
                <a:lnTo>
                  <a:pt x="186134" y="492275"/>
                </a:lnTo>
                <a:cubicBezTo>
                  <a:pt x="193249" y="494181"/>
                  <a:pt x="198458" y="499644"/>
                  <a:pt x="200491" y="506250"/>
                </a:cubicBezTo>
                <a:cubicBezTo>
                  <a:pt x="198966" y="514000"/>
                  <a:pt x="198585" y="521623"/>
                  <a:pt x="199220" y="528992"/>
                </a:cubicBezTo>
                <a:cubicBezTo>
                  <a:pt x="196298" y="569647"/>
                  <a:pt x="224376" y="605602"/>
                  <a:pt x="266301" y="612208"/>
                </a:cubicBezTo>
                <a:cubicBezTo>
                  <a:pt x="443406" y="640032"/>
                  <a:pt x="884516" y="691232"/>
                  <a:pt x="1360945" y="691232"/>
                </a:cubicBezTo>
                <a:cubicBezTo>
                  <a:pt x="1837374" y="691232"/>
                  <a:pt x="2273021" y="640032"/>
                  <a:pt x="2450253" y="612208"/>
                </a:cubicBezTo>
                <a:cubicBezTo>
                  <a:pt x="2492178" y="605602"/>
                  <a:pt x="2520256" y="569647"/>
                  <a:pt x="2517334" y="528992"/>
                </a:cubicBezTo>
                <a:cubicBezTo>
                  <a:pt x="2517969" y="521623"/>
                  <a:pt x="2517461" y="514000"/>
                  <a:pt x="2516063" y="506250"/>
                </a:cubicBezTo>
                <a:cubicBezTo>
                  <a:pt x="2518096" y="499644"/>
                  <a:pt x="2523305" y="494181"/>
                  <a:pt x="2530420" y="492275"/>
                </a:cubicBezTo>
                <a:lnTo>
                  <a:pt x="2624943" y="467755"/>
                </a:lnTo>
                <a:cubicBezTo>
                  <a:pt x="2658484" y="459116"/>
                  <a:pt x="2680082" y="427354"/>
                  <a:pt x="2677033" y="393432"/>
                </a:cubicBezTo>
                <a:cubicBezTo>
                  <a:pt x="2677668" y="387334"/>
                  <a:pt x="2677668" y="380981"/>
                  <a:pt x="2676525" y="374629"/>
                </a:cubicBezTo>
                <a:lnTo>
                  <a:pt x="2670934" y="343121"/>
                </a:lnTo>
                <a:cubicBezTo>
                  <a:pt x="2704602" y="328638"/>
                  <a:pt x="2718704" y="297892"/>
                  <a:pt x="2716291" y="268798"/>
                </a:cubicBezTo>
                <a:cubicBezTo>
                  <a:pt x="2719721" y="227635"/>
                  <a:pt x="2689483" y="184566"/>
                  <a:pt x="2634091" y="189393"/>
                </a:cubicBezTo>
                <a:close/>
              </a:path>
            </a:pathLst>
          </a:custGeom>
          <a:solidFill>
            <a:srgbClr val="F4DC9A">
              <a:alpha val="70000"/>
            </a:srgbClr>
          </a:solidFill>
          <a:ln w="1268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!!Shine2" hidden="1">
            <a:extLst>
              <a:ext uri="{FF2B5EF4-FFF2-40B4-BE49-F238E27FC236}">
                <a16:creationId xmlns:a16="http://schemas.microsoft.com/office/drawing/2014/main" id="{C5DAB108-65EA-35C9-953D-867E612E23E4}"/>
              </a:ext>
            </a:extLst>
          </p:cNvPr>
          <p:cNvSpPr/>
          <p:nvPr/>
        </p:nvSpPr>
        <p:spPr>
          <a:xfrm>
            <a:off x="4737724" y="5203256"/>
            <a:ext cx="2716553" cy="691232"/>
          </a:xfrm>
          <a:custGeom>
            <a:avLst/>
            <a:gdLst>
              <a:gd name="connsiteX0" fmla="*/ 2634345 w 2716553"/>
              <a:gd name="connsiteY0" fmla="*/ 189393 h 691232"/>
              <a:gd name="connsiteX1" fmla="*/ 2626722 w 2716553"/>
              <a:gd name="connsiteY1" fmla="*/ 155599 h 691232"/>
              <a:gd name="connsiteX2" fmla="*/ 2547444 w 2716553"/>
              <a:gd name="connsiteY2" fmla="*/ 101603 h 691232"/>
              <a:gd name="connsiteX3" fmla="*/ 2482650 w 2716553"/>
              <a:gd name="connsiteY3" fmla="*/ 111513 h 691232"/>
              <a:gd name="connsiteX4" fmla="*/ 2441105 w 2716553"/>
              <a:gd name="connsiteY4" fmla="*/ 82673 h 691232"/>
              <a:gd name="connsiteX5" fmla="*/ 2435769 w 2716553"/>
              <a:gd name="connsiteY5" fmla="*/ 57518 h 691232"/>
              <a:gd name="connsiteX6" fmla="*/ 2355729 w 2716553"/>
              <a:gd name="connsiteY6" fmla="*/ 600 h 691232"/>
              <a:gd name="connsiteX7" fmla="*/ 1361072 w 2716553"/>
              <a:gd name="connsiteY7" fmla="*/ 72001 h 691232"/>
              <a:gd name="connsiteX8" fmla="*/ 361079 w 2716553"/>
              <a:gd name="connsiteY8" fmla="*/ 727 h 691232"/>
              <a:gd name="connsiteX9" fmla="*/ 281039 w 2716553"/>
              <a:gd name="connsiteY9" fmla="*/ 57645 h 691232"/>
              <a:gd name="connsiteX10" fmla="*/ 275703 w 2716553"/>
              <a:gd name="connsiteY10" fmla="*/ 82800 h 691232"/>
              <a:gd name="connsiteX11" fmla="*/ 234158 w 2716553"/>
              <a:gd name="connsiteY11" fmla="*/ 111640 h 691232"/>
              <a:gd name="connsiteX12" fmla="*/ 169364 w 2716553"/>
              <a:gd name="connsiteY12" fmla="*/ 101730 h 691232"/>
              <a:gd name="connsiteX13" fmla="*/ 90086 w 2716553"/>
              <a:gd name="connsiteY13" fmla="*/ 155726 h 691232"/>
              <a:gd name="connsiteX14" fmla="*/ 82463 w 2716553"/>
              <a:gd name="connsiteY14" fmla="*/ 189520 h 691232"/>
              <a:gd name="connsiteX15" fmla="*/ 263 w 2716553"/>
              <a:gd name="connsiteY15" fmla="*/ 268798 h 691232"/>
              <a:gd name="connsiteX16" fmla="*/ 45619 w 2716553"/>
              <a:gd name="connsiteY16" fmla="*/ 343121 h 691232"/>
              <a:gd name="connsiteX17" fmla="*/ 40029 w 2716553"/>
              <a:gd name="connsiteY17" fmla="*/ 374629 h 691232"/>
              <a:gd name="connsiteX18" fmla="*/ 39521 w 2716553"/>
              <a:gd name="connsiteY18" fmla="*/ 393432 h 691232"/>
              <a:gd name="connsiteX19" fmla="*/ 91611 w 2716553"/>
              <a:gd name="connsiteY19" fmla="*/ 467755 h 691232"/>
              <a:gd name="connsiteX20" fmla="*/ 186134 w 2716553"/>
              <a:gd name="connsiteY20" fmla="*/ 492275 h 691232"/>
              <a:gd name="connsiteX21" fmla="*/ 200491 w 2716553"/>
              <a:gd name="connsiteY21" fmla="*/ 506250 h 691232"/>
              <a:gd name="connsiteX22" fmla="*/ 199220 w 2716553"/>
              <a:gd name="connsiteY22" fmla="*/ 528992 h 691232"/>
              <a:gd name="connsiteX23" fmla="*/ 266301 w 2716553"/>
              <a:gd name="connsiteY23" fmla="*/ 612208 h 691232"/>
              <a:gd name="connsiteX24" fmla="*/ 1360945 w 2716553"/>
              <a:gd name="connsiteY24" fmla="*/ 691232 h 691232"/>
              <a:gd name="connsiteX25" fmla="*/ 2450253 w 2716553"/>
              <a:gd name="connsiteY25" fmla="*/ 612208 h 691232"/>
              <a:gd name="connsiteX26" fmla="*/ 2517334 w 2716553"/>
              <a:gd name="connsiteY26" fmla="*/ 528992 h 691232"/>
              <a:gd name="connsiteX27" fmla="*/ 2516063 w 2716553"/>
              <a:gd name="connsiteY27" fmla="*/ 506250 h 691232"/>
              <a:gd name="connsiteX28" fmla="*/ 2530420 w 2716553"/>
              <a:gd name="connsiteY28" fmla="*/ 492275 h 691232"/>
              <a:gd name="connsiteX29" fmla="*/ 2624943 w 2716553"/>
              <a:gd name="connsiteY29" fmla="*/ 467755 h 691232"/>
              <a:gd name="connsiteX30" fmla="*/ 2677033 w 2716553"/>
              <a:gd name="connsiteY30" fmla="*/ 393432 h 691232"/>
              <a:gd name="connsiteX31" fmla="*/ 2676525 w 2716553"/>
              <a:gd name="connsiteY31" fmla="*/ 374629 h 691232"/>
              <a:gd name="connsiteX32" fmla="*/ 2670934 w 2716553"/>
              <a:gd name="connsiteY32" fmla="*/ 343121 h 691232"/>
              <a:gd name="connsiteX33" fmla="*/ 2716291 w 2716553"/>
              <a:gd name="connsiteY33" fmla="*/ 268798 h 691232"/>
              <a:gd name="connsiteX34" fmla="*/ 2634091 w 2716553"/>
              <a:gd name="connsiteY34" fmla="*/ 189393 h 691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716553" h="691232">
                <a:moveTo>
                  <a:pt x="2634345" y="189393"/>
                </a:moveTo>
                <a:lnTo>
                  <a:pt x="2626722" y="155599"/>
                </a:lnTo>
                <a:cubicBezTo>
                  <a:pt x="2618591" y="119517"/>
                  <a:pt x="2583907" y="96013"/>
                  <a:pt x="2547444" y="101603"/>
                </a:cubicBezTo>
                <a:lnTo>
                  <a:pt x="2482650" y="111513"/>
                </a:lnTo>
                <a:cubicBezTo>
                  <a:pt x="2463338" y="114435"/>
                  <a:pt x="2445043" y="101857"/>
                  <a:pt x="2441105" y="82673"/>
                </a:cubicBezTo>
                <a:lnTo>
                  <a:pt x="2435769" y="57518"/>
                </a:lnTo>
                <a:cubicBezTo>
                  <a:pt x="2428019" y="20547"/>
                  <a:pt x="2393208" y="-4227"/>
                  <a:pt x="2355729" y="600"/>
                </a:cubicBezTo>
                <a:cubicBezTo>
                  <a:pt x="2188788" y="22198"/>
                  <a:pt x="1796973" y="72001"/>
                  <a:pt x="1361072" y="72001"/>
                </a:cubicBezTo>
                <a:cubicBezTo>
                  <a:pt x="925171" y="72001"/>
                  <a:pt x="528020" y="22325"/>
                  <a:pt x="361079" y="727"/>
                </a:cubicBezTo>
                <a:cubicBezTo>
                  <a:pt x="323600" y="-4100"/>
                  <a:pt x="288789" y="20674"/>
                  <a:pt x="281039" y="57645"/>
                </a:cubicBezTo>
                <a:lnTo>
                  <a:pt x="275703" y="82800"/>
                </a:lnTo>
                <a:cubicBezTo>
                  <a:pt x="271637" y="101984"/>
                  <a:pt x="253470" y="114562"/>
                  <a:pt x="234158" y="111640"/>
                </a:cubicBezTo>
                <a:lnTo>
                  <a:pt x="169364" y="101730"/>
                </a:lnTo>
                <a:cubicBezTo>
                  <a:pt x="132901" y="96140"/>
                  <a:pt x="98217" y="119771"/>
                  <a:pt x="90086" y="155726"/>
                </a:cubicBezTo>
                <a:lnTo>
                  <a:pt x="82463" y="189520"/>
                </a:lnTo>
                <a:cubicBezTo>
                  <a:pt x="27071" y="184566"/>
                  <a:pt x="-3167" y="227635"/>
                  <a:pt x="263" y="268798"/>
                </a:cubicBezTo>
                <a:cubicBezTo>
                  <a:pt x="-2150" y="297892"/>
                  <a:pt x="11952" y="328638"/>
                  <a:pt x="45619" y="343121"/>
                </a:cubicBezTo>
                <a:lnTo>
                  <a:pt x="40029" y="374629"/>
                </a:lnTo>
                <a:cubicBezTo>
                  <a:pt x="38886" y="380981"/>
                  <a:pt x="39013" y="387207"/>
                  <a:pt x="39521" y="393432"/>
                </a:cubicBezTo>
                <a:cubicBezTo>
                  <a:pt x="36472" y="427354"/>
                  <a:pt x="58070" y="458989"/>
                  <a:pt x="91611" y="467755"/>
                </a:cubicBezTo>
                <a:lnTo>
                  <a:pt x="186134" y="492275"/>
                </a:lnTo>
                <a:cubicBezTo>
                  <a:pt x="193249" y="494181"/>
                  <a:pt x="198458" y="499644"/>
                  <a:pt x="200491" y="506250"/>
                </a:cubicBezTo>
                <a:cubicBezTo>
                  <a:pt x="198966" y="514000"/>
                  <a:pt x="198585" y="521623"/>
                  <a:pt x="199220" y="528992"/>
                </a:cubicBezTo>
                <a:cubicBezTo>
                  <a:pt x="196298" y="569647"/>
                  <a:pt x="224376" y="605602"/>
                  <a:pt x="266301" y="612208"/>
                </a:cubicBezTo>
                <a:cubicBezTo>
                  <a:pt x="443406" y="640032"/>
                  <a:pt x="884516" y="691232"/>
                  <a:pt x="1360945" y="691232"/>
                </a:cubicBezTo>
                <a:cubicBezTo>
                  <a:pt x="1837374" y="691232"/>
                  <a:pt x="2273021" y="640032"/>
                  <a:pt x="2450253" y="612208"/>
                </a:cubicBezTo>
                <a:cubicBezTo>
                  <a:pt x="2492178" y="605602"/>
                  <a:pt x="2520256" y="569647"/>
                  <a:pt x="2517334" y="528992"/>
                </a:cubicBezTo>
                <a:cubicBezTo>
                  <a:pt x="2517969" y="521623"/>
                  <a:pt x="2517461" y="514000"/>
                  <a:pt x="2516063" y="506250"/>
                </a:cubicBezTo>
                <a:cubicBezTo>
                  <a:pt x="2518096" y="499644"/>
                  <a:pt x="2523305" y="494181"/>
                  <a:pt x="2530420" y="492275"/>
                </a:cubicBezTo>
                <a:lnTo>
                  <a:pt x="2624943" y="467755"/>
                </a:lnTo>
                <a:cubicBezTo>
                  <a:pt x="2658484" y="459116"/>
                  <a:pt x="2680082" y="427354"/>
                  <a:pt x="2677033" y="393432"/>
                </a:cubicBezTo>
                <a:cubicBezTo>
                  <a:pt x="2677668" y="387334"/>
                  <a:pt x="2677668" y="380981"/>
                  <a:pt x="2676525" y="374629"/>
                </a:cubicBezTo>
                <a:lnTo>
                  <a:pt x="2670934" y="343121"/>
                </a:lnTo>
                <a:cubicBezTo>
                  <a:pt x="2704602" y="328638"/>
                  <a:pt x="2718704" y="297892"/>
                  <a:pt x="2716291" y="268798"/>
                </a:cubicBezTo>
                <a:cubicBezTo>
                  <a:pt x="2719721" y="227635"/>
                  <a:pt x="2689483" y="184566"/>
                  <a:pt x="2634091" y="189393"/>
                </a:cubicBezTo>
                <a:close/>
              </a:path>
            </a:pathLst>
          </a:custGeom>
          <a:solidFill>
            <a:srgbClr val="F4DC9A">
              <a:alpha val="70000"/>
            </a:srgbClr>
          </a:solidFill>
          <a:ln w="1268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15" name="!!Smoke" descr="Background pattern&#10;&#10;Description automatically generated">
            <a:extLst>
              <a:ext uri="{FF2B5EF4-FFF2-40B4-BE49-F238E27FC236}">
                <a16:creationId xmlns:a16="http://schemas.microsoft.com/office/drawing/2014/main" id="{3FDAEF70-4956-55FF-B710-731E9700DB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0586" y="461502"/>
            <a:ext cx="1609347" cy="1258827"/>
          </a:xfrm>
          <a:prstGeom prst="rect">
            <a:avLst/>
          </a:prstGeom>
        </p:spPr>
      </p:pic>
      <p:pic>
        <p:nvPicPr>
          <p:cNvPr id="5" name="!!Scene Post" descr="A picture containing shape&#10;&#10;Description automatically generated">
            <a:extLst>
              <a:ext uri="{FF2B5EF4-FFF2-40B4-BE49-F238E27FC236}">
                <a16:creationId xmlns:a16="http://schemas.microsoft.com/office/drawing/2014/main" id="{B072B594-21D3-0623-02A8-3416D44471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0458" y="1649172"/>
            <a:ext cx="4812802" cy="3307087"/>
          </a:xfrm>
          <a:prstGeom prst="rect">
            <a:avLst/>
          </a:prstGeom>
        </p:spPr>
      </p:pic>
      <p:pic>
        <p:nvPicPr>
          <p:cNvPr id="548" name="!!Scene Pre" descr="A picture containing text&#10;&#10;Description automatically generated">
            <a:extLst>
              <a:ext uri="{FF2B5EF4-FFF2-40B4-BE49-F238E27FC236}">
                <a16:creationId xmlns:a16="http://schemas.microsoft.com/office/drawing/2014/main" id="{74DEAB91-829D-0F60-F7CA-742A5295D9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8262" y="1601555"/>
            <a:ext cx="4898146" cy="3355855"/>
          </a:xfrm>
          <a:prstGeom prst="rect">
            <a:avLst/>
          </a:prstGeom>
        </p:spPr>
      </p:pic>
      <p:grpSp>
        <p:nvGrpSpPr>
          <p:cNvPr id="873" name="!!Snowman Post">
            <a:extLst>
              <a:ext uri="{FF2B5EF4-FFF2-40B4-BE49-F238E27FC236}">
                <a16:creationId xmlns:a16="http://schemas.microsoft.com/office/drawing/2014/main" id="{3D987AB8-AC18-1035-20CA-EA1E5575DFB7}"/>
              </a:ext>
            </a:extLst>
          </p:cNvPr>
          <p:cNvGrpSpPr/>
          <p:nvPr/>
        </p:nvGrpSpPr>
        <p:grpSpPr>
          <a:xfrm>
            <a:off x="15810763" y="2798125"/>
            <a:ext cx="621793" cy="2200660"/>
            <a:chOff x="5150383" y="2798125"/>
            <a:chExt cx="621793" cy="2200660"/>
          </a:xfrm>
        </p:grpSpPr>
        <p:pic>
          <p:nvPicPr>
            <p:cNvPr id="874" name="!!Snowman Post" descr="A picture containing text, vector graphics&#10;&#10;Description automatically generated">
              <a:extLst>
                <a:ext uri="{FF2B5EF4-FFF2-40B4-BE49-F238E27FC236}">
                  <a16:creationId xmlns:a16="http://schemas.microsoft.com/office/drawing/2014/main" id="{82315B30-655F-8C51-FB92-DA718FA30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0383" y="2798125"/>
              <a:ext cx="621793" cy="1100330"/>
            </a:xfrm>
            <a:prstGeom prst="rect">
              <a:avLst/>
            </a:prstGeom>
          </p:spPr>
        </p:pic>
        <p:sp>
          <p:nvSpPr>
            <p:cNvPr id="875" name="Rectangle 874">
              <a:extLst>
                <a:ext uri="{FF2B5EF4-FFF2-40B4-BE49-F238E27FC236}">
                  <a16:creationId xmlns:a16="http://schemas.microsoft.com/office/drawing/2014/main" id="{06888A9E-44C3-0135-5245-0799DAFEE361}"/>
                </a:ext>
              </a:extLst>
            </p:cNvPr>
            <p:cNvSpPr>
              <a:spLocks/>
            </p:cNvSpPr>
            <p:nvPr/>
          </p:nvSpPr>
          <p:spPr>
            <a:xfrm>
              <a:off x="5150383" y="3898455"/>
              <a:ext cx="621793" cy="11003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0" name="!!BG Mask">
            <a:extLst>
              <a:ext uri="{FF2B5EF4-FFF2-40B4-BE49-F238E27FC236}">
                <a16:creationId xmlns:a16="http://schemas.microsoft.com/office/drawing/2014/main" id="{C4C9F4F0-A749-ACD3-01E2-F9E31A9AA343}"/>
              </a:ext>
            </a:extLst>
          </p:cNvPr>
          <p:cNvSpPr>
            <a:spLocks/>
          </p:cNvSpPr>
          <p:nvPr/>
        </p:nvSpPr>
        <p:spPr>
          <a:xfrm>
            <a:off x="10660380" y="0"/>
            <a:ext cx="12192000" cy="6858000"/>
          </a:xfrm>
          <a:custGeom>
            <a:avLst/>
            <a:gdLst>
              <a:gd name="connsiteX0" fmla="*/ 6150364 w 12192000"/>
              <a:gd name="connsiteY0" fmla="*/ 364292 h 6858000"/>
              <a:gd name="connsiteX1" fmla="*/ 3492009 w 12192000"/>
              <a:gd name="connsiteY1" fmla="*/ 2459710 h 6858000"/>
              <a:gd name="connsiteX2" fmla="*/ 4053676 w 12192000"/>
              <a:gd name="connsiteY2" fmla="*/ 4605967 h 6858000"/>
              <a:gd name="connsiteX3" fmla="*/ 8234850 w 12192000"/>
              <a:gd name="connsiteY3" fmla="*/ 4605967 h 6858000"/>
              <a:gd name="connsiteX4" fmla="*/ 8234850 w 12192000"/>
              <a:gd name="connsiteY4" fmla="*/ 4606094 h 6858000"/>
              <a:gd name="connsiteX5" fmla="*/ 8692546 w 12192000"/>
              <a:gd name="connsiteY5" fmla="*/ 2402894 h 6858000"/>
              <a:gd name="connsiteX6" fmla="*/ 6150364 w 12192000"/>
              <a:gd name="connsiteY6" fmla="*/ 364292 h 6858000"/>
              <a:gd name="connsiteX7" fmla="*/ 0 w 12192000"/>
              <a:gd name="connsiteY7" fmla="*/ 0 h 6858000"/>
              <a:gd name="connsiteX8" fmla="*/ 12192000 w 12192000"/>
              <a:gd name="connsiteY8" fmla="*/ 0 h 6858000"/>
              <a:gd name="connsiteX9" fmla="*/ 12192000 w 12192000"/>
              <a:gd name="connsiteY9" fmla="*/ 6858000 h 6858000"/>
              <a:gd name="connsiteX10" fmla="*/ 0 w 12192000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6858000">
                <a:moveTo>
                  <a:pt x="6150364" y="364292"/>
                </a:moveTo>
                <a:cubicBezTo>
                  <a:pt x="4504000" y="364292"/>
                  <a:pt x="3670206" y="1381241"/>
                  <a:pt x="3492009" y="2459710"/>
                </a:cubicBezTo>
                <a:cubicBezTo>
                  <a:pt x="3341264" y="3372561"/>
                  <a:pt x="3696263" y="4346804"/>
                  <a:pt x="4053676" y="4605967"/>
                </a:cubicBezTo>
                <a:cubicBezTo>
                  <a:pt x="4625512" y="5020703"/>
                  <a:pt x="7694536" y="5081078"/>
                  <a:pt x="8234850" y="4605967"/>
                </a:cubicBezTo>
                <a:lnTo>
                  <a:pt x="8234850" y="4606094"/>
                </a:lnTo>
                <a:cubicBezTo>
                  <a:pt x="8529093" y="4347312"/>
                  <a:pt x="8854222" y="3337354"/>
                  <a:pt x="8692546" y="2402894"/>
                </a:cubicBezTo>
                <a:cubicBezTo>
                  <a:pt x="8509392" y="1343874"/>
                  <a:pt x="7796726" y="364292"/>
                  <a:pt x="6150364" y="364292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34000">
                <a:srgbClr val="543420"/>
              </a:gs>
              <a:gs pos="34000">
                <a:srgbClr val="006666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866" name="!!Button">
            <a:extLst>
              <a:ext uri="{FF2B5EF4-FFF2-40B4-BE49-F238E27FC236}">
                <a16:creationId xmlns:a16="http://schemas.microsoft.com/office/drawing/2014/main" id="{22B0599D-43F2-C9B6-EFFD-7335E2AB65AF}"/>
              </a:ext>
            </a:extLst>
          </p:cNvPr>
          <p:cNvSpPr/>
          <p:nvPr/>
        </p:nvSpPr>
        <p:spPr>
          <a:xfrm>
            <a:off x="15398104" y="5203256"/>
            <a:ext cx="2716553" cy="691232"/>
          </a:xfrm>
          <a:custGeom>
            <a:avLst/>
            <a:gdLst>
              <a:gd name="connsiteX0" fmla="*/ 2634345 w 2716553"/>
              <a:gd name="connsiteY0" fmla="*/ 189393 h 691232"/>
              <a:gd name="connsiteX1" fmla="*/ 2626722 w 2716553"/>
              <a:gd name="connsiteY1" fmla="*/ 155599 h 691232"/>
              <a:gd name="connsiteX2" fmla="*/ 2547444 w 2716553"/>
              <a:gd name="connsiteY2" fmla="*/ 101603 h 691232"/>
              <a:gd name="connsiteX3" fmla="*/ 2482650 w 2716553"/>
              <a:gd name="connsiteY3" fmla="*/ 111513 h 691232"/>
              <a:gd name="connsiteX4" fmla="*/ 2441105 w 2716553"/>
              <a:gd name="connsiteY4" fmla="*/ 82673 h 691232"/>
              <a:gd name="connsiteX5" fmla="*/ 2435769 w 2716553"/>
              <a:gd name="connsiteY5" fmla="*/ 57518 h 691232"/>
              <a:gd name="connsiteX6" fmla="*/ 2355729 w 2716553"/>
              <a:gd name="connsiteY6" fmla="*/ 600 h 691232"/>
              <a:gd name="connsiteX7" fmla="*/ 1361072 w 2716553"/>
              <a:gd name="connsiteY7" fmla="*/ 72001 h 691232"/>
              <a:gd name="connsiteX8" fmla="*/ 361079 w 2716553"/>
              <a:gd name="connsiteY8" fmla="*/ 727 h 691232"/>
              <a:gd name="connsiteX9" fmla="*/ 281039 w 2716553"/>
              <a:gd name="connsiteY9" fmla="*/ 57645 h 691232"/>
              <a:gd name="connsiteX10" fmla="*/ 275703 w 2716553"/>
              <a:gd name="connsiteY10" fmla="*/ 82800 h 691232"/>
              <a:gd name="connsiteX11" fmla="*/ 234158 w 2716553"/>
              <a:gd name="connsiteY11" fmla="*/ 111640 h 691232"/>
              <a:gd name="connsiteX12" fmla="*/ 169364 w 2716553"/>
              <a:gd name="connsiteY12" fmla="*/ 101730 h 691232"/>
              <a:gd name="connsiteX13" fmla="*/ 90086 w 2716553"/>
              <a:gd name="connsiteY13" fmla="*/ 155726 h 691232"/>
              <a:gd name="connsiteX14" fmla="*/ 82463 w 2716553"/>
              <a:gd name="connsiteY14" fmla="*/ 189520 h 691232"/>
              <a:gd name="connsiteX15" fmla="*/ 263 w 2716553"/>
              <a:gd name="connsiteY15" fmla="*/ 268798 h 691232"/>
              <a:gd name="connsiteX16" fmla="*/ 45619 w 2716553"/>
              <a:gd name="connsiteY16" fmla="*/ 343121 h 691232"/>
              <a:gd name="connsiteX17" fmla="*/ 40029 w 2716553"/>
              <a:gd name="connsiteY17" fmla="*/ 374629 h 691232"/>
              <a:gd name="connsiteX18" fmla="*/ 39521 w 2716553"/>
              <a:gd name="connsiteY18" fmla="*/ 393432 h 691232"/>
              <a:gd name="connsiteX19" fmla="*/ 91611 w 2716553"/>
              <a:gd name="connsiteY19" fmla="*/ 467755 h 691232"/>
              <a:gd name="connsiteX20" fmla="*/ 186134 w 2716553"/>
              <a:gd name="connsiteY20" fmla="*/ 492275 h 691232"/>
              <a:gd name="connsiteX21" fmla="*/ 200491 w 2716553"/>
              <a:gd name="connsiteY21" fmla="*/ 506250 h 691232"/>
              <a:gd name="connsiteX22" fmla="*/ 199220 w 2716553"/>
              <a:gd name="connsiteY22" fmla="*/ 528992 h 691232"/>
              <a:gd name="connsiteX23" fmla="*/ 266301 w 2716553"/>
              <a:gd name="connsiteY23" fmla="*/ 612208 h 691232"/>
              <a:gd name="connsiteX24" fmla="*/ 1360945 w 2716553"/>
              <a:gd name="connsiteY24" fmla="*/ 691232 h 691232"/>
              <a:gd name="connsiteX25" fmla="*/ 2450253 w 2716553"/>
              <a:gd name="connsiteY25" fmla="*/ 612208 h 691232"/>
              <a:gd name="connsiteX26" fmla="*/ 2517334 w 2716553"/>
              <a:gd name="connsiteY26" fmla="*/ 528992 h 691232"/>
              <a:gd name="connsiteX27" fmla="*/ 2516063 w 2716553"/>
              <a:gd name="connsiteY27" fmla="*/ 506250 h 691232"/>
              <a:gd name="connsiteX28" fmla="*/ 2530420 w 2716553"/>
              <a:gd name="connsiteY28" fmla="*/ 492275 h 691232"/>
              <a:gd name="connsiteX29" fmla="*/ 2624943 w 2716553"/>
              <a:gd name="connsiteY29" fmla="*/ 467755 h 691232"/>
              <a:gd name="connsiteX30" fmla="*/ 2677033 w 2716553"/>
              <a:gd name="connsiteY30" fmla="*/ 393432 h 691232"/>
              <a:gd name="connsiteX31" fmla="*/ 2676525 w 2716553"/>
              <a:gd name="connsiteY31" fmla="*/ 374629 h 691232"/>
              <a:gd name="connsiteX32" fmla="*/ 2670934 w 2716553"/>
              <a:gd name="connsiteY32" fmla="*/ 343121 h 691232"/>
              <a:gd name="connsiteX33" fmla="*/ 2716291 w 2716553"/>
              <a:gd name="connsiteY33" fmla="*/ 268798 h 691232"/>
              <a:gd name="connsiteX34" fmla="*/ 2634091 w 2716553"/>
              <a:gd name="connsiteY34" fmla="*/ 189393 h 691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716553" h="691232">
                <a:moveTo>
                  <a:pt x="2634345" y="189393"/>
                </a:moveTo>
                <a:lnTo>
                  <a:pt x="2626722" y="155599"/>
                </a:lnTo>
                <a:cubicBezTo>
                  <a:pt x="2618591" y="119517"/>
                  <a:pt x="2583907" y="96013"/>
                  <a:pt x="2547444" y="101603"/>
                </a:cubicBezTo>
                <a:lnTo>
                  <a:pt x="2482650" y="111513"/>
                </a:lnTo>
                <a:cubicBezTo>
                  <a:pt x="2463338" y="114435"/>
                  <a:pt x="2445043" y="101857"/>
                  <a:pt x="2441105" y="82673"/>
                </a:cubicBezTo>
                <a:lnTo>
                  <a:pt x="2435769" y="57518"/>
                </a:lnTo>
                <a:cubicBezTo>
                  <a:pt x="2428019" y="20547"/>
                  <a:pt x="2393208" y="-4227"/>
                  <a:pt x="2355729" y="600"/>
                </a:cubicBezTo>
                <a:cubicBezTo>
                  <a:pt x="2188788" y="22198"/>
                  <a:pt x="1796973" y="72001"/>
                  <a:pt x="1361072" y="72001"/>
                </a:cubicBezTo>
                <a:cubicBezTo>
                  <a:pt x="925171" y="72001"/>
                  <a:pt x="528020" y="22325"/>
                  <a:pt x="361079" y="727"/>
                </a:cubicBezTo>
                <a:cubicBezTo>
                  <a:pt x="323600" y="-4100"/>
                  <a:pt x="288789" y="20674"/>
                  <a:pt x="281039" y="57645"/>
                </a:cubicBezTo>
                <a:lnTo>
                  <a:pt x="275703" y="82800"/>
                </a:lnTo>
                <a:cubicBezTo>
                  <a:pt x="271637" y="101984"/>
                  <a:pt x="253470" y="114562"/>
                  <a:pt x="234158" y="111640"/>
                </a:cubicBezTo>
                <a:lnTo>
                  <a:pt x="169364" y="101730"/>
                </a:lnTo>
                <a:cubicBezTo>
                  <a:pt x="132901" y="96140"/>
                  <a:pt x="98217" y="119771"/>
                  <a:pt x="90086" y="155726"/>
                </a:cubicBezTo>
                <a:lnTo>
                  <a:pt x="82463" y="189520"/>
                </a:lnTo>
                <a:cubicBezTo>
                  <a:pt x="27071" y="184566"/>
                  <a:pt x="-3167" y="227635"/>
                  <a:pt x="263" y="268798"/>
                </a:cubicBezTo>
                <a:cubicBezTo>
                  <a:pt x="-2150" y="297892"/>
                  <a:pt x="11952" y="328638"/>
                  <a:pt x="45619" y="343121"/>
                </a:cubicBezTo>
                <a:lnTo>
                  <a:pt x="40029" y="374629"/>
                </a:lnTo>
                <a:cubicBezTo>
                  <a:pt x="38886" y="380981"/>
                  <a:pt x="39013" y="387207"/>
                  <a:pt x="39521" y="393432"/>
                </a:cubicBezTo>
                <a:cubicBezTo>
                  <a:pt x="36472" y="427354"/>
                  <a:pt x="58070" y="458989"/>
                  <a:pt x="91611" y="467755"/>
                </a:cubicBezTo>
                <a:lnTo>
                  <a:pt x="186134" y="492275"/>
                </a:lnTo>
                <a:cubicBezTo>
                  <a:pt x="193249" y="494181"/>
                  <a:pt x="198458" y="499644"/>
                  <a:pt x="200491" y="506250"/>
                </a:cubicBezTo>
                <a:cubicBezTo>
                  <a:pt x="198966" y="514000"/>
                  <a:pt x="198585" y="521623"/>
                  <a:pt x="199220" y="528992"/>
                </a:cubicBezTo>
                <a:cubicBezTo>
                  <a:pt x="196298" y="569647"/>
                  <a:pt x="224376" y="605602"/>
                  <a:pt x="266301" y="612208"/>
                </a:cubicBezTo>
                <a:cubicBezTo>
                  <a:pt x="443406" y="640032"/>
                  <a:pt x="884516" y="691232"/>
                  <a:pt x="1360945" y="691232"/>
                </a:cubicBezTo>
                <a:cubicBezTo>
                  <a:pt x="1837374" y="691232"/>
                  <a:pt x="2273021" y="640032"/>
                  <a:pt x="2450253" y="612208"/>
                </a:cubicBezTo>
                <a:cubicBezTo>
                  <a:pt x="2492178" y="605602"/>
                  <a:pt x="2520256" y="569647"/>
                  <a:pt x="2517334" y="528992"/>
                </a:cubicBezTo>
                <a:cubicBezTo>
                  <a:pt x="2517969" y="521623"/>
                  <a:pt x="2517461" y="514000"/>
                  <a:pt x="2516063" y="506250"/>
                </a:cubicBezTo>
                <a:cubicBezTo>
                  <a:pt x="2518096" y="499644"/>
                  <a:pt x="2523305" y="494181"/>
                  <a:pt x="2530420" y="492275"/>
                </a:cubicBezTo>
                <a:lnTo>
                  <a:pt x="2624943" y="467755"/>
                </a:lnTo>
                <a:cubicBezTo>
                  <a:pt x="2658484" y="459116"/>
                  <a:pt x="2680082" y="427354"/>
                  <a:pt x="2677033" y="393432"/>
                </a:cubicBezTo>
                <a:cubicBezTo>
                  <a:pt x="2677668" y="387334"/>
                  <a:pt x="2677668" y="380981"/>
                  <a:pt x="2676525" y="374629"/>
                </a:cubicBezTo>
                <a:lnTo>
                  <a:pt x="2670934" y="343121"/>
                </a:lnTo>
                <a:cubicBezTo>
                  <a:pt x="2704602" y="328638"/>
                  <a:pt x="2718704" y="297892"/>
                  <a:pt x="2716291" y="268798"/>
                </a:cubicBezTo>
                <a:cubicBezTo>
                  <a:pt x="2719721" y="227635"/>
                  <a:pt x="2689483" y="184566"/>
                  <a:pt x="2634091" y="189393"/>
                </a:cubicBezTo>
                <a:close/>
              </a:path>
            </a:pathLst>
          </a:custGeom>
          <a:solidFill>
            <a:schemeClr val="bg1">
              <a:alpha val="0"/>
            </a:schemeClr>
          </a:solidFill>
          <a:ln w="1268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876" name="!!Snowman Pre">
            <a:extLst>
              <a:ext uri="{FF2B5EF4-FFF2-40B4-BE49-F238E27FC236}">
                <a16:creationId xmlns:a16="http://schemas.microsoft.com/office/drawing/2014/main" id="{F93D75F3-93CD-0884-510F-3CA36926BC6F}"/>
              </a:ext>
            </a:extLst>
          </p:cNvPr>
          <p:cNvGrpSpPr/>
          <p:nvPr/>
        </p:nvGrpSpPr>
        <p:grpSpPr>
          <a:xfrm>
            <a:off x="15809239" y="2798125"/>
            <a:ext cx="624841" cy="2171310"/>
            <a:chOff x="5148859" y="2798125"/>
            <a:chExt cx="624841" cy="2171310"/>
          </a:xfrm>
        </p:grpSpPr>
        <p:pic>
          <p:nvPicPr>
            <p:cNvPr id="877" name="!!Snowman Pre" descr="A picture containing vector graphics&#10;&#10;Description automatically generated">
              <a:extLst>
                <a:ext uri="{FF2B5EF4-FFF2-40B4-BE49-F238E27FC236}">
                  <a16:creationId xmlns:a16="http://schemas.microsoft.com/office/drawing/2014/main" id="{07375775-9F41-5330-57DA-D94BE1E6BA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859" y="2798125"/>
              <a:ext cx="624841" cy="1100330"/>
            </a:xfrm>
            <a:prstGeom prst="rect">
              <a:avLst/>
            </a:prstGeom>
          </p:spPr>
        </p:pic>
        <p:sp>
          <p:nvSpPr>
            <p:cNvPr id="878" name="Rectangle 877">
              <a:extLst>
                <a:ext uri="{FF2B5EF4-FFF2-40B4-BE49-F238E27FC236}">
                  <a16:creationId xmlns:a16="http://schemas.microsoft.com/office/drawing/2014/main" id="{5AED8D5D-6438-47DF-74DF-AFCBCA5134FE}"/>
                </a:ext>
              </a:extLst>
            </p:cNvPr>
            <p:cNvSpPr>
              <a:spLocks/>
            </p:cNvSpPr>
            <p:nvPr/>
          </p:nvSpPr>
          <p:spPr>
            <a:xfrm>
              <a:off x="5148859" y="3869105"/>
              <a:ext cx="624841" cy="11003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7" name="!!Globe">
            <a:extLst>
              <a:ext uri="{FF2B5EF4-FFF2-40B4-BE49-F238E27FC236}">
                <a16:creationId xmlns:a16="http://schemas.microsoft.com/office/drawing/2014/main" id="{417E9F2C-AB51-A1AD-69D7-46B88210A4C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6805" y="364292"/>
            <a:ext cx="5279147" cy="5967996"/>
          </a:xfrm>
          <a:prstGeom prst="rect">
            <a:avLst/>
          </a:prstGeom>
        </p:spPr>
      </p:pic>
      <p:pic>
        <p:nvPicPr>
          <p:cNvPr id="921" name="!!Base2" descr="A picture containing dishware, tableware, bowl&#10;&#10;Description automatically generated">
            <a:extLst>
              <a:ext uri="{FF2B5EF4-FFF2-40B4-BE49-F238E27FC236}">
                <a16:creationId xmlns:a16="http://schemas.microsoft.com/office/drawing/2014/main" id="{36B4F2F3-C368-1F12-F50C-ADA6821DCEB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8248" y="4625404"/>
            <a:ext cx="5089815" cy="1716332"/>
          </a:xfrm>
          <a:prstGeom prst="rect">
            <a:avLst/>
          </a:prstGeom>
        </p:spPr>
      </p:pic>
      <p:pic>
        <p:nvPicPr>
          <p:cNvPr id="910" name="!!Label" descr="A picture containing text&#10;&#10;Description automatically generated">
            <a:extLst>
              <a:ext uri="{FF2B5EF4-FFF2-40B4-BE49-F238E27FC236}">
                <a16:creationId xmlns:a16="http://schemas.microsoft.com/office/drawing/2014/main" id="{5C8ADED0-5096-7C8B-1B2C-CB24E332115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6969" y="5202924"/>
            <a:ext cx="2718822" cy="691897"/>
          </a:xfrm>
          <a:prstGeom prst="rect">
            <a:avLst/>
          </a:prstGeom>
        </p:spPr>
      </p:pic>
      <p:pic>
        <p:nvPicPr>
          <p:cNvPr id="546" name="!!Push Me" descr="A picture containing text, tableware, dishware, plate&#10;&#10;Description automatically generated">
            <a:extLst>
              <a:ext uri="{FF2B5EF4-FFF2-40B4-BE49-F238E27FC236}">
                <a16:creationId xmlns:a16="http://schemas.microsoft.com/office/drawing/2014/main" id="{5624F4DA-F49B-D78B-E7CD-63F7F87FA84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4630" y="5425484"/>
            <a:ext cx="1200914" cy="298705"/>
          </a:xfrm>
          <a:prstGeom prst="rect">
            <a:avLst/>
          </a:prstGeom>
        </p:spPr>
      </p:pic>
      <p:grpSp>
        <p:nvGrpSpPr>
          <p:cNvPr id="912" name="!!Left Arrow">
            <a:extLst>
              <a:ext uri="{FF2B5EF4-FFF2-40B4-BE49-F238E27FC236}">
                <a16:creationId xmlns:a16="http://schemas.microsoft.com/office/drawing/2014/main" id="{30EC42C2-761F-AFB1-7D7D-0F2F08E773F1}"/>
              </a:ext>
            </a:extLst>
          </p:cNvPr>
          <p:cNvGrpSpPr/>
          <p:nvPr/>
        </p:nvGrpSpPr>
        <p:grpSpPr>
          <a:xfrm>
            <a:off x="12678202" y="4279027"/>
            <a:ext cx="2397298" cy="1938754"/>
            <a:chOff x="2017822" y="4279027"/>
            <a:chExt cx="2397298" cy="1938754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B8E13254-8F32-9E23-7FD5-AE491A730E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alphaModFix/>
              <a:lum bright="-24000" contrast="-24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2017822" y="4279027"/>
              <a:ext cx="2397298" cy="1938754"/>
            </a:xfrm>
            <a:prstGeom prst="rect">
              <a:avLst/>
            </a:prstGeom>
          </p:spPr>
        </p:pic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B0077DA-EBA9-EA5C-5992-423756D8962C}"/>
                </a:ext>
              </a:extLst>
            </p:cNvPr>
            <p:cNvSpPr/>
            <p:nvPr/>
          </p:nvSpPr>
          <p:spPr>
            <a:xfrm>
              <a:off x="2650002" y="4306300"/>
              <a:ext cx="142320" cy="14232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glow rad="101600">
                <a:srgbClr val="00B05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E33380A-E299-B8E2-2039-543034FE62D9}"/>
                </a:ext>
              </a:extLst>
            </p:cNvPr>
            <p:cNvSpPr/>
            <p:nvPr/>
          </p:nvSpPr>
          <p:spPr>
            <a:xfrm>
              <a:off x="2767444" y="4484973"/>
              <a:ext cx="142320" cy="1423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285AECF-DEFF-C419-709B-7F8289074ADE}"/>
                </a:ext>
              </a:extLst>
            </p:cNvPr>
            <p:cNvSpPr/>
            <p:nvPr/>
          </p:nvSpPr>
          <p:spPr>
            <a:xfrm>
              <a:off x="2917072" y="4933103"/>
              <a:ext cx="142320" cy="14232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glow rad="101600">
                <a:srgbClr val="00B05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5D1EF1A-4A0B-B457-7958-792C01BA8747}"/>
                </a:ext>
              </a:extLst>
            </p:cNvPr>
            <p:cNvSpPr/>
            <p:nvPr/>
          </p:nvSpPr>
          <p:spPr>
            <a:xfrm>
              <a:off x="3036130" y="5122764"/>
              <a:ext cx="142320" cy="1423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AC7C0A9-B016-323D-87D3-C520E0C9374E}"/>
                </a:ext>
              </a:extLst>
            </p:cNvPr>
            <p:cNvSpPr/>
            <p:nvPr/>
          </p:nvSpPr>
          <p:spPr>
            <a:xfrm>
              <a:off x="2412521" y="4348110"/>
              <a:ext cx="142320" cy="1423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B52AEC5-B4BB-6CB6-20D6-EACE1CC15729}"/>
                </a:ext>
              </a:extLst>
            </p:cNvPr>
            <p:cNvSpPr/>
            <p:nvPr/>
          </p:nvSpPr>
          <p:spPr>
            <a:xfrm>
              <a:off x="2198279" y="4448620"/>
              <a:ext cx="142320" cy="1423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CCE4EFF8-3859-1A86-0D59-73F150926192}"/>
                </a:ext>
              </a:extLst>
            </p:cNvPr>
            <p:cNvSpPr/>
            <p:nvPr/>
          </p:nvSpPr>
          <p:spPr>
            <a:xfrm>
              <a:off x="2029861" y="4590940"/>
              <a:ext cx="142320" cy="1423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B453AA2-E06E-06E5-A3A7-302FF89112B9}"/>
                </a:ext>
              </a:extLst>
            </p:cNvPr>
            <p:cNvSpPr/>
            <p:nvPr/>
          </p:nvSpPr>
          <p:spPr>
            <a:xfrm>
              <a:off x="2114303" y="4809737"/>
              <a:ext cx="142320" cy="14232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glow rad="101600">
                <a:srgbClr val="00B05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74F1AE5-E255-8ABB-6570-BADBF30A62ED}"/>
                </a:ext>
              </a:extLst>
            </p:cNvPr>
            <p:cNvSpPr/>
            <p:nvPr/>
          </p:nvSpPr>
          <p:spPr>
            <a:xfrm>
              <a:off x="2239241" y="5020758"/>
              <a:ext cx="142320" cy="1423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10FA7363-E9AB-D0B8-1E70-E6C8E88ED6DF}"/>
                </a:ext>
              </a:extLst>
            </p:cNvPr>
            <p:cNvSpPr/>
            <p:nvPr/>
          </p:nvSpPr>
          <p:spPr>
            <a:xfrm>
              <a:off x="2357322" y="5229593"/>
              <a:ext cx="142320" cy="1423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F5342797-2704-D8B4-F4FA-6DAC5DF9DB28}"/>
                </a:ext>
              </a:extLst>
            </p:cNvPr>
            <p:cNvSpPr/>
            <p:nvPr/>
          </p:nvSpPr>
          <p:spPr>
            <a:xfrm>
              <a:off x="2496868" y="5458612"/>
              <a:ext cx="142320" cy="14232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glow rad="101600">
                <a:srgbClr val="00B05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786EE1B-69D0-1303-9D02-72232CDC07F3}"/>
                </a:ext>
              </a:extLst>
            </p:cNvPr>
            <p:cNvSpPr/>
            <p:nvPr/>
          </p:nvSpPr>
          <p:spPr>
            <a:xfrm>
              <a:off x="2842495" y="4711610"/>
              <a:ext cx="142320" cy="1423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F397C161-64EF-970B-79FE-E11943871100}"/>
                </a:ext>
              </a:extLst>
            </p:cNvPr>
            <p:cNvSpPr/>
            <p:nvPr/>
          </p:nvSpPr>
          <p:spPr>
            <a:xfrm>
              <a:off x="3253507" y="5140240"/>
              <a:ext cx="142320" cy="1423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10B3DEF2-5709-7A74-AB15-CF26C5D6BCBF}"/>
                </a:ext>
              </a:extLst>
            </p:cNvPr>
            <p:cNvSpPr/>
            <p:nvPr/>
          </p:nvSpPr>
          <p:spPr>
            <a:xfrm>
              <a:off x="3509206" y="5150021"/>
              <a:ext cx="142320" cy="14232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glow rad="101600">
                <a:srgbClr val="00B05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8E56E12-8A26-4178-DE84-7DEDCB29EFE1}"/>
                </a:ext>
              </a:extLst>
            </p:cNvPr>
            <p:cNvSpPr/>
            <p:nvPr/>
          </p:nvSpPr>
          <p:spPr>
            <a:xfrm>
              <a:off x="3542334" y="4945950"/>
              <a:ext cx="142320" cy="1423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382421FC-787E-5432-CACD-7869A2A10304}"/>
                </a:ext>
              </a:extLst>
            </p:cNvPr>
            <p:cNvSpPr/>
            <p:nvPr/>
          </p:nvSpPr>
          <p:spPr>
            <a:xfrm>
              <a:off x="2643044" y="5653029"/>
              <a:ext cx="142320" cy="1423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B54E75D-E32B-1B8E-04C8-A9EC525E9FE7}"/>
                </a:ext>
              </a:extLst>
            </p:cNvPr>
            <p:cNvSpPr/>
            <p:nvPr/>
          </p:nvSpPr>
          <p:spPr>
            <a:xfrm>
              <a:off x="2872024" y="5646851"/>
              <a:ext cx="142320" cy="1423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3804F253-6E1C-E0D0-4835-8320FCC58C03}"/>
                </a:ext>
              </a:extLst>
            </p:cNvPr>
            <p:cNvSpPr/>
            <p:nvPr/>
          </p:nvSpPr>
          <p:spPr>
            <a:xfrm>
              <a:off x="3093064" y="5625905"/>
              <a:ext cx="142320" cy="14232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glow rad="101600">
                <a:srgbClr val="00B05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900C4FAC-A092-E347-7C5D-0CEE74ECBE80}"/>
                </a:ext>
              </a:extLst>
            </p:cNvPr>
            <p:cNvSpPr/>
            <p:nvPr/>
          </p:nvSpPr>
          <p:spPr>
            <a:xfrm>
              <a:off x="3335229" y="5614422"/>
              <a:ext cx="142320" cy="1423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626451EC-7C02-1AE9-4727-1C73CF21E957}"/>
                </a:ext>
              </a:extLst>
            </p:cNvPr>
            <p:cNvSpPr/>
            <p:nvPr/>
          </p:nvSpPr>
          <p:spPr>
            <a:xfrm>
              <a:off x="3554743" y="5604380"/>
              <a:ext cx="142320" cy="1423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8257F8D3-B6AB-AA76-3269-36FD82F9A3DF}"/>
                </a:ext>
              </a:extLst>
            </p:cNvPr>
            <p:cNvSpPr/>
            <p:nvPr/>
          </p:nvSpPr>
          <p:spPr>
            <a:xfrm>
              <a:off x="3601854" y="5813819"/>
              <a:ext cx="142320" cy="14232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glow rad="101600">
                <a:srgbClr val="00B05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EF865161-8DD6-11F8-C829-D3CCE739BAD7}"/>
                </a:ext>
              </a:extLst>
            </p:cNvPr>
            <p:cNvSpPr/>
            <p:nvPr/>
          </p:nvSpPr>
          <p:spPr>
            <a:xfrm>
              <a:off x="3957327" y="5641833"/>
              <a:ext cx="142320" cy="1423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447EA2D-0EAB-43AF-E661-C4BD9BA2C851}"/>
                </a:ext>
              </a:extLst>
            </p:cNvPr>
            <p:cNvSpPr/>
            <p:nvPr/>
          </p:nvSpPr>
          <p:spPr>
            <a:xfrm>
              <a:off x="4117787" y="5527549"/>
              <a:ext cx="142320" cy="14232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glow rad="101600">
                <a:srgbClr val="00B05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37A00343-C557-11EC-F74A-E4C79EF18046}"/>
                </a:ext>
              </a:extLst>
            </p:cNvPr>
            <p:cNvSpPr/>
            <p:nvPr/>
          </p:nvSpPr>
          <p:spPr>
            <a:xfrm>
              <a:off x="4260258" y="5381466"/>
              <a:ext cx="142320" cy="1423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27DBBC40-183F-4152-14A7-936AFF6B4A3B}"/>
                </a:ext>
              </a:extLst>
            </p:cNvPr>
            <p:cNvSpPr/>
            <p:nvPr/>
          </p:nvSpPr>
          <p:spPr>
            <a:xfrm>
              <a:off x="4117938" y="5229317"/>
              <a:ext cx="142320" cy="1423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0F05C45D-8E36-6335-A3AB-74115F1AFDAA}"/>
                </a:ext>
              </a:extLst>
            </p:cNvPr>
            <p:cNvSpPr/>
            <p:nvPr/>
          </p:nvSpPr>
          <p:spPr>
            <a:xfrm>
              <a:off x="3741100" y="5003876"/>
              <a:ext cx="142320" cy="1423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BCC4337C-DE2E-28C2-1748-AA477A96CFEC}"/>
                </a:ext>
              </a:extLst>
            </p:cNvPr>
            <p:cNvSpPr/>
            <p:nvPr/>
          </p:nvSpPr>
          <p:spPr>
            <a:xfrm>
              <a:off x="3931074" y="5109533"/>
              <a:ext cx="142320" cy="14232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glow rad="101600">
                <a:srgbClr val="00B05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6B5FFF4-3333-6228-5530-B38A437CA104}"/>
                </a:ext>
              </a:extLst>
            </p:cNvPr>
            <p:cNvSpPr/>
            <p:nvPr/>
          </p:nvSpPr>
          <p:spPr>
            <a:xfrm>
              <a:off x="3793451" y="5756742"/>
              <a:ext cx="142320" cy="1423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11" name="!!Right Arrow">
            <a:extLst>
              <a:ext uri="{FF2B5EF4-FFF2-40B4-BE49-F238E27FC236}">
                <a16:creationId xmlns:a16="http://schemas.microsoft.com/office/drawing/2014/main" id="{04CB4D0E-D506-15EE-4DD6-C62CA0047BDC}"/>
              </a:ext>
            </a:extLst>
          </p:cNvPr>
          <p:cNvGrpSpPr/>
          <p:nvPr/>
        </p:nvGrpSpPr>
        <p:grpSpPr>
          <a:xfrm>
            <a:off x="18484761" y="4032790"/>
            <a:ext cx="2281786" cy="2094754"/>
            <a:chOff x="7824381" y="4032790"/>
            <a:chExt cx="2281786" cy="2094754"/>
          </a:xfrm>
        </p:grpSpPr>
        <p:pic>
          <p:nvPicPr>
            <p:cNvPr id="40" name="Graphic 39">
              <a:extLst>
                <a:ext uri="{FF2B5EF4-FFF2-40B4-BE49-F238E27FC236}">
                  <a16:creationId xmlns:a16="http://schemas.microsoft.com/office/drawing/2014/main" id="{C07C5850-B2F4-07E0-9CBC-20404661ED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alphaModFix/>
              <a:lum bright="-24000" contrast="-24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7824381" y="4032790"/>
              <a:ext cx="2281786" cy="2094754"/>
            </a:xfrm>
            <a:prstGeom prst="rect">
              <a:avLst/>
            </a:prstGeom>
          </p:spPr>
        </p:pic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E8D18CAD-969B-5ECA-23E4-44BCCD1A29E9}"/>
                </a:ext>
              </a:extLst>
            </p:cNvPr>
            <p:cNvSpPr/>
            <p:nvPr/>
          </p:nvSpPr>
          <p:spPr>
            <a:xfrm flipH="1">
              <a:off x="8998406" y="4044595"/>
              <a:ext cx="142320" cy="14232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glow rad="101600">
                <a:srgbClr val="00B05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3F4EDF97-D269-2707-BDFF-1942F324B649}"/>
                </a:ext>
              </a:extLst>
            </p:cNvPr>
            <p:cNvSpPr/>
            <p:nvPr/>
          </p:nvSpPr>
          <p:spPr>
            <a:xfrm flipH="1">
              <a:off x="8923987" y="4220224"/>
              <a:ext cx="142320" cy="1423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5ABD131F-23A6-33FF-3F9A-35E21CAF6C16}"/>
                </a:ext>
              </a:extLst>
            </p:cNvPr>
            <p:cNvSpPr/>
            <p:nvPr/>
          </p:nvSpPr>
          <p:spPr>
            <a:xfrm flipH="1">
              <a:off x="8942387" y="4692601"/>
              <a:ext cx="142320" cy="14232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glow rad="101600">
                <a:srgbClr val="00B05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D88DBBAF-A37A-E973-CC30-06487CF61826}"/>
                </a:ext>
              </a:extLst>
            </p:cNvPr>
            <p:cNvSpPr/>
            <p:nvPr/>
          </p:nvSpPr>
          <p:spPr>
            <a:xfrm flipH="1">
              <a:off x="8916886" y="4898275"/>
              <a:ext cx="142320" cy="1423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4B38BADD-9E2B-4D08-DFE0-5A67ECB51BB0}"/>
                </a:ext>
              </a:extLst>
            </p:cNvPr>
            <p:cNvSpPr/>
            <p:nvPr/>
          </p:nvSpPr>
          <p:spPr>
            <a:xfrm flipH="1">
              <a:off x="9254164" y="4059790"/>
              <a:ext cx="142320" cy="1423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57C64041-2FF4-49B7-28C3-F6DCE73BA288}"/>
                </a:ext>
              </a:extLst>
            </p:cNvPr>
            <p:cNvSpPr/>
            <p:nvPr/>
          </p:nvSpPr>
          <p:spPr>
            <a:xfrm flipH="1">
              <a:off x="9470835" y="4088957"/>
              <a:ext cx="142320" cy="1423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0687821B-BE92-FE3C-7023-E3B68BC20C02}"/>
                </a:ext>
              </a:extLst>
            </p:cNvPr>
            <p:cNvSpPr/>
            <p:nvPr/>
          </p:nvSpPr>
          <p:spPr>
            <a:xfrm flipH="1">
              <a:off x="9942443" y="4202110"/>
              <a:ext cx="142320" cy="1423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2D072F32-361B-D690-BE24-817C3D0079F2}"/>
                </a:ext>
              </a:extLst>
            </p:cNvPr>
            <p:cNvSpPr/>
            <p:nvPr/>
          </p:nvSpPr>
          <p:spPr>
            <a:xfrm flipH="1">
              <a:off x="9864214" y="4631857"/>
              <a:ext cx="142320" cy="14232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glow rad="101600">
                <a:srgbClr val="00B05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09D4C6E2-EC96-D2FB-A96F-D08AD1C711C8}"/>
                </a:ext>
              </a:extLst>
            </p:cNvPr>
            <p:cNvSpPr/>
            <p:nvPr/>
          </p:nvSpPr>
          <p:spPr>
            <a:xfrm flipH="1">
              <a:off x="9793054" y="4845144"/>
              <a:ext cx="142320" cy="1423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592AFA81-8F91-6B1F-28D8-A2ACA8FFAD85}"/>
                </a:ext>
              </a:extLst>
            </p:cNvPr>
            <p:cNvSpPr/>
            <p:nvPr/>
          </p:nvSpPr>
          <p:spPr>
            <a:xfrm flipH="1">
              <a:off x="9704550" y="5060603"/>
              <a:ext cx="142320" cy="1423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23F4639F-E6EC-0A0D-A351-B16A2140B9EC}"/>
                </a:ext>
              </a:extLst>
            </p:cNvPr>
            <p:cNvSpPr/>
            <p:nvPr/>
          </p:nvSpPr>
          <p:spPr>
            <a:xfrm flipH="1">
              <a:off x="9601844" y="5303091"/>
              <a:ext cx="142320" cy="14232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glow rad="101600">
                <a:srgbClr val="00B05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1AD31B8F-E121-C86B-3EEA-DDFFCFC822A1}"/>
                </a:ext>
              </a:extLst>
            </p:cNvPr>
            <p:cNvSpPr/>
            <p:nvPr/>
          </p:nvSpPr>
          <p:spPr>
            <a:xfrm flipH="1">
              <a:off x="8925354" y="4438428"/>
              <a:ext cx="142320" cy="1423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041FFBA3-E852-8333-AA69-E0A9E9FF12AE}"/>
                </a:ext>
              </a:extLst>
            </p:cNvPr>
            <p:cNvSpPr/>
            <p:nvPr/>
          </p:nvSpPr>
          <p:spPr>
            <a:xfrm flipH="1">
              <a:off x="8714194" y="4947807"/>
              <a:ext cx="142320" cy="1423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C9100F8E-ACCA-BAFE-3777-C64912F30324}"/>
                </a:ext>
              </a:extLst>
            </p:cNvPr>
            <p:cNvSpPr/>
            <p:nvPr/>
          </p:nvSpPr>
          <p:spPr>
            <a:xfrm flipH="1">
              <a:off x="8498908" y="4990513"/>
              <a:ext cx="142320" cy="14232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glow rad="101600">
                <a:srgbClr val="00B05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DD7F539B-7AEE-4021-B920-B4A3FCF8F968}"/>
                </a:ext>
              </a:extLst>
            </p:cNvPr>
            <p:cNvSpPr/>
            <p:nvPr/>
          </p:nvSpPr>
          <p:spPr>
            <a:xfrm flipH="1">
              <a:off x="8397884" y="4804544"/>
              <a:ext cx="142320" cy="1423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BE7117C9-6127-EC0B-A1CC-47545671AF17}"/>
                </a:ext>
              </a:extLst>
            </p:cNvPr>
            <p:cNvSpPr/>
            <p:nvPr/>
          </p:nvSpPr>
          <p:spPr>
            <a:xfrm flipH="1">
              <a:off x="9505075" y="5494246"/>
              <a:ext cx="142320" cy="1423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FDE6AF1A-6AA8-D07D-E91A-76273618F14B}"/>
                </a:ext>
              </a:extLst>
            </p:cNvPr>
            <p:cNvSpPr/>
            <p:nvPr/>
          </p:nvSpPr>
          <p:spPr>
            <a:xfrm flipH="1">
              <a:off x="9282233" y="5519061"/>
              <a:ext cx="142320" cy="1423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70659A01-B6CC-1853-8091-1D92642C77CF}"/>
                </a:ext>
              </a:extLst>
            </p:cNvPr>
            <p:cNvSpPr/>
            <p:nvPr/>
          </p:nvSpPr>
          <p:spPr>
            <a:xfrm flipH="1">
              <a:off x="9030868" y="5513596"/>
              <a:ext cx="142320" cy="14232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glow rad="101600">
                <a:srgbClr val="00B05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61115F23-3E3E-9C35-69F4-95732DDF5C75}"/>
                </a:ext>
              </a:extLst>
            </p:cNvPr>
            <p:cNvSpPr/>
            <p:nvPr/>
          </p:nvSpPr>
          <p:spPr>
            <a:xfrm flipH="1">
              <a:off x="8785354" y="5511202"/>
              <a:ext cx="142320" cy="1423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CA01E257-7E12-1742-5075-764703221ADE}"/>
                </a:ext>
              </a:extLst>
            </p:cNvPr>
            <p:cNvSpPr/>
            <p:nvPr/>
          </p:nvSpPr>
          <p:spPr>
            <a:xfrm flipH="1">
              <a:off x="8590738" y="5511202"/>
              <a:ext cx="142320" cy="1423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5B3B5ACA-74AD-4903-C226-26385CC9757B}"/>
                </a:ext>
              </a:extLst>
            </p:cNvPr>
            <p:cNvSpPr/>
            <p:nvPr/>
          </p:nvSpPr>
          <p:spPr>
            <a:xfrm flipH="1">
              <a:off x="8546731" y="5724386"/>
              <a:ext cx="142320" cy="14232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glow rad="101600">
                <a:srgbClr val="00B05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1DC313F2-2E7C-D671-A659-D499274F0A0E}"/>
                </a:ext>
              </a:extLst>
            </p:cNvPr>
            <p:cNvSpPr/>
            <p:nvPr/>
          </p:nvSpPr>
          <p:spPr>
            <a:xfrm flipH="1">
              <a:off x="8165009" y="5584705"/>
              <a:ext cx="142320" cy="1423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6" name="Oval 895">
              <a:extLst>
                <a:ext uri="{FF2B5EF4-FFF2-40B4-BE49-F238E27FC236}">
                  <a16:creationId xmlns:a16="http://schemas.microsoft.com/office/drawing/2014/main" id="{3340AFAE-F633-2562-5B1C-BF11FD1F4857}"/>
                </a:ext>
              </a:extLst>
            </p:cNvPr>
            <p:cNvSpPr/>
            <p:nvPr/>
          </p:nvSpPr>
          <p:spPr>
            <a:xfrm flipH="1">
              <a:off x="7981210" y="5485801"/>
              <a:ext cx="142320" cy="14232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glow rad="101600">
                <a:srgbClr val="00B05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7" name="Oval 896">
              <a:extLst>
                <a:ext uri="{FF2B5EF4-FFF2-40B4-BE49-F238E27FC236}">
                  <a16:creationId xmlns:a16="http://schemas.microsoft.com/office/drawing/2014/main" id="{DEC9F7BF-5602-C301-5B3D-43A32B938A89}"/>
                </a:ext>
              </a:extLst>
            </p:cNvPr>
            <p:cNvSpPr/>
            <p:nvPr/>
          </p:nvSpPr>
          <p:spPr>
            <a:xfrm flipH="1">
              <a:off x="7833223" y="5363322"/>
              <a:ext cx="142320" cy="1423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8" name="Oval 897">
              <a:extLst>
                <a:ext uri="{FF2B5EF4-FFF2-40B4-BE49-F238E27FC236}">
                  <a16:creationId xmlns:a16="http://schemas.microsoft.com/office/drawing/2014/main" id="{BFA2416F-9D7A-D0E9-5EE4-08274650ACC8}"/>
                </a:ext>
              </a:extLst>
            </p:cNvPr>
            <p:cNvSpPr/>
            <p:nvPr/>
          </p:nvSpPr>
          <p:spPr>
            <a:xfrm flipH="1">
              <a:off x="7941638" y="5198592"/>
              <a:ext cx="142320" cy="1423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9" name="Oval 898">
              <a:extLst>
                <a:ext uri="{FF2B5EF4-FFF2-40B4-BE49-F238E27FC236}">
                  <a16:creationId xmlns:a16="http://schemas.microsoft.com/office/drawing/2014/main" id="{39945352-39C0-2E40-588E-6D638DE292D9}"/>
                </a:ext>
              </a:extLst>
            </p:cNvPr>
            <p:cNvSpPr/>
            <p:nvPr/>
          </p:nvSpPr>
          <p:spPr>
            <a:xfrm flipH="1">
              <a:off x="8225731" y="4902802"/>
              <a:ext cx="142320" cy="1423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0" name="Oval 899">
              <a:extLst>
                <a:ext uri="{FF2B5EF4-FFF2-40B4-BE49-F238E27FC236}">
                  <a16:creationId xmlns:a16="http://schemas.microsoft.com/office/drawing/2014/main" id="{A7FEA4DB-046E-FABE-26A5-99D4BFE64202}"/>
                </a:ext>
              </a:extLst>
            </p:cNvPr>
            <p:cNvSpPr/>
            <p:nvPr/>
          </p:nvSpPr>
          <p:spPr>
            <a:xfrm flipH="1">
              <a:off x="8072606" y="5049550"/>
              <a:ext cx="142320" cy="14232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glow rad="101600">
                <a:srgbClr val="00B05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1" name="Oval 900">
              <a:extLst>
                <a:ext uri="{FF2B5EF4-FFF2-40B4-BE49-F238E27FC236}">
                  <a16:creationId xmlns:a16="http://schemas.microsoft.com/office/drawing/2014/main" id="{57276A57-9559-8310-4C83-D50B850A633E}"/>
                </a:ext>
              </a:extLst>
            </p:cNvPr>
            <p:cNvSpPr/>
            <p:nvPr/>
          </p:nvSpPr>
          <p:spPr>
            <a:xfrm flipH="1">
              <a:off x="8333162" y="5680177"/>
              <a:ext cx="142320" cy="1423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4" name="Oval 903">
              <a:extLst>
                <a:ext uri="{FF2B5EF4-FFF2-40B4-BE49-F238E27FC236}">
                  <a16:creationId xmlns:a16="http://schemas.microsoft.com/office/drawing/2014/main" id="{B955B959-1220-BD47-E783-323C1CD2AA94}"/>
                </a:ext>
              </a:extLst>
            </p:cNvPr>
            <p:cNvSpPr/>
            <p:nvPr/>
          </p:nvSpPr>
          <p:spPr>
            <a:xfrm flipH="1">
              <a:off x="9720146" y="4130950"/>
              <a:ext cx="142320" cy="14232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glow rad="101600">
                <a:srgbClr val="00B05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6" name="Oval 905">
              <a:extLst>
                <a:ext uri="{FF2B5EF4-FFF2-40B4-BE49-F238E27FC236}">
                  <a16:creationId xmlns:a16="http://schemas.microsoft.com/office/drawing/2014/main" id="{6DBDD1BA-56BA-A07D-9AF9-7B472177017F}"/>
                </a:ext>
              </a:extLst>
            </p:cNvPr>
            <p:cNvSpPr/>
            <p:nvPr/>
          </p:nvSpPr>
          <p:spPr>
            <a:xfrm flipH="1">
              <a:off x="9947653" y="4407164"/>
              <a:ext cx="142320" cy="1423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931" name="!!Candle 2">
            <a:extLst>
              <a:ext uri="{FF2B5EF4-FFF2-40B4-BE49-F238E27FC236}">
                <a16:creationId xmlns:a16="http://schemas.microsoft.com/office/drawing/2014/main" id="{E2D18D55-31FF-4547-9B04-4129A23A609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0828476" y="690466"/>
            <a:ext cx="2613844" cy="5530743"/>
          </a:xfrm>
          <a:prstGeom prst="rect">
            <a:avLst/>
          </a:prstGeom>
        </p:spPr>
      </p:pic>
      <p:pic>
        <p:nvPicPr>
          <p:cNvPr id="513" name="!!Pic">
            <a:extLst>
              <a:ext uri="{FF2B5EF4-FFF2-40B4-BE49-F238E27FC236}">
                <a16:creationId xmlns:a16="http://schemas.microsoft.com/office/drawing/2014/main" id="{D3267EDE-57D0-E46E-77F7-09CFD0F8A65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274143" y="1951457"/>
            <a:ext cx="3628256" cy="4310924"/>
          </a:xfrm>
          <a:prstGeom prst="rect">
            <a:avLst/>
          </a:prstGeom>
        </p:spPr>
      </p:pic>
      <p:pic>
        <p:nvPicPr>
          <p:cNvPr id="930" name="!!Candle 1">
            <a:extLst>
              <a:ext uri="{FF2B5EF4-FFF2-40B4-BE49-F238E27FC236}">
                <a16:creationId xmlns:a16="http://schemas.microsoft.com/office/drawing/2014/main" id="{0E93E320-7F87-3FA2-90DC-397E0691E97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-589940" y="747289"/>
            <a:ext cx="2613844" cy="5473920"/>
          </a:xfrm>
          <a:prstGeom prst="rect">
            <a:avLst/>
          </a:prstGeom>
        </p:spPr>
      </p:pic>
      <p:pic>
        <p:nvPicPr>
          <p:cNvPr id="933" name="!!Foliage">
            <a:extLst>
              <a:ext uri="{FF2B5EF4-FFF2-40B4-BE49-F238E27FC236}">
                <a16:creationId xmlns:a16="http://schemas.microsoft.com/office/drawing/2014/main" id="{5D279146-CF14-8F35-2836-71135D019CB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209581" y="1331371"/>
            <a:ext cx="3521947" cy="4957433"/>
          </a:xfrm>
          <a:prstGeom prst="rect">
            <a:avLst/>
          </a:prstGeom>
        </p:spPr>
      </p:pic>
      <p:pic>
        <p:nvPicPr>
          <p:cNvPr id="932" name="!!Mince Pies">
            <a:extLst>
              <a:ext uri="{FF2B5EF4-FFF2-40B4-BE49-F238E27FC236}">
                <a16:creationId xmlns:a16="http://schemas.microsoft.com/office/drawing/2014/main" id="{6EAE87BD-4FAB-828C-737E-60753455CC7B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 flipH="1">
            <a:off x="5898631" y="4866968"/>
            <a:ext cx="6634565" cy="1342717"/>
          </a:xfrm>
          <a:prstGeom prst="rect">
            <a:avLst/>
          </a:prstGeom>
        </p:spPr>
      </p:pic>
      <p:grpSp>
        <p:nvGrpSpPr>
          <p:cNvPr id="38" name="!!Dec 1">
            <a:extLst>
              <a:ext uri="{FF2B5EF4-FFF2-40B4-BE49-F238E27FC236}">
                <a16:creationId xmlns:a16="http://schemas.microsoft.com/office/drawing/2014/main" id="{EC646835-FBD3-FFB7-21BA-5BE9E76040AD}"/>
              </a:ext>
            </a:extLst>
          </p:cNvPr>
          <p:cNvGrpSpPr/>
          <p:nvPr/>
        </p:nvGrpSpPr>
        <p:grpSpPr>
          <a:xfrm>
            <a:off x="2682423" y="-471949"/>
            <a:ext cx="1397963" cy="2566752"/>
            <a:chOff x="-7800975" y="0"/>
            <a:chExt cx="1162050" cy="2133600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3407772-94F1-4A84-FBBE-CFF0B9AC68E8}"/>
                </a:ext>
              </a:extLst>
            </p:cNvPr>
            <p:cNvCxnSpPr>
              <a:cxnSpLocks/>
              <a:stCxn id="902" idx="0"/>
            </p:cNvCxnSpPr>
            <p:nvPr/>
          </p:nvCxnSpPr>
          <p:spPr>
            <a:xfrm flipV="1">
              <a:off x="-7219950" y="0"/>
              <a:ext cx="0" cy="564134"/>
            </a:xfrm>
            <a:prstGeom prst="line">
              <a:avLst/>
            </a:prstGeom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2" name="Oval 901">
              <a:extLst>
                <a:ext uri="{FF2B5EF4-FFF2-40B4-BE49-F238E27FC236}">
                  <a16:creationId xmlns:a16="http://schemas.microsoft.com/office/drawing/2014/main" id="{665ECAB6-FDDD-9811-1366-7923FFD27963}"/>
                </a:ext>
              </a:extLst>
            </p:cNvPr>
            <p:cNvSpPr/>
            <p:nvPr/>
          </p:nvSpPr>
          <p:spPr>
            <a:xfrm>
              <a:off x="-7310327" y="564134"/>
              <a:ext cx="180753" cy="180753"/>
            </a:xfrm>
            <a:prstGeom prst="ellipse">
              <a:avLst/>
            </a:prstGeom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903" name="Straight Connector 902">
              <a:extLst>
                <a:ext uri="{FF2B5EF4-FFF2-40B4-BE49-F238E27FC236}">
                  <a16:creationId xmlns:a16="http://schemas.microsoft.com/office/drawing/2014/main" id="{099665D2-1B19-84CF-2B8F-079CC363D0F6}"/>
                </a:ext>
              </a:extLst>
            </p:cNvPr>
            <p:cNvCxnSpPr>
              <a:cxnSpLocks/>
              <a:endCxn id="902" idx="4"/>
            </p:cNvCxnSpPr>
            <p:nvPr/>
          </p:nvCxnSpPr>
          <p:spPr>
            <a:xfrm flipV="1">
              <a:off x="-7219950" y="744887"/>
              <a:ext cx="0" cy="93313"/>
            </a:xfrm>
            <a:prstGeom prst="line">
              <a:avLst/>
            </a:prstGeom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05" name="Graphic 904">
              <a:extLst>
                <a:ext uri="{FF2B5EF4-FFF2-40B4-BE49-F238E27FC236}">
                  <a16:creationId xmlns:a16="http://schemas.microsoft.com/office/drawing/2014/main" id="{D1D74BD2-1491-E0D0-76F0-26A590634B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-7800975" y="838200"/>
              <a:ext cx="1162050" cy="1295400"/>
            </a:xfrm>
            <a:prstGeom prst="rect">
              <a:avLst/>
            </a:prstGeom>
          </p:spPr>
        </p:pic>
      </p:grpSp>
      <p:grpSp>
        <p:nvGrpSpPr>
          <p:cNvPr id="907" name="!!Dec 2">
            <a:extLst>
              <a:ext uri="{FF2B5EF4-FFF2-40B4-BE49-F238E27FC236}">
                <a16:creationId xmlns:a16="http://schemas.microsoft.com/office/drawing/2014/main" id="{FE8E4871-EB93-C001-CBE6-41F50AFB95D8}"/>
              </a:ext>
            </a:extLst>
          </p:cNvPr>
          <p:cNvGrpSpPr/>
          <p:nvPr/>
        </p:nvGrpSpPr>
        <p:grpSpPr>
          <a:xfrm>
            <a:off x="7278864" y="-471949"/>
            <a:ext cx="1397963" cy="4102219"/>
            <a:chOff x="-4082415" y="0"/>
            <a:chExt cx="1162050" cy="3409950"/>
          </a:xfrm>
        </p:grpSpPr>
        <p:pic>
          <p:nvPicPr>
            <p:cNvPr id="908" name="Graphic 907">
              <a:extLst>
                <a:ext uri="{FF2B5EF4-FFF2-40B4-BE49-F238E27FC236}">
                  <a16:creationId xmlns:a16="http://schemas.microsoft.com/office/drawing/2014/main" id="{5A10F75B-6B6B-8810-C9B4-F7524DE676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-4082415" y="2114550"/>
              <a:ext cx="1162050" cy="1295400"/>
            </a:xfrm>
            <a:prstGeom prst="rect">
              <a:avLst/>
            </a:prstGeom>
          </p:spPr>
        </p:pic>
        <p:cxnSp>
          <p:nvCxnSpPr>
            <p:cNvPr id="909" name="Straight Connector 908">
              <a:extLst>
                <a:ext uri="{FF2B5EF4-FFF2-40B4-BE49-F238E27FC236}">
                  <a16:creationId xmlns:a16="http://schemas.microsoft.com/office/drawing/2014/main" id="{1F503761-7C2C-0F98-0745-85B423F1F2F5}"/>
                </a:ext>
              </a:extLst>
            </p:cNvPr>
            <p:cNvCxnSpPr>
              <a:cxnSpLocks/>
              <a:stCxn id="914" idx="0"/>
            </p:cNvCxnSpPr>
            <p:nvPr/>
          </p:nvCxnSpPr>
          <p:spPr>
            <a:xfrm flipV="1">
              <a:off x="-3501390" y="0"/>
              <a:ext cx="0" cy="1836674"/>
            </a:xfrm>
            <a:prstGeom prst="line">
              <a:avLst/>
            </a:prstGeom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4" name="Oval 913">
              <a:extLst>
                <a:ext uri="{FF2B5EF4-FFF2-40B4-BE49-F238E27FC236}">
                  <a16:creationId xmlns:a16="http://schemas.microsoft.com/office/drawing/2014/main" id="{0FF67169-CEA1-C879-AF58-6A7CBA5CE24F}"/>
                </a:ext>
              </a:extLst>
            </p:cNvPr>
            <p:cNvSpPr/>
            <p:nvPr/>
          </p:nvSpPr>
          <p:spPr>
            <a:xfrm>
              <a:off x="-3591767" y="1836674"/>
              <a:ext cx="180753" cy="180753"/>
            </a:xfrm>
            <a:prstGeom prst="ellipse">
              <a:avLst/>
            </a:prstGeom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916" name="Straight Connector 915">
              <a:extLst>
                <a:ext uri="{FF2B5EF4-FFF2-40B4-BE49-F238E27FC236}">
                  <a16:creationId xmlns:a16="http://schemas.microsoft.com/office/drawing/2014/main" id="{BAD518FA-6EED-7FB6-464B-3CF2C2955F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3501390" y="2017427"/>
              <a:ext cx="0" cy="93313"/>
            </a:xfrm>
            <a:prstGeom prst="line">
              <a:avLst/>
            </a:prstGeom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9" name="!!Dec 3">
            <a:extLst>
              <a:ext uri="{FF2B5EF4-FFF2-40B4-BE49-F238E27FC236}">
                <a16:creationId xmlns:a16="http://schemas.microsoft.com/office/drawing/2014/main" id="{EFF03B80-6E24-F1F9-EF9B-3B318C0939F5}"/>
              </a:ext>
            </a:extLst>
          </p:cNvPr>
          <p:cNvGrpSpPr/>
          <p:nvPr/>
        </p:nvGrpSpPr>
        <p:grpSpPr>
          <a:xfrm>
            <a:off x="11635865" y="-130629"/>
            <a:ext cx="1397963" cy="2853219"/>
            <a:chOff x="-188595" y="-180975"/>
            <a:chExt cx="1162050" cy="2371725"/>
          </a:xfrm>
        </p:grpSpPr>
        <p:cxnSp>
          <p:nvCxnSpPr>
            <p:cNvPr id="927" name="Straight Connector 926">
              <a:extLst>
                <a:ext uri="{FF2B5EF4-FFF2-40B4-BE49-F238E27FC236}">
                  <a16:creationId xmlns:a16="http://schemas.microsoft.com/office/drawing/2014/main" id="{34DEF818-EF78-498F-B150-5C842FF111BB}"/>
                </a:ext>
              </a:extLst>
            </p:cNvPr>
            <p:cNvCxnSpPr>
              <a:cxnSpLocks/>
              <a:stCxn id="928" idx="0"/>
            </p:cNvCxnSpPr>
            <p:nvPr/>
          </p:nvCxnSpPr>
          <p:spPr>
            <a:xfrm flipV="1">
              <a:off x="392430" y="-180975"/>
              <a:ext cx="1" cy="806664"/>
            </a:xfrm>
            <a:prstGeom prst="line">
              <a:avLst/>
            </a:prstGeom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8" name="Oval 927">
              <a:extLst>
                <a:ext uri="{FF2B5EF4-FFF2-40B4-BE49-F238E27FC236}">
                  <a16:creationId xmlns:a16="http://schemas.microsoft.com/office/drawing/2014/main" id="{86257DCA-A89B-2429-1E18-58E84C43C064}"/>
                </a:ext>
              </a:extLst>
            </p:cNvPr>
            <p:cNvSpPr/>
            <p:nvPr/>
          </p:nvSpPr>
          <p:spPr>
            <a:xfrm>
              <a:off x="302053" y="625689"/>
              <a:ext cx="180753" cy="180753"/>
            </a:xfrm>
            <a:prstGeom prst="ellipse">
              <a:avLst/>
            </a:prstGeom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929" name="Straight Connector 928">
              <a:extLst>
                <a:ext uri="{FF2B5EF4-FFF2-40B4-BE49-F238E27FC236}">
                  <a16:creationId xmlns:a16="http://schemas.microsoft.com/office/drawing/2014/main" id="{91029273-4A35-8B27-7242-D710D33D474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2430" y="806442"/>
              <a:ext cx="0" cy="93313"/>
            </a:xfrm>
            <a:prstGeom prst="line">
              <a:avLst/>
            </a:prstGeom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22" name="Graphic 921">
              <a:extLst>
                <a:ext uri="{FF2B5EF4-FFF2-40B4-BE49-F238E27FC236}">
                  <a16:creationId xmlns:a16="http://schemas.microsoft.com/office/drawing/2014/main" id="{756B9F33-F721-5037-67C3-92A85910B5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>
              <a:off x="-188595" y="895350"/>
              <a:ext cx="1162050" cy="1295400"/>
            </a:xfrm>
            <a:prstGeom prst="rect">
              <a:avLst/>
            </a:prstGeom>
          </p:spPr>
        </p:pic>
      </p:grpSp>
      <p:grpSp>
        <p:nvGrpSpPr>
          <p:cNvPr id="531" name="!!Dec 4">
            <a:extLst>
              <a:ext uri="{FF2B5EF4-FFF2-40B4-BE49-F238E27FC236}">
                <a16:creationId xmlns:a16="http://schemas.microsoft.com/office/drawing/2014/main" id="{72FE75DD-0003-5222-CBC8-94AB7CB1FC71}"/>
              </a:ext>
            </a:extLst>
          </p:cNvPr>
          <p:cNvGrpSpPr/>
          <p:nvPr/>
        </p:nvGrpSpPr>
        <p:grpSpPr>
          <a:xfrm>
            <a:off x="19879904" y="-447675"/>
            <a:ext cx="1397963" cy="2604598"/>
            <a:chOff x="19879904" y="-447675"/>
            <a:chExt cx="1397963" cy="2604598"/>
          </a:xfrm>
        </p:grpSpPr>
        <p:cxnSp>
          <p:nvCxnSpPr>
            <p:cNvPr id="528" name="Straight Connector 527">
              <a:extLst>
                <a:ext uri="{FF2B5EF4-FFF2-40B4-BE49-F238E27FC236}">
                  <a16:creationId xmlns:a16="http://schemas.microsoft.com/office/drawing/2014/main" id="{019E7957-75E2-B97D-F668-6D630B14FDC8}"/>
                </a:ext>
              </a:extLst>
            </p:cNvPr>
            <p:cNvCxnSpPr>
              <a:cxnSpLocks/>
              <a:stCxn id="529" idx="0"/>
            </p:cNvCxnSpPr>
            <p:nvPr/>
          </p:nvCxnSpPr>
          <p:spPr>
            <a:xfrm flipV="1">
              <a:off x="20579869" y="-447675"/>
              <a:ext cx="0" cy="733663"/>
            </a:xfrm>
            <a:prstGeom prst="line">
              <a:avLst/>
            </a:prstGeom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9" name="Oval 528">
              <a:extLst>
                <a:ext uri="{FF2B5EF4-FFF2-40B4-BE49-F238E27FC236}">
                  <a16:creationId xmlns:a16="http://schemas.microsoft.com/office/drawing/2014/main" id="{EAB1511D-18DF-D3ED-924E-F39DBD4BE913}"/>
                </a:ext>
              </a:extLst>
            </p:cNvPr>
            <p:cNvSpPr/>
            <p:nvPr/>
          </p:nvSpPr>
          <p:spPr>
            <a:xfrm>
              <a:off x="20471144" y="285988"/>
              <a:ext cx="217448" cy="217448"/>
            </a:xfrm>
            <a:prstGeom prst="ellipse">
              <a:avLst/>
            </a:prstGeom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530" name="Straight Connector 529">
              <a:extLst>
                <a:ext uri="{FF2B5EF4-FFF2-40B4-BE49-F238E27FC236}">
                  <a16:creationId xmlns:a16="http://schemas.microsoft.com/office/drawing/2014/main" id="{B8FD6274-12DB-072C-69FF-98162FC468C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579869" y="503437"/>
              <a:ext cx="0" cy="112257"/>
            </a:xfrm>
            <a:prstGeom prst="line">
              <a:avLst/>
            </a:prstGeom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22" name="Graphic 521">
              <a:extLst>
                <a:ext uri="{FF2B5EF4-FFF2-40B4-BE49-F238E27FC236}">
                  <a16:creationId xmlns:a16="http://schemas.microsoft.com/office/drawing/2014/main" id="{8561795C-27AB-56CE-419B-AA476B1272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>
              <a:off x="19879904" y="598538"/>
              <a:ext cx="1397963" cy="1558385"/>
            </a:xfrm>
            <a:prstGeom prst="rect">
              <a:avLst/>
            </a:prstGeom>
          </p:spPr>
        </p:pic>
      </p:grpSp>
      <p:pic>
        <p:nvPicPr>
          <p:cNvPr id="918" name="Xmas Card 2022 loop">
            <a:hlinkClick r:id="" action="ppaction://media"/>
            <a:extLst>
              <a:ext uri="{FF2B5EF4-FFF2-40B4-BE49-F238E27FC236}">
                <a16:creationId xmlns:a16="http://schemas.microsoft.com/office/drawing/2014/main" id="{E9E7F9DD-43EB-C96F-5829-E28E5D7931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6"/>
          <a:stretch>
            <a:fillRect/>
          </a:stretch>
        </p:blipFill>
        <p:spPr>
          <a:xfrm>
            <a:off x="75084" y="-60245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9660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1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8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E2AEE75-348F-8DD5-5E85-B3BC74D092F6}"/>
              </a:ext>
            </a:extLst>
          </p:cNvPr>
          <p:cNvSpPr>
            <a:spLocks/>
          </p:cNvSpPr>
          <p:nvPr/>
        </p:nvSpPr>
        <p:spPr>
          <a:xfrm>
            <a:off x="-10660380" y="0"/>
            <a:ext cx="2285238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34000">
                <a:srgbClr val="543420"/>
              </a:gs>
              <a:gs pos="34000">
                <a:srgbClr val="006666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15" name="!!Smoke" descr="Background pattern&#10;&#10;Description automatically generated">
            <a:extLst>
              <a:ext uri="{FF2B5EF4-FFF2-40B4-BE49-F238E27FC236}">
                <a16:creationId xmlns:a16="http://schemas.microsoft.com/office/drawing/2014/main" id="{3FDAEF70-4956-55FF-B710-731E9700DB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206" y="461502"/>
            <a:ext cx="1609347" cy="1258827"/>
          </a:xfrm>
          <a:prstGeom prst="rect">
            <a:avLst/>
          </a:prstGeom>
        </p:spPr>
      </p:pic>
      <p:pic>
        <p:nvPicPr>
          <p:cNvPr id="5" name="!!Scene Post" descr="A picture containing shape&#10;&#10;Description automatically generated">
            <a:extLst>
              <a:ext uri="{FF2B5EF4-FFF2-40B4-BE49-F238E27FC236}">
                <a16:creationId xmlns:a16="http://schemas.microsoft.com/office/drawing/2014/main" id="{B072B594-21D3-0623-02A8-3416D44471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078" y="1649172"/>
            <a:ext cx="4812802" cy="3307087"/>
          </a:xfrm>
          <a:prstGeom prst="rect">
            <a:avLst/>
          </a:prstGeom>
        </p:spPr>
      </p:pic>
      <p:pic>
        <p:nvPicPr>
          <p:cNvPr id="548" name="!!Scene Pre" descr="A picture containing text&#10;&#10;Description automatically generated">
            <a:extLst>
              <a:ext uri="{FF2B5EF4-FFF2-40B4-BE49-F238E27FC236}">
                <a16:creationId xmlns:a16="http://schemas.microsoft.com/office/drawing/2014/main" id="{74DEAB91-829D-0F60-F7CA-742A5295D9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882" y="1601555"/>
            <a:ext cx="4898146" cy="3355855"/>
          </a:xfrm>
          <a:prstGeom prst="rect">
            <a:avLst/>
          </a:prstGeom>
        </p:spPr>
      </p:pic>
      <p:grpSp>
        <p:nvGrpSpPr>
          <p:cNvPr id="873" name="!!Snowman Post">
            <a:extLst>
              <a:ext uri="{FF2B5EF4-FFF2-40B4-BE49-F238E27FC236}">
                <a16:creationId xmlns:a16="http://schemas.microsoft.com/office/drawing/2014/main" id="{3D987AB8-AC18-1035-20CA-EA1E5575DFB7}"/>
              </a:ext>
            </a:extLst>
          </p:cNvPr>
          <p:cNvGrpSpPr/>
          <p:nvPr/>
        </p:nvGrpSpPr>
        <p:grpSpPr>
          <a:xfrm>
            <a:off x="5150383" y="2798125"/>
            <a:ext cx="621793" cy="2200660"/>
            <a:chOff x="5150383" y="2798125"/>
            <a:chExt cx="621793" cy="2200660"/>
          </a:xfrm>
        </p:grpSpPr>
        <p:pic>
          <p:nvPicPr>
            <p:cNvPr id="874" name="!!Snowman Post" descr="A picture containing text, vector graphics&#10;&#10;Description automatically generated">
              <a:extLst>
                <a:ext uri="{FF2B5EF4-FFF2-40B4-BE49-F238E27FC236}">
                  <a16:creationId xmlns:a16="http://schemas.microsoft.com/office/drawing/2014/main" id="{82315B30-655F-8C51-FB92-DA718FA30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0383" y="2798125"/>
              <a:ext cx="621793" cy="1100330"/>
            </a:xfrm>
            <a:prstGeom prst="rect">
              <a:avLst/>
            </a:prstGeom>
          </p:spPr>
        </p:pic>
        <p:sp>
          <p:nvSpPr>
            <p:cNvPr id="875" name="Rectangle 874">
              <a:extLst>
                <a:ext uri="{FF2B5EF4-FFF2-40B4-BE49-F238E27FC236}">
                  <a16:creationId xmlns:a16="http://schemas.microsoft.com/office/drawing/2014/main" id="{06888A9E-44C3-0135-5245-0799DAFEE361}"/>
                </a:ext>
              </a:extLst>
            </p:cNvPr>
            <p:cNvSpPr>
              <a:spLocks/>
            </p:cNvSpPr>
            <p:nvPr/>
          </p:nvSpPr>
          <p:spPr>
            <a:xfrm>
              <a:off x="5150383" y="3898455"/>
              <a:ext cx="621793" cy="11003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76" name="!!Snowman Pre">
            <a:extLst>
              <a:ext uri="{FF2B5EF4-FFF2-40B4-BE49-F238E27FC236}">
                <a16:creationId xmlns:a16="http://schemas.microsoft.com/office/drawing/2014/main" id="{F93D75F3-93CD-0884-510F-3CA36926BC6F}"/>
              </a:ext>
            </a:extLst>
          </p:cNvPr>
          <p:cNvGrpSpPr/>
          <p:nvPr/>
        </p:nvGrpSpPr>
        <p:grpSpPr>
          <a:xfrm>
            <a:off x="5148859" y="2798125"/>
            <a:ext cx="624841" cy="2171310"/>
            <a:chOff x="5148859" y="2798125"/>
            <a:chExt cx="624841" cy="2171310"/>
          </a:xfrm>
        </p:grpSpPr>
        <p:pic>
          <p:nvPicPr>
            <p:cNvPr id="877" name="!!Snowman Pre" descr="A picture containing vector graphics&#10;&#10;Description automatically generated">
              <a:extLst>
                <a:ext uri="{FF2B5EF4-FFF2-40B4-BE49-F238E27FC236}">
                  <a16:creationId xmlns:a16="http://schemas.microsoft.com/office/drawing/2014/main" id="{07375775-9F41-5330-57DA-D94BE1E6BA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859" y="2798125"/>
              <a:ext cx="624841" cy="1100330"/>
            </a:xfrm>
            <a:prstGeom prst="rect">
              <a:avLst/>
            </a:prstGeom>
          </p:spPr>
        </p:pic>
        <p:sp>
          <p:nvSpPr>
            <p:cNvPr id="878" name="Rectangle 877">
              <a:extLst>
                <a:ext uri="{FF2B5EF4-FFF2-40B4-BE49-F238E27FC236}">
                  <a16:creationId xmlns:a16="http://schemas.microsoft.com/office/drawing/2014/main" id="{5AED8D5D-6438-47DF-74DF-AFCBCA5134FE}"/>
                </a:ext>
              </a:extLst>
            </p:cNvPr>
            <p:cNvSpPr>
              <a:spLocks/>
            </p:cNvSpPr>
            <p:nvPr/>
          </p:nvSpPr>
          <p:spPr>
            <a:xfrm>
              <a:off x="5148859" y="3869105"/>
              <a:ext cx="624841" cy="11003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35" name="Snowlfakes24">
            <a:extLst>
              <a:ext uri="{FF2B5EF4-FFF2-40B4-BE49-F238E27FC236}">
                <a16:creationId xmlns:a16="http://schemas.microsoft.com/office/drawing/2014/main" id="{CDC16C1C-5E33-6CAC-41AE-264A6B6BD698}"/>
              </a:ext>
            </a:extLst>
          </p:cNvPr>
          <p:cNvGrpSpPr/>
          <p:nvPr/>
        </p:nvGrpSpPr>
        <p:grpSpPr>
          <a:xfrm>
            <a:off x="4109226" y="-689379"/>
            <a:ext cx="3884877" cy="1271458"/>
            <a:chOff x="3958636" y="-747532"/>
            <a:chExt cx="3884877" cy="1271458"/>
          </a:xfrm>
        </p:grpSpPr>
        <p:sp>
          <p:nvSpPr>
            <p:cNvPr id="936" name="Star: 8 Points 935">
              <a:extLst>
                <a:ext uri="{FF2B5EF4-FFF2-40B4-BE49-F238E27FC236}">
                  <a16:creationId xmlns:a16="http://schemas.microsoft.com/office/drawing/2014/main" id="{391B1797-A988-E2D6-D9F9-3232C4613B4C}"/>
                </a:ext>
              </a:extLst>
            </p:cNvPr>
            <p:cNvSpPr/>
            <p:nvPr/>
          </p:nvSpPr>
          <p:spPr>
            <a:xfrm>
              <a:off x="5453350" y="-358205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7" name="Star: 8 Points 936">
              <a:extLst>
                <a:ext uri="{FF2B5EF4-FFF2-40B4-BE49-F238E27FC236}">
                  <a16:creationId xmlns:a16="http://schemas.microsoft.com/office/drawing/2014/main" id="{E7A9444D-E2A8-D53B-C684-D917BB919D78}"/>
                </a:ext>
              </a:extLst>
            </p:cNvPr>
            <p:cNvSpPr/>
            <p:nvPr/>
          </p:nvSpPr>
          <p:spPr>
            <a:xfrm>
              <a:off x="6503218" y="-213910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8" name="Star: 8 Points 937">
              <a:extLst>
                <a:ext uri="{FF2B5EF4-FFF2-40B4-BE49-F238E27FC236}">
                  <a16:creationId xmlns:a16="http://schemas.microsoft.com/office/drawing/2014/main" id="{650B45A9-781C-3733-F900-DB07B9534950}"/>
                </a:ext>
              </a:extLst>
            </p:cNvPr>
            <p:cNvSpPr/>
            <p:nvPr/>
          </p:nvSpPr>
          <p:spPr>
            <a:xfrm>
              <a:off x="7797793" y="478206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9" name="Star: 8 Points 938">
              <a:extLst>
                <a:ext uri="{FF2B5EF4-FFF2-40B4-BE49-F238E27FC236}">
                  <a16:creationId xmlns:a16="http://schemas.microsoft.com/office/drawing/2014/main" id="{934A39E1-C647-B201-FCBE-67013C53B912}"/>
                </a:ext>
              </a:extLst>
            </p:cNvPr>
            <p:cNvSpPr/>
            <p:nvPr/>
          </p:nvSpPr>
          <p:spPr>
            <a:xfrm rot="16200000">
              <a:off x="7342188" y="-75813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0" name="Star: 8 Points 939">
              <a:extLst>
                <a:ext uri="{FF2B5EF4-FFF2-40B4-BE49-F238E27FC236}">
                  <a16:creationId xmlns:a16="http://schemas.microsoft.com/office/drawing/2014/main" id="{4561921C-7BD0-E6F7-0837-32A6814BD0CE}"/>
                </a:ext>
              </a:extLst>
            </p:cNvPr>
            <p:cNvSpPr/>
            <p:nvPr/>
          </p:nvSpPr>
          <p:spPr>
            <a:xfrm rot="16200000">
              <a:off x="6870857" y="-685546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1" name="Star: 8 Points 940">
              <a:extLst>
                <a:ext uri="{FF2B5EF4-FFF2-40B4-BE49-F238E27FC236}">
                  <a16:creationId xmlns:a16="http://schemas.microsoft.com/office/drawing/2014/main" id="{A763DD94-61BD-AAAF-E3A6-F975F67347F4}"/>
                </a:ext>
              </a:extLst>
            </p:cNvPr>
            <p:cNvSpPr/>
            <p:nvPr/>
          </p:nvSpPr>
          <p:spPr>
            <a:xfrm>
              <a:off x="4893891" y="-747532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2" name="Star: 8 Points 941">
              <a:extLst>
                <a:ext uri="{FF2B5EF4-FFF2-40B4-BE49-F238E27FC236}">
                  <a16:creationId xmlns:a16="http://schemas.microsoft.com/office/drawing/2014/main" id="{299F27B9-CA95-43C0-0F69-2FF8536BC4C2}"/>
                </a:ext>
              </a:extLst>
            </p:cNvPr>
            <p:cNvSpPr/>
            <p:nvPr/>
          </p:nvSpPr>
          <p:spPr>
            <a:xfrm rot="16200000">
              <a:off x="5889999" y="-737521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3" name="Star: 8 Points 942">
              <a:extLst>
                <a:ext uri="{FF2B5EF4-FFF2-40B4-BE49-F238E27FC236}">
                  <a16:creationId xmlns:a16="http://schemas.microsoft.com/office/drawing/2014/main" id="{49F4E269-6C07-38F8-33FA-E3E7C65CA6AC}"/>
                </a:ext>
              </a:extLst>
            </p:cNvPr>
            <p:cNvSpPr/>
            <p:nvPr/>
          </p:nvSpPr>
          <p:spPr>
            <a:xfrm>
              <a:off x="7779100" y="-215518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4" name="Star: 8 Points 943">
              <a:extLst>
                <a:ext uri="{FF2B5EF4-FFF2-40B4-BE49-F238E27FC236}">
                  <a16:creationId xmlns:a16="http://schemas.microsoft.com/office/drawing/2014/main" id="{9189027D-B86A-115F-63A8-6FB4F52B1524}"/>
                </a:ext>
              </a:extLst>
            </p:cNvPr>
            <p:cNvSpPr/>
            <p:nvPr/>
          </p:nvSpPr>
          <p:spPr>
            <a:xfrm>
              <a:off x="5784497" y="-463312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5" name="Star: 8 Points 944">
              <a:extLst>
                <a:ext uri="{FF2B5EF4-FFF2-40B4-BE49-F238E27FC236}">
                  <a16:creationId xmlns:a16="http://schemas.microsoft.com/office/drawing/2014/main" id="{78BE8299-56A5-BF36-3C40-1AF737A46C3F}"/>
                </a:ext>
              </a:extLst>
            </p:cNvPr>
            <p:cNvSpPr/>
            <p:nvPr/>
          </p:nvSpPr>
          <p:spPr>
            <a:xfrm>
              <a:off x="7319327" y="-304581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6" name="Star: 8 Points 945">
              <a:extLst>
                <a:ext uri="{FF2B5EF4-FFF2-40B4-BE49-F238E27FC236}">
                  <a16:creationId xmlns:a16="http://schemas.microsoft.com/office/drawing/2014/main" id="{2232028C-E1F9-F635-499E-551903CF9A57}"/>
                </a:ext>
              </a:extLst>
            </p:cNvPr>
            <p:cNvSpPr/>
            <p:nvPr/>
          </p:nvSpPr>
          <p:spPr>
            <a:xfrm>
              <a:off x="4244799" y="-278649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7" name="Star: 8 Points 946">
              <a:extLst>
                <a:ext uri="{FF2B5EF4-FFF2-40B4-BE49-F238E27FC236}">
                  <a16:creationId xmlns:a16="http://schemas.microsoft.com/office/drawing/2014/main" id="{7579BC6F-2D42-3D44-2F1C-859DCB2AF2F7}"/>
                </a:ext>
              </a:extLst>
            </p:cNvPr>
            <p:cNvSpPr/>
            <p:nvPr/>
          </p:nvSpPr>
          <p:spPr>
            <a:xfrm>
              <a:off x="4846872" y="-300685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8" name="Star: 8 Points 947">
              <a:extLst>
                <a:ext uri="{FF2B5EF4-FFF2-40B4-BE49-F238E27FC236}">
                  <a16:creationId xmlns:a16="http://schemas.microsoft.com/office/drawing/2014/main" id="{0692B0D5-E83E-3932-F575-CDF52BB89246}"/>
                </a:ext>
              </a:extLst>
            </p:cNvPr>
            <p:cNvSpPr/>
            <p:nvPr/>
          </p:nvSpPr>
          <p:spPr>
            <a:xfrm>
              <a:off x="3958636" y="165491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49" name="Snowlfakes23">
            <a:extLst>
              <a:ext uri="{FF2B5EF4-FFF2-40B4-BE49-F238E27FC236}">
                <a16:creationId xmlns:a16="http://schemas.microsoft.com/office/drawing/2014/main" id="{768A4F41-CC68-8155-C341-6E81672BDE1E}"/>
              </a:ext>
            </a:extLst>
          </p:cNvPr>
          <p:cNvGrpSpPr/>
          <p:nvPr/>
        </p:nvGrpSpPr>
        <p:grpSpPr>
          <a:xfrm>
            <a:off x="4838164" y="-859238"/>
            <a:ext cx="2845717" cy="1143299"/>
            <a:chOff x="5093438" y="-632966"/>
            <a:chExt cx="2845717" cy="1143299"/>
          </a:xfrm>
        </p:grpSpPr>
        <p:sp>
          <p:nvSpPr>
            <p:cNvPr id="950" name="Star: 8 Points 949">
              <a:extLst>
                <a:ext uri="{FF2B5EF4-FFF2-40B4-BE49-F238E27FC236}">
                  <a16:creationId xmlns:a16="http://schemas.microsoft.com/office/drawing/2014/main" id="{0A38CF7B-A4FD-3D17-7C49-5555627DFC39}"/>
                </a:ext>
              </a:extLst>
            </p:cNvPr>
            <p:cNvSpPr/>
            <p:nvPr/>
          </p:nvSpPr>
          <p:spPr>
            <a:xfrm rot="16200000">
              <a:off x="5611636" y="-127473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1" name="Star: 8 Points 950">
              <a:extLst>
                <a:ext uri="{FF2B5EF4-FFF2-40B4-BE49-F238E27FC236}">
                  <a16:creationId xmlns:a16="http://schemas.microsoft.com/office/drawing/2014/main" id="{873A0E81-830D-E8C3-F730-748484868677}"/>
                </a:ext>
              </a:extLst>
            </p:cNvPr>
            <p:cNvSpPr/>
            <p:nvPr/>
          </p:nvSpPr>
          <p:spPr>
            <a:xfrm rot="16200000">
              <a:off x="5151841" y="-585231"/>
              <a:ext cx="124818" cy="1248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2" name="Star: 8 Points 951">
              <a:extLst>
                <a:ext uri="{FF2B5EF4-FFF2-40B4-BE49-F238E27FC236}">
                  <a16:creationId xmlns:a16="http://schemas.microsoft.com/office/drawing/2014/main" id="{51A2720B-52C5-6B30-C640-08550092847A}"/>
                </a:ext>
              </a:extLst>
            </p:cNvPr>
            <p:cNvSpPr/>
            <p:nvPr/>
          </p:nvSpPr>
          <p:spPr>
            <a:xfrm>
              <a:off x="7859780" y="-50819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3" name="Star: 8 Points 952">
              <a:extLst>
                <a:ext uri="{FF2B5EF4-FFF2-40B4-BE49-F238E27FC236}">
                  <a16:creationId xmlns:a16="http://schemas.microsoft.com/office/drawing/2014/main" id="{24F5D64C-D8D3-45A8-A04A-D948493CA624}"/>
                </a:ext>
              </a:extLst>
            </p:cNvPr>
            <p:cNvSpPr/>
            <p:nvPr/>
          </p:nvSpPr>
          <p:spPr>
            <a:xfrm>
              <a:off x="7779445" y="430958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4" name="Star: 8 Points 953">
              <a:extLst>
                <a:ext uri="{FF2B5EF4-FFF2-40B4-BE49-F238E27FC236}">
                  <a16:creationId xmlns:a16="http://schemas.microsoft.com/office/drawing/2014/main" id="{2203974A-C2F1-0B0E-D62E-DD8DB2CF7778}"/>
                </a:ext>
              </a:extLst>
            </p:cNvPr>
            <p:cNvSpPr/>
            <p:nvPr/>
          </p:nvSpPr>
          <p:spPr>
            <a:xfrm rot="16200000">
              <a:off x="7340668" y="-106233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5" name="Star: 8 Points 954">
              <a:extLst>
                <a:ext uri="{FF2B5EF4-FFF2-40B4-BE49-F238E27FC236}">
                  <a16:creationId xmlns:a16="http://schemas.microsoft.com/office/drawing/2014/main" id="{A13EFBDE-9DC4-173C-BC16-0124EB246B0E}"/>
                </a:ext>
              </a:extLst>
            </p:cNvPr>
            <p:cNvSpPr/>
            <p:nvPr/>
          </p:nvSpPr>
          <p:spPr>
            <a:xfrm>
              <a:off x="6320480" y="-284072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6" name="Star: 8 Points 955">
              <a:extLst>
                <a:ext uri="{FF2B5EF4-FFF2-40B4-BE49-F238E27FC236}">
                  <a16:creationId xmlns:a16="http://schemas.microsoft.com/office/drawing/2014/main" id="{6908C520-4F85-837A-100D-96087C8ADB75}"/>
                </a:ext>
              </a:extLst>
            </p:cNvPr>
            <p:cNvSpPr/>
            <p:nvPr/>
          </p:nvSpPr>
          <p:spPr>
            <a:xfrm>
              <a:off x="5779376" y="-368682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7" name="Star: 8 Points 956">
              <a:extLst>
                <a:ext uri="{FF2B5EF4-FFF2-40B4-BE49-F238E27FC236}">
                  <a16:creationId xmlns:a16="http://schemas.microsoft.com/office/drawing/2014/main" id="{3EDE18C3-FF78-B6EC-0B45-8A5BB5E47D9F}"/>
                </a:ext>
              </a:extLst>
            </p:cNvPr>
            <p:cNvSpPr/>
            <p:nvPr/>
          </p:nvSpPr>
          <p:spPr>
            <a:xfrm rot="16200000">
              <a:off x="5093438" y="-331528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8" name="Star: 8 Points 957">
              <a:extLst>
                <a:ext uri="{FF2B5EF4-FFF2-40B4-BE49-F238E27FC236}">
                  <a16:creationId xmlns:a16="http://schemas.microsoft.com/office/drawing/2014/main" id="{2986A291-A6B3-A09F-97FF-69B84854B29C}"/>
                </a:ext>
              </a:extLst>
            </p:cNvPr>
            <p:cNvSpPr/>
            <p:nvPr/>
          </p:nvSpPr>
          <p:spPr>
            <a:xfrm rot="16200000">
              <a:off x="6010741" y="-63296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9" name="Star: 8 Points 958">
              <a:extLst>
                <a:ext uri="{FF2B5EF4-FFF2-40B4-BE49-F238E27FC236}">
                  <a16:creationId xmlns:a16="http://schemas.microsoft.com/office/drawing/2014/main" id="{CF4AC923-9352-3821-CC66-778C592A5738}"/>
                </a:ext>
              </a:extLst>
            </p:cNvPr>
            <p:cNvSpPr/>
            <p:nvPr/>
          </p:nvSpPr>
          <p:spPr>
            <a:xfrm rot="16200000">
              <a:off x="6710716" y="-61664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0" name="Star: 8 Points 959">
              <a:extLst>
                <a:ext uri="{FF2B5EF4-FFF2-40B4-BE49-F238E27FC236}">
                  <a16:creationId xmlns:a16="http://schemas.microsoft.com/office/drawing/2014/main" id="{9821D152-716C-3F5E-31B1-A04A5281DF14}"/>
                </a:ext>
              </a:extLst>
            </p:cNvPr>
            <p:cNvSpPr/>
            <p:nvPr/>
          </p:nvSpPr>
          <p:spPr>
            <a:xfrm rot="16200000">
              <a:off x="6841675" y="-193985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61" name="Snowflakes22">
            <a:extLst>
              <a:ext uri="{FF2B5EF4-FFF2-40B4-BE49-F238E27FC236}">
                <a16:creationId xmlns:a16="http://schemas.microsoft.com/office/drawing/2014/main" id="{B2CC2775-5F4C-4A15-14D1-4C495F759171}"/>
              </a:ext>
            </a:extLst>
          </p:cNvPr>
          <p:cNvGrpSpPr/>
          <p:nvPr/>
        </p:nvGrpSpPr>
        <p:grpSpPr>
          <a:xfrm>
            <a:off x="4795687" y="-916320"/>
            <a:ext cx="3240909" cy="879736"/>
            <a:chOff x="4909607" y="-572323"/>
            <a:chExt cx="3240909" cy="879736"/>
          </a:xfrm>
        </p:grpSpPr>
        <p:sp>
          <p:nvSpPr>
            <p:cNvPr id="962" name="Star: 8 Points 961">
              <a:extLst>
                <a:ext uri="{FF2B5EF4-FFF2-40B4-BE49-F238E27FC236}">
                  <a16:creationId xmlns:a16="http://schemas.microsoft.com/office/drawing/2014/main" id="{5DAA7CE8-000A-57F0-2E18-5FDC77212B14}"/>
                </a:ext>
              </a:extLst>
            </p:cNvPr>
            <p:cNvSpPr/>
            <p:nvPr/>
          </p:nvSpPr>
          <p:spPr>
            <a:xfrm>
              <a:off x="5063298" y="-101494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3" name="Star: 8 Points 962">
              <a:extLst>
                <a:ext uri="{FF2B5EF4-FFF2-40B4-BE49-F238E27FC236}">
                  <a16:creationId xmlns:a16="http://schemas.microsoft.com/office/drawing/2014/main" id="{BA2C27AA-88D4-433D-3988-957F80439CAC}"/>
                </a:ext>
              </a:extLst>
            </p:cNvPr>
            <p:cNvSpPr/>
            <p:nvPr/>
          </p:nvSpPr>
          <p:spPr>
            <a:xfrm rot="16200000">
              <a:off x="6652593" y="-56068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4" name="Star: 8 Points 963">
              <a:extLst>
                <a:ext uri="{FF2B5EF4-FFF2-40B4-BE49-F238E27FC236}">
                  <a16:creationId xmlns:a16="http://schemas.microsoft.com/office/drawing/2014/main" id="{21A1F71B-351A-4F75-B249-CB7F2FA73FB7}"/>
                </a:ext>
              </a:extLst>
            </p:cNvPr>
            <p:cNvSpPr/>
            <p:nvPr/>
          </p:nvSpPr>
          <p:spPr>
            <a:xfrm rot="16200000">
              <a:off x="7568389" y="-352467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5" name="Star: 8 Points 964">
              <a:extLst>
                <a:ext uri="{FF2B5EF4-FFF2-40B4-BE49-F238E27FC236}">
                  <a16:creationId xmlns:a16="http://schemas.microsoft.com/office/drawing/2014/main" id="{479716EE-7BE4-91A9-4681-6D9E06137276}"/>
                </a:ext>
              </a:extLst>
            </p:cNvPr>
            <p:cNvSpPr/>
            <p:nvPr/>
          </p:nvSpPr>
          <p:spPr>
            <a:xfrm>
              <a:off x="6182910" y="-405453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6" name="Star: 8 Points 965">
              <a:extLst>
                <a:ext uri="{FF2B5EF4-FFF2-40B4-BE49-F238E27FC236}">
                  <a16:creationId xmlns:a16="http://schemas.microsoft.com/office/drawing/2014/main" id="{C7889A55-7A92-A024-99CD-F9CB26C4CEE3}"/>
                </a:ext>
              </a:extLst>
            </p:cNvPr>
            <p:cNvSpPr/>
            <p:nvPr/>
          </p:nvSpPr>
          <p:spPr>
            <a:xfrm rot="16200000">
              <a:off x="7486534" y="98890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7" name="Star: 8 Points 966">
              <a:extLst>
                <a:ext uri="{FF2B5EF4-FFF2-40B4-BE49-F238E27FC236}">
                  <a16:creationId xmlns:a16="http://schemas.microsoft.com/office/drawing/2014/main" id="{622FCB83-7E16-4B49-BACA-B0EE0E721639}"/>
                </a:ext>
              </a:extLst>
            </p:cNvPr>
            <p:cNvSpPr/>
            <p:nvPr/>
          </p:nvSpPr>
          <p:spPr>
            <a:xfrm>
              <a:off x="6841878" y="-29821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8" name="Star: 8 Points 967">
              <a:extLst>
                <a:ext uri="{FF2B5EF4-FFF2-40B4-BE49-F238E27FC236}">
                  <a16:creationId xmlns:a16="http://schemas.microsoft.com/office/drawing/2014/main" id="{88AE2C03-B522-DA03-C74C-8B11058FC502}"/>
                </a:ext>
              </a:extLst>
            </p:cNvPr>
            <p:cNvSpPr/>
            <p:nvPr/>
          </p:nvSpPr>
          <p:spPr>
            <a:xfrm>
              <a:off x="8071141" y="228038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9" name="Star: 8 Points 968">
              <a:extLst>
                <a:ext uri="{FF2B5EF4-FFF2-40B4-BE49-F238E27FC236}">
                  <a16:creationId xmlns:a16="http://schemas.microsoft.com/office/drawing/2014/main" id="{D8501483-D896-C80D-7591-BDEBE8B3165A}"/>
                </a:ext>
              </a:extLst>
            </p:cNvPr>
            <p:cNvSpPr/>
            <p:nvPr/>
          </p:nvSpPr>
          <p:spPr>
            <a:xfrm rot="16200000">
              <a:off x="4909607" y="-572323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0" name="Star: 8 Points 969">
              <a:extLst>
                <a:ext uri="{FF2B5EF4-FFF2-40B4-BE49-F238E27FC236}">
                  <a16:creationId xmlns:a16="http://schemas.microsoft.com/office/drawing/2014/main" id="{DA5C60BA-8816-9D7E-451E-4C177842A497}"/>
                </a:ext>
              </a:extLst>
            </p:cNvPr>
            <p:cNvSpPr/>
            <p:nvPr/>
          </p:nvSpPr>
          <p:spPr>
            <a:xfrm>
              <a:off x="5777856" y="-399102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1" name="Star: 8 Points 970">
              <a:extLst>
                <a:ext uri="{FF2B5EF4-FFF2-40B4-BE49-F238E27FC236}">
                  <a16:creationId xmlns:a16="http://schemas.microsoft.com/office/drawing/2014/main" id="{C0FA7C8E-FC70-2508-8545-EE04E5F5A050}"/>
                </a:ext>
              </a:extLst>
            </p:cNvPr>
            <p:cNvSpPr/>
            <p:nvPr/>
          </p:nvSpPr>
          <p:spPr>
            <a:xfrm>
              <a:off x="5438254" y="-347933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2" name="Star: 8 Points 971">
              <a:extLst>
                <a:ext uri="{FF2B5EF4-FFF2-40B4-BE49-F238E27FC236}">
                  <a16:creationId xmlns:a16="http://schemas.microsoft.com/office/drawing/2014/main" id="{7D61E053-E2ED-98E9-14FB-E32A4DD0EB21}"/>
                </a:ext>
              </a:extLst>
            </p:cNvPr>
            <p:cNvSpPr/>
            <p:nvPr/>
          </p:nvSpPr>
          <p:spPr>
            <a:xfrm rot="16200000">
              <a:off x="6023872" y="-370433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73" name="Snowlflakes21">
            <a:extLst>
              <a:ext uri="{FF2B5EF4-FFF2-40B4-BE49-F238E27FC236}">
                <a16:creationId xmlns:a16="http://schemas.microsoft.com/office/drawing/2014/main" id="{981A11CB-B81D-E528-183B-EFE1A74CC9AA}"/>
              </a:ext>
            </a:extLst>
          </p:cNvPr>
          <p:cNvGrpSpPr/>
          <p:nvPr/>
        </p:nvGrpSpPr>
        <p:grpSpPr>
          <a:xfrm>
            <a:off x="5147269" y="-400983"/>
            <a:ext cx="3228354" cy="1200204"/>
            <a:chOff x="4937389" y="-715965"/>
            <a:chExt cx="3228354" cy="1200204"/>
          </a:xfrm>
        </p:grpSpPr>
        <p:sp>
          <p:nvSpPr>
            <p:cNvPr id="974" name="Star: 8 Points 973">
              <a:extLst>
                <a:ext uri="{FF2B5EF4-FFF2-40B4-BE49-F238E27FC236}">
                  <a16:creationId xmlns:a16="http://schemas.microsoft.com/office/drawing/2014/main" id="{9860818D-FC73-335D-ED6E-91FBA0F45F2E}"/>
                </a:ext>
              </a:extLst>
            </p:cNvPr>
            <p:cNvSpPr/>
            <p:nvPr/>
          </p:nvSpPr>
          <p:spPr>
            <a:xfrm>
              <a:off x="7252118" y="144712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5" name="Star: 8 Points 974">
              <a:extLst>
                <a:ext uri="{FF2B5EF4-FFF2-40B4-BE49-F238E27FC236}">
                  <a16:creationId xmlns:a16="http://schemas.microsoft.com/office/drawing/2014/main" id="{B4BA843D-09BC-4A59-1312-91B1B8330DBB}"/>
                </a:ext>
              </a:extLst>
            </p:cNvPr>
            <p:cNvSpPr/>
            <p:nvPr/>
          </p:nvSpPr>
          <p:spPr>
            <a:xfrm>
              <a:off x="7917815" y="438519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6" name="Star: 8 Points 975">
              <a:extLst>
                <a:ext uri="{FF2B5EF4-FFF2-40B4-BE49-F238E27FC236}">
                  <a16:creationId xmlns:a16="http://schemas.microsoft.com/office/drawing/2014/main" id="{B3D87763-F962-85B7-0E27-664A6FFC70E7}"/>
                </a:ext>
              </a:extLst>
            </p:cNvPr>
            <p:cNvSpPr/>
            <p:nvPr/>
          </p:nvSpPr>
          <p:spPr>
            <a:xfrm rot="16200000">
              <a:off x="4937390" y="-209595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7" name="Star: 8 Points 976">
              <a:extLst>
                <a:ext uri="{FF2B5EF4-FFF2-40B4-BE49-F238E27FC236}">
                  <a16:creationId xmlns:a16="http://schemas.microsoft.com/office/drawing/2014/main" id="{A1F9A2D8-B0F9-ADFA-2BF4-10185F21189A}"/>
                </a:ext>
              </a:extLst>
            </p:cNvPr>
            <p:cNvSpPr/>
            <p:nvPr/>
          </p:nvSpPr>
          <p:spPr>
            <a:xfrm>
              <a:off x="6484870" y="-261158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8" name="Star: 8 Points 977">
              <a:extLst>
                <a:ext uri="{FF2B5EF4-FFF2-40B4-BE49-F238E27FC236}">
                  <a16:creationId xmlns:a16="http://schemas.microsoft.com/office/drawing/2014/main" id="{240D42D7-01CD-DBE5-E550-C9AC3F7A33F9}"/>
                </a:ext>
              </a:extLst>
            </p:cNvPr>
            <p:cNvSpPr/>
            <p:nvPr/>
          </p:nvSpPr>
          <p:spPr>
            <a:xfrm rot="16200000">
              <a:off x="5173042" y="-592927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9" name="Star: 8 Points 978">
              <a:extLst>
                <a:ext uri="{FF2B5EF4-FFF2-40B4-BE49-F238E27FC236}">
                  <a16:creationId xmlns:a16="http://schemas.microsoft.com/office/drawing/2014/main" id="{D37009E3-6116-87CF-4CB2-AA5DC5523199}"/>
                </a:ext>
              </a:extLst>
            </p:cNvPr>
            <p:cNvSpPr/>
            <p:nvPr/>
          </p:nvSpPr>
          <p:spPr>
            <a:xfrm rot="16200000">
              <a:off x="6869337" y="-715966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0" name="Star: 8 Points 979">
              <a:extLst>
                <a:ext uri="{FF2B5EF4-FFF2-40B4-BE49-F238E27FC236}">
                  <a16:creationId xmlns:a16="http://schemas.microsoft.com/office/drawing/2014/main" id="{541BC546-ABCD-1CB8-0A9E-616BB15D9610}"/>
                </a:ext>
              </a:extLst>
            </p:cNvPr>
            <p:cNvSpPr/>
            <p:nvPr/>
          </p:nvSpPr>
          <p:spPr>
            <a:xfrm rot="16200000">
              <a:off x="7606556" y="59203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1" name="Star: 8 Points 980">
              <a:extLst>
                <a:ext uri="{FF2B5EF4-FFF2-40B4-BE49-F238E27FC236}">
                  <a16:creationId xmlns:a16="http://schemas.microsoft.com/office/drawing/2014/main" id="{0B372EDB-2281-7BAB-E925-FE8A40CA5F92}"/>
                </a:ext>
              </a:extLst>
            </p:cNvPr>
            <p:cNvSpPr/>
            <p:nvPr/>
          </p:nvSpPr>
          <p:spPr>
            <a:xfrm>
              <a:off x="5513669" y="-144054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2" name="Star: 8 Points 981">
              <a:extLst>
                <a:ext uri="{FF2B5EF4-FFF2-40B4-BE49-F238E27FC236}">
                  <a16:creationId xmlns:a16="http://schemas.microsoft.com/office/drawing/2014/main" id="{8FF2368C-7262-033E-5E94-8B320F30C3E9}"/>
                </a:ext>
              </a:extLst>
            </p:cNvPr>
            <p:cNvSpPr/>
            <p:nvPr/>
          </p:nvSpPr>
          <p:spPr>
            <a:xfrm>
              <a:off x="7388026" y="-427321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3" name="Star: 8 Points 982">
              <a:extLst>
                <a:ext uri="{FF2B5EF4-FFF2-40B4-BE49-F238E27FC236}">
                  <a16:creationId xmlns:a16="http://schemas.microsoft.com/office/drawing/2014/main" id="{C2CB4AFD-4113-662F-D998-733D2FE5A808}"/>
                </a:ext>
              </a:extLst>
            </p:cNvPr>
            <p:cNvSpPr/>
            <p:nvPr/>
          </p:nvSpPr>
          <p:spPr>
            <a:xfrm rot="16200000">
              <a:off x="8086368" y="239465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4" name="Star: 8 Points 983">
              <a:extLst>
                <a:ext uri="{FF2B5EF4-FFF2-40B4-BE49-F238E27FC236}">
                  <a16:creationId xmlns:a16="http://schemas.microsoft.com/office/drawing/2014/main" id="{AE527AD7-33E4-08A2-14CF-EADA8E49A662}"/>
                </a:ext>
              </a:extLst>
            </p:cNvPr>
            <p:cNvSpPr/>
            <p:nvPr/>
          </p:nvSpPr>
          <p:spPr>
            <a:xfrm rot="16200000">
              <a:off x="6009221" y="-66338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85" name="Snowflakes20">
            <a:extLst>
              <a:ext uri="{FF2B5EF4-FFF2-40B4-BE49-F238E27FC236}">
                <a16:creationId xmlns:a16="http://schemas.microsoft.com/office/drawing/2014/main" id="{B76B809F-D729-2FDF-4D16-950D6CEC351D}"/>
              </a:ext>
            </a:extLst>
          </p:cNvPr>
          <p:cNvGrpSpPr/>
          <p:nvPr/>
        </p:nvGrpSpPr>
        <p:grpSpPr>
          <a:xfrm>
            <a:off x="4174320" y="-702260"/>
            <a:ext cx="3275736" cy="989684"/>
            <a:chOff x="5031249" y="-721959"/>
            <a:chExt cx="3275736" cy="989684"/>
          </a:xfrm>
        </p:grpSpPr>
        <p:sp>
          <p:nvSpPr>
            <p:cNvPr id="986" name="Star: 8 Points 985">
              <a:extLst>
                <a:ext uri="{FF2B5EF4-FFF2-40B4-BE49-F238E27FC236}">
                  <a16:creationId xmlns:a16="http://schemas.microsoft.com/office/drawing/2014/main" id="{89C44658-23D4-407B-6B00-EA92E3AC5C44}"/>
                </a:ext>
              </a:extLst>
            </p:cNvPr>
            <p:cNvSpPr/>
            <p:nvPr/>
          </p:nvSpPr>
          <p:spPr>
            <a:xfrm>
              <a:off x="6175375" y="-114665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7" name="Star: 8 Points 986">
              <a:extLst>
                <a:ext uri="{FF2B5EF4-FFF2-40B4-BE49-F238E27FC236}">
                  <a16:creationId xmlns:a16="http://schemas.microsoft.com/office/drawing/2014/main" id="{029C4A82-A2A1-D2F2-FF87-0E85220EA234}"/>
                </a:ext>
              </a:extLst>
            </p:cNvPr>
            <p:cNvSpPr/>
            <p:nvPr/>
          </p:nvSpPr>
          <p:spPr>
            <a:xfrm>
              <a:off x="8261265" y="-144592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8" name="Star: 8 Points 987">
              <a:extLst>
                <a:ext uri="{FF2B5EF4-FFF2-40B4-BE49-F238E27FC236}">
                  <a16:creationId xmlns:a16="http://schemas.microsoft.com/office/drawing/2014/main" id="{A88F5E23-F326-21A3-4C21-114824C2FABA}"/>
                </a:ext>
              </a:extLst>
            </p:cNvPr>
            <p:cNvSpPr/>
            <p:nvPr/>
          </p:nvSpPr>
          <p:spPr>
            <a:xfrm>
              <a:off x="7008971" y="-606183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9" name="Star: 8 Points 988">
              <a:extLst>
                <a:ext uri="{FF2B5EF4-FFF2-40B4-BE49-F238E27FC236}">
                  <a16:creationId xmlns:a16="http://schemas.microsoft.com/office/drawing/2014/main" id="{65539950-5799-0894-9C15-58C26EA849DF}"/>
                </a:ext>
              </a:extLst>
            </p:cNvPr>
            <p:cNvSpPr/>
            <p:nvPr/>
          </p:nvSpPr>
          <p:spPr>
            <a:xfrm>
              <a:off x="6301069" y="-721959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0" name="Star: 8 Points 989">
              <a:extLst>
                <a:ext uri="{FF2B5EF4-FFF2-40B4-BE49-F238E27FC236}">
                  <a16:creationId xmlns:a16="http://schemas.microsoft.com/office/drawing/2014/main" id="{13C0242C-CCBE-F59D-FE69-3C4B9D8515B5}"/>
                </a:ext>
              </a:extLst>
            </p:cNvPr>
            <p:cNvSpPr/>
            <p:nvPr/>
          </p:nvSpPr>
          <p:spPr>
            <a:xfrm>
              <a:off x="7328904" y="-29633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1" name="Star: 8 Points 990">
              <a:extLst>
                <a:ext uri="{FF2B5EF4-FFF2-40B4-BE49-F238E27FC236}">
                  <a16:creationId xmlns:a16="http://schemas.microsoft.com/office/drawing/2014/main" id="{9A37645C-5EBE-C834-8326-62D67D7DF255}"/>
                </a:ext>
              </a:extLst>
            </p:cNvPr>
            <p:cNvSpPr/>
            <p:nvPr/>
          </p:nvSpPr>
          <p:spPr>
            <a:xfrm>
              <a:off x="7723567" y="188350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2" name="Star: 8 Points 991">
              <a:extLst>
                <a:ext uri="{FF2B5EF4-FFF2-40B4-BE49-F238E27FC236}">
                  <a16:creationId xmlns:a16="http://schemas.microsoft.com/office/drawing/2014/main" id="{AB93A8A3-03EA-86C2-AB87-553CEF757456}"/>
                </a:ext>
              </a:extLst>
            </p:cNvPr>
            <p:cNvSpPr/>
            <p:nvPr/>
          </p:nvSpPr>
          <p:spPr>
            <a:xfrm rot="16200000">
              <a:off x="5031249" y="-476781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3" name="Star: 8 Points 992">
              <a:extLst>
                <a:ext uri="{FF2B5EF4-FFF2-40B4-BE49-F238E27FC236}">
                  <a16:creationId xmlns:a16="http://schemas.microsoft.com/office/drawing/2014/main" id="{0684D9A8-6539-5093-6EF9-824983A3E457}"/>
                </a:ext>
              </a:extLst>
            </p:cNvPr>
            <p:cNvSpPr/>
            <p:nvPr/>
          </p:nvSpPr>
          <p:spPr>
            <a:xfrm rot="16200000">
              <a:off x="6659364" y="-404360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4" name="Star: 8 Points 993">
              <a:extLst>
                <a:ext uri="{FF2B5EF4-FFF2-40B4-BE49-F238E27FC236}">
                  <a16:creationId xmlns:a16="http://schemas.microsoft.com/office/drawing/2014/main" id="{D7626A93-FE76-3C5F-3B04-65D707CC35CA}"/>
                </a:ext>
              </a:extLst>
            </p:cNvPr>
            <p:cNvSpPr/>
            <p:nvPr/>
          </p:nvSpPr>
          <p:spPr>
            <a:xfrm rot="16200000">
              <a:off x="5469637" y="-71757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5" name="Star: 8 Points 994">
              <a:extLst>
                <a:ext uri="{FF2B5EF4-FFF2-40B4-BE49-F238E27FC236}">
                  <a16:creationId xmlns:a16="http://schemas.microsoft.com/office/drawing/2014/main" id="{6D6C2A39-C078-C759-DB02-97F1FEC2179A}"/>
                </a:ext>
              </a:extLst>
            </p:cNvPr>
            <p:cNvSpPr/>
            <p:nvPr/>
          </p:nvSpPr>
          <p:spPr>
            <a:xfrm>
              <a:off x="5512149" y="-174474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6" name="Star: 8 Points 995">
              <a:extLst>
                <a:ext uri="{FF2B5EF4-FFF2-40B4-BE49-F238E27FC236}">
                  <a16:creationId xmlns:a16="http://schemas.microsoft.com/office/drawing/2014/main" id="{9CFE9106-719E-D909-18F6-B967DC191C94}"/>
                </a:ext>
              </a:extLst>
            </p:cNvPr>
            <p:cNvSpPr/>
            <p:nvPr/>
          </p:nvSpPr>
          <p:spPr>
            <a:xfrm>
              <a:off x="6967583" y="-8588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97" name="Snowlfakes19">
            <a:extLst>
              <a:ext uri="{FF2B5EF4-FFF2-40B4-BE49-F238E27FC236}">
                <a16:creationId xmlns:a16="http://schemas.microsoft.com/office/drawing/2014/main" id="{34F64AE1-D432-7F55-5481-31E12A655A13}"/>
              </a:ext>
            </a:extLst>
          </p:cNvPr>
          <p:cNvGrpSpPr/>
          <p:nvPr/>
        </p:nvGrpSpPr>
        <p:grpSpPr>
          <a:xfrm>
            <a:off x="4764803" y="-573630"/>
            <a:ext cx="3167341" cy="989035"/>
            <a:chOff x="4753558" y="-734767"/>
            <a:chExt cx="3167341" cy="989035"/>
          </a:xfrm>
        </p:grpSpPr>
        <p:sp>
          <p:nvSpPr>
            <p:cNvPr id="998" name="Star: 8 Points 997">
              <a:extLst>
                <a:ext uri="{FF2B5EF4-FFF2-40B4-BE49-F238E27FC236}">
                  <a16:creationId xmlns:a16="http://schemas.microsoft.com/office/drawing/2014/main" id="{F0B47B66-3312-9098-88B6-1A93BA4CCA47}"/>
                </a:ext>
              </a:extLst>
            </p:cNvPr>
            <p:cNvSpPr/>
            <p:nvPr/>
          </p:nvSpPr>
          <p:spPr>
            <a:xfrm>
              <a:off x="5737544" y="-19374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9" name="Star: 8 Points 998">
              <a:extLst>
                <a:ext uri="{FF2B5EF4-FFF2-40B4-BE49-F238E27FC236}">
                  <a16:creationId xmlns:a16="http://schemas.microsoft.com/office/drawing/2014/main" id="{6DF7167C-4144-7FE9-E50B-15D0971BEFA9}"/>
                </a:ext>
              </a:extLst>
            </p:cNvPr>
            <p:cNvSpPr/>
            <p:nvPr/>
          </p:nvSpPr>
          <p:spPr>
            <a:xfrm>
              <a:off x="7180596" y="-336650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0" name="Star: 8 Points 999">
              <a:extLst>
                <a:ext uri="{FF2B5EF4-FFF2-40B4-BE49-F238E27FC236}">
                  <a16:creationId xmlns:a16="http://schemas.microsoft.com/office/drawing/2014/main" id="{C4A9F874-48C8-A4F6-0079-976223B8B24E}"/>
                </a:ext>
              </a:extLst>
            </p:cNvPr>
            <p:cNvSpPr/>
            <p:nvPr/>
          </p:nvSpPr>
          <p:spPr>
            <a:xfrm rot="16200000">
              <a:off x="4753559" y="-450390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1" name="Star: 8 Points 1000">
              <a:extLst>
                <a:ext uri="{FF2B5EF4-FFF2-40B4-BE49-F238E27FC236}">
                  <a16:creationId xmlns:a16="http://schemas.microsoft.com/office/drawing/2014/main" id="{438A59F4-C2A5-3FC0-CE1D-EB7C9419B996}"/>
                </a:ext>
              </a:extLst>
            </p:cNvPr>
            <p:cNvSpPr/>
            <p:nvPr/>
          </p:nvSpPr>
          <p:spPr>
            <a:xfrm rot="16200000">
              <a:off x="7796079" y="129448"/>
              <a:ext cx="124818" cy="1248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2" name="Star: 8 Points 1001">
              <a:extLst>
                <a:ext uri="{FF2B5EF4-FFF2-40B4-BE49-F238E27FC236}">
                  <a16:creationId xmlns:a16="http://schemas.microsoft.com/office/drawing/2014/main" id="{7B0D5434-2BE6-636E-D017-7C199A247DA7}"/>
                </a:ext>
              </a:extLst>
            </p:cNvPr>
            <p:cNvSpPr/>
            <p:nvPr/>
          </p:nvSpPr>
          <p:spPr>
            <a:xfrm rot="16200000">
              <a:off x="5737330" y="-734767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3" name="Star: 8 Points 1002">
              <a:extLst>
                <a:ext uri="{FF2B5EF4-FFF2-40B4-BE49-F238E27FC236}">
                  <a16:creationId xmlns:a16="http://schemas.microsoft.com/office/drawing/2014/main" id="{E4C719C0-E691-F989-3E49-DB260061C0C1}"/>
                </a:ext>
              </a:extLst>
            </p:cNvPr>
            <p:cNvSpPr/>
            <p:nvPr/>
          </p:nvSpPr>
          <p:spPr>
            <a:xfrm rot="16200000">
              <a:off x="7504991" y="-123878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4" name="Star: 8 Points 1003">
              <a:extLst>
                <a:ext uri="{FF2B5EF4-FFF2-40B4-BE49-F238E27FC236}">
                  <a16:creationId xmlns:a16="http://schemas.microsoft.com/office/drawing/2014/main" id="{D71B4A07-1245-BE0E-620C-DD25A4796138}"/>
                </a:ext>
              </a:extLst>
            </p:cNvPr>
            <p:cNvSpPr/>
            <p:nvPr/>
          </p:nvSpPr>
          <p:spPr>
            <a:xfrm>
              <a:off x="6045549" y="-416293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5" name="Star: 8 Points 1004">
              <a:extLst>
                <a:ext uri="{FF2B5EF4-FFF2-40B4-BE49-F238E27FC236}">
                  <a16:creationId xmlns:a16="http://schemas.microsoft.com/office/drawing/2014/main" id="{3CC1EE2C-C155-9C2E-20BC-27E5B6AECE63}"/>
                </a:ext>
              </a:extLst>
            </p:cNvPr>
            <p:cNvSpPr/>
            <p:nvPr/>
          </p:nvSpPr>
          <p:spPr>
            <a:xfrm>
              <a:off x="6532773" y="-296677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6" name="Star: 8 Points 1005">
              <a:extLst>
                <a:ext uri="{FF2B5EF4-FFF2-40B4-BE49-F238E27FC236}">
                  <a16:creationId xmlns:a16="http://schemas.microsoft.com/office/drawing/2014/main" id="{AFBC8312-FE3B-520B-6F1D-1C55F784330E}"/>
                </a:ext>
              </a:extLst>
            </p:cNvPr>
            <p:cNvSpPr/>
            <p:nvPr/>
          </p:nvSpPr>
          <p:spPr>
            <a:xfrm>
              <a:off x="5217826" y="-253849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07" name="Snowflakes18">
            <a:extLst>
              <a:ext uri="{FF2B5EF4-FFF2-40B4-BE49-F238E27FC236}">
                <a16:creationId xmlns:a16="http://schemas.microsoft.com/office/drawing/2014/main" id="{F9D71634-1BE6-A73B-D568-73CC8CCB8D9B}"/>
              </a:ext>
            </a:extLst>
          </p:cNvPr>
          <p:cNvGrpSpPr/>
          <p:nvPr/>
        </p:nvGrpSpPr>
        <p:grpSpPr>
          <a:xfrm>
            <a:off x="4657989" y="-905454"/>
            <a:ext cx="3856426" cy="1260829"/>
            <a:chOff x="4657989" y="-905454"/>
            <a:chExt cx="3856426" cy="1260829"/>
          </a:xfrm>
        </p:grpSpPr>
        <p:sp>
          <p:nvSpPr>
            <p:cNvPr id="1008" name="Star: 8 Points 1007">
              <a:extLst>
                <a:ext uri="{FF2B5EF4-FFF2-40B4-BE49-F238E27FC236}">
                  <a16:creationId xmlns:a16="http://schemas.microsoft.com/office/drawing/2014/main" id="{2794BF03-706C-4890-AACD-BECEAB4A26CD}"/>
                </a:ext>
              </a:extLst>
            </p:cNvPr>
            <p:cNvSpPr/>
            <p:nvPr/>
          </p:nvSpPr>
          <p:spPr>
            <a:xfrm>
              <a:off x="6945504" y="276000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9" name="Star: 8 Points 1008">
              <a:extLst>
                <a:ext uri="{FF2B5EF4-FFF2-40B4-BE49-F238E27FC236}">
                  <a16:creationId xmlns:a16="http://schemas.microsoft.com/office/drawing/2014/main" id="{B26FE5D4-FF7C-3176-02A6-3C48F32287BF}"/>
                </a:ext>
              </a:extLst>
            </p:cNvPr>
            <p:cNvSpPr/>
            <p:nvPr/>
          </p:nvSpPr>
          <p:spPr>
            <a:xfrm rot="16200000">
              <a:off x="4657990" y="-303862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0" name="Star: 8 Points 1009">
              <a:extLst>
                <a:ext uri="{FF2B5EF4-FFF2-40B4-BE49-F238E27FC236}">
                  <a16:creationId xmlns:a16="http://schemas.microsoft.com/office/drawing/2014/main" id="{4D255C0B-0A50-A737-ED4F-3DDE607B7660}"/>
                </a:ext>
              </a:extLst>
            </p:cNvPr>
            <p:cNvSpPr/>
            <p:nvPr/>
          </p:nvSpPr>
          <p:spPr>
            <a:xfrm rot="16200000">
              <a:off x="5994403" y="-547204"/>
              <a:ext cx="124818" cy="1248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1" name="Star: 8 Points 1010">
              <a:extLst>
                <a:ext uri="{FF2B5EF4-FFF2-40B4-BE49-F238E27FC236}">
                  <a16:creationId xmlns:a16="http://schemas.microsoft.com/office/drawing/2014/main" id="{D2319FD3-3EFD-B1D1-707C-6D1FB40F6DD6}"/>
                </a:ext>
              </a:extLst>
            </p:cNvPr>
            <p:cNvSpPr/>
            <p:nvPr/>
          </p:nvSpPr>
          <p:spPr>
            <a:xfrm rot="16200000">
              <a:off x="5001758" y="-905455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2" name="Star: 8 Points 1011">
              <a:extLst>
                <a:ext uri="{FF2B5EF4-FFF2-40B4-BE49-F238E27FC236}">
                  <a16:creationId xmlns:a16="http://schemas.microsoft.com/office/drawing/2014/main" id="{40873A8F-38FB-06F3-0142-10DD1FE5853E}"/>
                </a:ext>
              </a:extLst>
            </p:cNvPr>
            <p:cNvSpPr/>
            <p:nvPr/>
          </p:nvSpPr>
          <p:spPr>
            <a:xfrm rot="16200000">
              <a:off x="7817280" y="121752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3" name="Star: 8 Points 1012">
              <a:extLst>
                <a:ext uri="{FF2B5EF4-FFF2-40B4-BE49-F238E27FC236}">
                  <a16:creationId xmlns:a16="http://schemas.microsoft.com/office/drawing/2014/main" id="{C612F23E-5394-715D-7AC8-6A8C89CC5EFA}"/>
                </a:ext>
              </a:extLst>
            </p:cNvPr>
            <p:cNvSpPr/>
            <p:nvPr/>
          </p:nvSpPr>
          <p:spPr>
            <a:xfrm>
              <a:off x="8468695" y="-235263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4" name="Star: 8 Points 1013">
              <a:extLst>
                <a:ext uri="{FF2B5EF4-FFF2-40B4-BE49-F238E27FC236}">
                  <a16:creationId xmlns:a16="http://schemas.microsoft.com/office/drawing/2014/main" id="{FCE8355F-EAB6-0754-4BBE-BECB375D45C8}"/>
                </a:ext>
              </a:extLst>
            </p:cNvPr>
            <p:cNvSpPr/>
            <p:nvPr/>
          </p:nvSpPr>
          <p:spPr>
            <a:xfrm>
              <a:off x="5401657" y="-13054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5" name="Star: 8 Points 1014">
              <a:extLst>
                <a:ext uri="{FF2B5EF4-FFF2-40B4-BE49-F238E27FC236}">
                  <a16:creationId xmlns:a16="http://schemas.microsoft.com/office/drawing/2014/main" id="{0B0B41B6-7FC8-8C52-1144-DEA3897776A3}"/>
                </a:ext>
              </a:extLst>
            </p:cNvPr>
            <p:cNvSpPr/>
            <p:nvPr/>
          </p:nvSpPr>
          <p:spPr>
            <a:xfrm rot="16200000">
              <a:off x="5735810" y="-765187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6" name="Star: 8 Points 1015">
              <a:extLst>
                <a:ext uri="{FF2B5EF4-FFF2-40B4-BE49-F238E27FC236}">
                  <a16:creationId xmlns:a16="http://schemas.microsoft.com/office/drawing/2014/main" id="{3CB24E4C-E10E-B0C5-206D-922E2B9C9CB5}"/>
                </a:ext>
              </a:extLst>
            </p:cNvPr>
            <p:cNvSpPr/>
            <p:nvPr/>
          </p:nvSpPr>
          <p:spPr>
            <a:xfrm rot="16200000">
              <a:off x="7131461" y="-342101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7" name="Star: 8 Points 1016">
              <a:extLst>
                <a:ext uri="{FF2B5EF4-FFF2-40B4-BE49-F238E27FC236}">
                  <a16:creationId xmlns:a16="http://schemas.microsoft.com/office/drawing/2014/main" id="{1A75E642-90AF-D922-62BF-A92CE37B7D1E}"/>
                </a:ext>
              </a:extLst>
            </p:cNvPr>
            <p:cNvSpPr/>
            <p:nvPr/>
          </p:nvSpPr>
          <p:spPr>
            <a:xfrm rot="16200000">
              <a:off x="5029729" y="-507201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18" name="Snowflakes 17">
            <a:extLst>
              <a:ext uri="{FF2B5EF4-FFF2-40B4-BE49-F238E27FC236}">
                <a16:creationId xmlns:a16="http://schemas.microsoft.com/office/drawing/2014/main" id="{B0A33FA3-1C85-E059-6503-86F81CC55149}"/>
              </a:ext>
            </a:extLst>
          </p:cNvPr>
          <p:cNvGrpSpPr/>
          <p:nvPr/>
        </p:nvGrpSpPr>
        <p:grpSpPr>
          <a:xfrm>
            <a:off x="4327679" y="-735306"/>
            <a:ext cx="3057078" cy="1012299"/>
            <a:chOff x="5091918" y="-735306"/>
            <a:chExt cx="3057078" cy="1012299"/>
          </a:xfrm>
        </p:grpSpPr>
        <p:sp>
          <p:nvSpPr>
            <p:cNvPr id="1019" name="Star: 8 Points 1018">
              <a:extLst>
                <a:ext uri="{FF2B5EF4-FFF2-40B4-BE49-F238E27FC236}">
                  <a16:creationId xmlns:a16="http://schemas.microsoft.com/office/drawing/2014/main" id="{2AE2A4CD-6D63-F2E5-1E61-BD7CFB685C18}"/>
                </a:ext>
              </a:extLst>
            </p:cNvPr>
            <p:cNvSpPr/>
            <p:nvPr/>
          </p:nvSpPr>
          <p:spPr>
            <a:xfrm>
              <a:off x="6778501" y="52033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0" name="Star: 8 Points 1019">
              <a:extLst>
                <a:ext uri="{FF2B5EF4-FFF2-40B4-BE49-F238E27FC236}">
                  <a16:creationId xmlns:a16="http://schemas.microsoft.com/office/drawing/2014/main" id="{4FC67037-35FE-C3F3-2BB2-5B3E8EBF2271}"/>
                </a:ext>
              </a:extLst>
            </p:cNvPr>
            <p:cNvSpPr/>
            <p:nvPr/>
          </p:nvSpPr>
          <p:spPr>
            <a:xfrm rot="16200000">
              <a:off x="5290176" y="-735307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1" name="Star: 8 Points 1020">
              <a:extLst>
                <a:ext uri="{FF2B5EF4-FFF2-40B4-BE49-F238E27FC236}">
                  <a16:creationId xmlns:a16="http://schemas.microsoft.com/office/drawing/2014/main" id="{F7A5AB51-1434-9940-B27A-336C0DDCAC81}"/>
                </a:ext>
              </a:extLst>
            </p:cNvPr>
            <p:cNvSpPr/>
            <p:nvPr/>
          </p:nvSpPr>
          <p:spPr>
            <a:xfrm rot="16200000">
              <a:off x="7019165" y="-645230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2" name="Star: 8 Points 1021">
              <a:extLst>
                <a:ext uri="{FF2B5EF4-FFF2-40B4-BE49-F238E27FC236}">
                  <a16:creationId xmlns:a16="http://schemas.microsoft.com/office/drawing/2014/main" id="{21132500-D298-1B84-6553-B7A6631958D8}"/>
                </a:ext>
              </a:extLst>
            </p:cNvPr>
            <p:cNvSpPr/>
            <p:nvPr/>
          </p:nvSpPr>
          <p:spPr>
            <a:xfrm>
              <a:off x="8069621" y="197618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3" name="Star: 8 Points 1022">
              <a:extLst>
                <a:ext uri="{FF2B5EF4-FFF2-40B4-BE49-F238E27FC236}">
                  <a16:creationId xmlns:a16="http://schemas.microsoft.com/office/drawing/2014/main" id="{0A6C75CC-950B-65C3-DB29-BC1E39C4D9BC}"/>
                </a:ext>
              </a:extLst>
            </p:cNvPr>
            <p:cNvSpPr/>
            <p:nvPr/>
          </p:nvSpPr>
          <p:spPr>
            <a:xfrm rot="16200000">
              <a:off x="7503471" y="-154298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4" name="Star: 8 Points 1023">
              <a:extLst>
                <a:ext uri="{FF2B5EF4-FFF2-40B4-BE49-F238E27FC236}">
                  <a16:creationId xmlns:a16="http://schemas.microsoft.com/office/drawing/2014/main" id="{FDE7925D-4A4D-7B37-53A4-A225DC2517EC}"/>
                </a:ext>
              </a:extLst>
            </p:cNvPr>
            <p:cNvSpPr/>
            <p:nvPr/>
          </p:nvSpPr>
          <p:spPr>
            <a:xfrm rot="16200000">
              <a:off x="5091918" y="-361948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5" name="Star: 8 Points 1024">
              <a:extLst>
                <a:ext uri="{FF2B5EF4-FFF2-40B4-BE49-F238E27FC236}">
                  <a16:creationId xmlns:a16="http://schemas.microsoft.com/office/drawing/2014/main" id="{8F9F6564-E1C8-EC72-7115-94CC9603F37F}"/>
                </a:ext>
              </a:extLst>
            </p:cNvPr>
            <p:cNvSpPr/>
            <p:nvPr/>
          </p:nvSpPr>
          <p:spPr>
            <a:xfrm rot="16200000">
              <a:off x="6031818" y="-52432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26" name="Snowflakes16">
            <a:extLst>
              <a:ext uri="{FF2B5EF4-FFF2-40B4-BE49-F238E27FC236}">
                <a16:creationId xmlns:a16="http://schemas.microsoft.com/office/drawing/2014/main" id="{8318EEA5-583B-26C7-55F2-4C941CEE235C}"/>
              </a:ext>
            </a:extLst>
          </p:cNvPr>
          <p:cNvGrpSpPr/>
          <p:nvPr/>
        </p:nvGrpSpPr>
        <p:grpSpPr>
          <a:xfrm>
            <a:off x="4919042" y="-675650"/>
            <a:ext cx="3212236" cy="1053885"/>
            <a:chOff x="4919042" y="-675650"/>
            <a:chExt cx="3212236" cy="1053885"/>
          </a:xfrm>
        </p:grpSpPr>
        <p:sp>
          <p:nvSpPr>
            <p:cNvPr id="1027" name="Star: 8 Points 1026">
              <a:extLst>
                <a:ext uri="{FF2B5EF4-FFF2-40B4-BE49-F238E27FC236}">
                  <a16:creationId xmlns:a16="http://schemas.microsoft.com/office/drawing/2014/main" id="{753082BE-E576-4067-B7C9-33EA2E03B3A5}"/>
                </a:ext>
              </a:extLst>
            </p:cNvPr>
            <p:cNvSpPr/>
            <p:nvPr/>
          </p:nvSpPr>
          <p:spPr>
            <a:xfrm>
              <a:off x="7624128" y="332515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8" name="Star: 8 Points 1027">
              <a:extLst>
                <a:ext uri="{FF2B5EF4-FFF2-40B4-BE49-F238E27FC236}">
                  <a16:creationId xmlns:a16="http://schemas.microsoft.com/office/drawing/2014/main" id="{9F0E2423-AE50-2746-AE29-593208D94C0C}"/>
                </a:ext>
              </a:extLst>
            </p:cNvPr>
            <p:cNvSpPr/>
            <p:nvPr/>
          </p:nvSpPr>
          <p:spPr>
            <a:xfrm rot="16200000">
              <a:off x="6634245" y="-103314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9" name="Star: 8 Points 1028">
              <a:extLst>
                <a:ext uri="{FF2B5EF4-FFF2-40B4-BE49-F238E27FC236}">
                  <a16:creationId xmlns:a16="http://schemas.microsoft.com/office/drawing/2014/main" id="{4B75209B-E420-4096-DE21-7928B6A71D11}"/>
                </a:ext>
              </a:extLst>
            </p:cNvPr>
            <p:cNvSpPr/>
            <p:nvPr/>
          </p:nvSpPr>
          <p:spPr>
            <a:xfrm rot="16200000">
              <a:off x="4919042" y="-256841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0" name="Star: 8 Points 1029">
              <a:extLst>
                <a:ext uri="{FF2B5EF4-FFF2-40B4-BE49-F238E27FC236}">
                  <a16:creationId xmlns:a16="http://schemas.microsoft.com/office/drawing/2014/main" id="{F08FF631-25C3-0DD3-A98B-A9FECDD44617}"/>
                </a:ext>
              </a:extLst>
            </p:cNvPr>
            <p:cNvSpPr/>
            <p:nvPr/>
          </p:nvSpPr>
          <p:spPr>
            <a:xfrm rot="16200000">
              <a:off x="6015604" y="-554900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1" name="Star: 8 Points 1030">
              <a:extLst>
                <a:ext uri="{FF2B5EF4-FFF2-40B4-BE49-F238E27FC236}">
                  <a16:creationId xmlns:a16="http://schemas.microsoft.com/office/drawing/2014/main" id="{0F24E54A-292B-9E0E-641A-093A9EA536C7}"/>
                </a:ext>
              </a:extLst>
            </p:cNvPr>
            <p:cNvSpPr/>
            <p:nvPr/>
          </p:nvSpPr>
          <p:spPr>
            <a:xfrm>
              <a:off x="8085558" y="-94242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2" name="Star: 8 Points 1031">
              <a:extLst>
                <a:ext uri="{FF2B5EF4-FFF2-40B4-BE49-F238E27FC236}">
                  <a16:creationId xmlns:a16="http://schemas.microsoft.com/office/drawing/2014/main" id="{1994C647-36D6-9DA0-25A6-A04E55606A64}"/>
                </a:ext>
              </a:extLst>
            </p:cNvPr>
            <p:cNvSpPr/>
            <p:nvPr/>
          </p:nvSpPr>
          <p:spPr>
            <a:xfrm>
              <a:off x="5403177" y="1736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3" name="Star: 8 Points 1032">
              <a:extLst>
                <a:ext uri="{FF2B5EF4-FFF2-40B4-BE49-F238E27FC236}">
                  <a16:creationId xmlns:a16="http://schemas.microsoft.com/office/drawing/2014/main" id="{13AF0D00-D6F4-C99D-01FA-D03D84376CAC}"/>
                </a:ext>
              </a:extLst>
            </p:cNvPr>
            <p:cNvSpPr/>
            <p:nvPr/>
          </p:nvSpPr>
          <p:spPr>
            <a:xfrm rot="16200000">
              <a:off x="5130035" y="-666407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4" name="Star: 8 Points 1033">
              <a:extLst>
                <a:ext uri="{FF2B5EF4-FFF2-40B4-BE49-F238E27FC236}">
                  <a16:creationId xmlns:a16="http://schemas.microsoft.com/office/drawing/2014/main" id="{E7CD5146-87CB-E9CE-43AD-B2244A24257F}"/>
                </a:ext>
              </a:extLst>
            </p:cNvPr>
            <p:cNvSpPr/>
            <p:nvPr/>
          </p:nvSpPr>
          <p:spPr>
            <a:xfrm rot="16200000">
              <a:off x="7017645" y="-675650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35" name="Snowflakes15">
            <a:extLst>
              <a:ext uri="{FF2B5EF4-FFF2-40B4-BE49-F238E27FC236}">
                <a16:creationId xmlns:a16="http://schemas.microsoft.com/office/drawing/2014/main" id="{7D99AF71-08ED-DEC5-4345-F854DFB9BDF4}"/>
              </a:ext>
            </a:extLst>
          </p:cNvPr>
          <p:cNvGrpSpPr/>
          <p:nvPr/>
        </p:nvGrpSpPr>
        <p:grpSpPr>
          <a:xfrm>
            <a:off x="4752038" y="-829034"/>
            <a:ext cx="3751405" cy="1496768"/>
            <a:chOff x="4752038" y="-829034"/>
            <a:chExt cx="3751405" cy="1496768"/>
          </a:xfrm>
        </p:grpSpPr>
        <p:sp>
          <p:nvSpPr>
            <p:cNvPr id="1036" name="Star: 8 Points 1035">
              <a:extLst>
                <a:ext uri="{FF2B5EF4-FFF2-40B4-BE49-F238E27FC236}">
                  <a16:creationId xmlns:a16="http://schemas.microsoft.com/office/drawing/2014/main" id="{7B69271F-CAE8-588A-7791-2824FC6DF14C}"/>
                </a:ext>
              </a:extLst>
            </p:cNvPr>
            <p:cNvSpPr/>
            <p:nvPr/>
          </p:nvSpPr>
          <p:spPr>
            <a:xfrm>
              <a:off x="5484301" y="-213613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7" name="Star: 8 Points 1036">
              <a:extLst>
                <a:ext uri="{FF2B5EF4-FFF2-40B4-BE49-F238E27FC236}">
                  <a16:creationId xmlns:a16="http://schemas.microsoft.com/office/drawing/2014/main" id="{5CA8C3D9-736E-21F7-F050-89582C14F6AA}"/>
                </a:ext>
              </a:extLst>
            </p:cNvPr>
            <p:cNvSpPr/>
            <p:nvPr/>
          </p:nvSpPr>
          <p:spPr>
            <a:xfrm rot="16200000">
              <a:off x="6652731" y="-755560"/>
              <a:ext cx="124818" cy="1248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8" name="Star: 8 Points 1037">
              <a:extLst>
                <a:ext uri="{FF2B5EF4-FFF2-40B4-BE49-F238E27FC236}">
                  <a16:creationId xmlns:a16="http://schemas.microsoft.com/office/drawing/2014/main" id="{FF9A4FD9-3B90-DAD8-3EB3-AF20E797967E}"/>
                </a:ext>
              </a:extLst>
            </p:cNvPr>
            <p:cNvSpPr/>
            <p:nvPr/>
          </p:nvSpPr>
          <p:spPr>
            <a:xfrm>
              <a:off x="6173855" y="-145085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9" name="Star: 8 Points 1038">
              <a:extLst>
                <a:ext uri="{FF2B5EF4-FFF2-40B4-BE49-F238E27FC236}">
                  <a16:creationId xmlns:a16="http://schemas.microsoft.com/office/drawing/2014/main" id="{E8884AC8-94EA-BD1A-8BA0-A6DA61AFDE2C}"/>
                </a:ext>
              </a:extLst>
            </p:cNvPr>
            <p:cNvSpPr/>
            <p:nvPr/>
          </p:nvSpPr>
          <p:spPr>
            <a:xfrm rot="16200000">
              <a:off x="4752039" y="-480810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0" name="Star: 8 Points 1039">
              <a:extLst>
                <a:ext uri="{FF2B5EF4-FFF2-40B4-BE49-F238E27FC236}">
                  <a16:creationId xmlns:a16="http://schemas.microsoft.com/office/drawing/2014/main" id="{06B5D731-E351-765B-5B4E-0B9975675C1F}"/>
                </a:ext>
              </a:extLst>
            </p:cNvPr>
            <p:cNvSpPr/>
            <p:nvPr/>
          </p:nvSpPr>
          <p:spPr>
            <a:xfrm>
              <a:off x="8424068" y="-192659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1" name="Star: 8 Points 1040">
              <a:extLst>
                <a:ext uri="{FF2B5EF4-FFF2-40B4-BE49-F238E27FC236}">
                  <a16:creationId xmlns:a16="http://schemas.microsoft.com/office/drawing/2014/main" id="{0B0D9029-E7C3-138E-2AC0-AB33465A0FFC}"/>
                </a:ext>
              </a:extLst>
            </p:cNvPr>
            <p:cNvSpPr/>
            <p:nvPr/>
          </p:nvSpPr>
          <p:spPr>
            <a:xfrm>
              <a:off x="8396107" y="588359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2" name="Star: 8 Points 1041">
              <a:extLst>
                <a:ext uri="{FF2B5EF4-FFF2-40B4-BE49-F238E27FC236}">
                  <a16:creationId xmlns:a16="http://schemas.microsoft.com/office/drawing/2014/main" id="{967B395D-AA00-209B-53AA-993033BB1715}"/>
                </a:ext>
              </a:extLst>
            </p:cNvPr>
            <p:cNvSpPr/>
            <p:nvPr/>
          </p:nvSpPr>
          <p:spPr>
            <a:xfrm rot="16200000">
              <a:off x="5457930" y="-829034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3" name="Star: 8 Points 1042">
              <a:extLst>
                <a:ext uri="{FF2B5EF4-FFF2-40B4-BE49-F238E27FC236}">
                  <a16:creationId xmlns:a16="http://schemas.microsoft.com/office/drawing/2014/main" id="{84B0322E-0347-9BBF-0A0C-DCA8DC1EA89C}"/>
                </a:ext>
              </a:extLst>
            </p:cNvPr>
            <p:cNvSpPr/>
            <p:nvPr/>
          </p:nvSpPr>
          <p:spPr>
            <a:xfrm rot="16200000">
              <a:off x="5731378" y="-638201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4" name="Star: 8 Points 1043">
              <a:extLst>
                <a:ext uri="{FF2B5EF4-FFF2-40B4-BE49-F238E27FC236}">
                  <a16:creationId xmlns:a16="http://schemas.microsoft.com/office/drawing/2014/main" id="{28B2197B-E5FF-62F1-A856-254DD63564F2}"/>
                </a:ext>
              </a:extLst>
            </p:cNvPr>
            <p:cNvSpPr/>
            <p:nvPr/>
          </p:nvSpPr>
          <p:spPr>
            <a:xfrm>
              <a:off x="6840358" y="-32863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5" name="Star: 8 Points 1044">
              <a:extLst>
                <a:ext uri="{FF2B5EF4-FFF2-40B4-BE49-F238E27FC236}">
                  <a16:creationId xmlns:a16="http://schemas.microsoft.com/office/drawing/2014/main" id="{AC32196B-966D-59B3-7224-4B9A6540AED9}"/>
                </a:ext>
              </a:extLst>
            </p:cNvPr>
            <p:cNvSpPr/>
            <p:nvPr/>
          </p:nvSpPr>
          <p:spPr>
            <a:xfrm>
              <a:off x="7722047" y="157930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46" name="Snowflakes14">
            <a:extLst>
              <a:ext uri="{FF2B5EF4-FFF2-40B4-BE49-F238E27FC236}">
                <a16:creationId xmlns:a16="http://schemas.microsoft.com/office/drawing/2014/main" id="{02820513-5E3F-6833-9596-EEEEFA8A919D}"/>
              </a:ext>
            </a:extLst>
          </p:cNvPr>
          <p:cNvGrpSpPr/>
          <p:nvPr/>
        </p:nvGrpSpPr>
        <p:grpSpPr>
          <a:xfrm>
            <a:off x="4091319" y="-747996"/>
            <a:ext cx="4382643" cy="1385310"/>
            <a:chOff x="4091319" y="-747996"/>
            <a:chExt cx="4382643" cy="1385310"/>
          </a:xfrm>
        </p:grpSpPr>
        <p:sp>
          <p:nvSpPr>
            <p:cNvPr id="1047" name="Star: 8 Points 1046">
              <a:extLst>
                <a:ext uri="{FF2B5EF4-FFF2-40B4-BE49-F238E27FC236}">
                  <a16:creationId xmlns:a16="http://schemas.microsoft.com/office/drawing/2014/main" id="{80831EB6-97C3-D408-7BFE-18456FDD3CD9}"/>
                </a:ext>
              </a:extLst>
            </p:cNvPr>
            <p:cNvSpPr/>
            <p:nvPr/>
          </p:nvSpPr>
          <p:spPr>
            <a:xfrm>
              <a:off x="5230301" y="122473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8" name="Star: 8 Points 1047">
              <a:extLst>
                <a:ext uri="{FF2B5EF4-FFF2-40B4-BE49-F238E27FC236}">
                  <a16:creationId xmlns:a16="http://schemas.microsoft.com/office/drawing/2014/main" id="{FFCB318B-5128-BAEB-E0BD-A1675DDD8EA0}"/>
                </a:ext>
              </a:extLst>
            </p:cNvPr>
            <p:cNvSpPr/>
            <p:nvPr/>
          </p:nvSpPr>
          <p:spPr>
            <a:xfrm rot="16200000">
              <a:off x="5405084" y="-390992"/>
              <a:ext cx="124818" cy="1248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9" name="Star: 8 Points 1048">
              <a:extLst>
                <a:ext uri="{FF2B5EF4-FFF2-40B4-BE49-F238E27FC236}">
                  <a16:creationId xmlns:a16="http://schemas.microsoft.com/office/drawing/2014/main" id="{CBB7210C-CEE7-602F-008B-9658056884EC}"/>
                </a:ext>
              </a:extLst>
            </p:cNvPr>
            <p:cNvSpPr/>
            <p:nvPr/>
          </p:nvSpPr>
          <p:spPr>
            <a:xfrm>
              <a:off x="7899467" y="391271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0" name="Star: 8 Points 1049">
              <a:extLst>
                <a:ext uri="{FF2B5EF4-FFF2-40B4-BE49-F238E27FC236}">
                  <a16:creationId xmlns:a16="http://schemas.microsoft.com/office/drawing/2014/main" id="{CD59EF9E-638A-8118-7AEA-96F9F65E22EE}"/>
                </a:ext>
              </a:extLst>
            </p:cNvPr>
            <p:cNvSpPr/>
            <p:nvPr/>
          </p:nvSpPr>
          <p:spPr>
            <a:xfrm rot="16200000">
              <a:off x="4091319" y="-94397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1" name="Star: 8 Points 1050">
              <a:extLst>
                <a:ext uri="{FF2B5EF4-FFF2-40B4-BE49-F238E27FC236}">
                  <a16:creationId xmlns:a16="http://schemas.microsoft.com/office/drawing/2014/main" id="{2DDB85E9-6E09-1970-7EEC-D0063C7D4E65}"/>
                </a:ext>
              </a:extLst>
            </p:cNvPr>
            <p:cNvSpPr/>
            <p:nvPr/>
          </p:nvSpPr>
          <p:spPr>
            <a:xfrm>
              <a:off x="6738143" y="-286925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2" name="Star: 8 Points 1051">
              <a:extLst>
                <a:ext uri="{FF2B5EF4-FFF2-40B4-BE49-F238E27FC236}">
                  <a16:creationId xmlns:a16="http://schemas.microsoft.com/office/drawing/2014/main" id="{F6271908-3489-C157-6319-119BECC27084}"/>
                </a:ext>
              </a:extLst>
            </p:cNvPr>
            <p:cNvSpPr/>
            <p:nvPr/>
          </p:nvSpPr>
          <p:spPr>
            <a:xfrm>
              <a:off x="7595269" y="-456313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3" name="Star: 8 Points 1052">
              <a:extLst>
                <a:ext uri="{FF2B5EF4-FFF2-40B4-BE49-F238E27FC236}">
                  <a16:creationId xmlns:a16="http://schemas.microsoft.com/office/drawing/2014/main" id="{283A0410-0B85-C768-2A96-1B36F9C92E86}"/>
                </a:ext>
              </a:extLst>
            </p:cNvPr>
            <p:cNvSpPr/>
            <p:nvPr/>
          </p:nvSpPr>
          <p:spPr>
            <a:xfrm rot="16200000">
              <a:off x="6532139" y="-647110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4" name="Star: 8 Points 1053">
              <a:extLst>
                <a:ext uri="{FF2B5EF4-FFF2-40B4-BE49-F238E27FC236}">
                  <a16:creationId xmlns:a16="http://schemas.microsoft.com/office/drawing/2014/main" id="{E2BC91A8-6579-F2E9-20E1-779095EC219B}"/>
                </a:ext>
              </a:extLst>
            </p:cNvPr>
            <p:cNvSpPr/>
            <p:nvPr/>
          </p:nvSpPr>
          <p:spPr>
            <a:xfrm rot="16200000">
              <a:off x="8287994" y="-395862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5" name="Star: 8 Points 1054">
              <a:extLst>
                <a:ext uri="{FF2B5EF4-FFF2-40B4-BE49-F238E27FC236}">
                  <a16:creationId xmlns:a16="http://schemas.microsoft.com/office/drawing/2014/main" id="{CD0F2A8B-E9EF-C046-3F34-381D3AC482D4}"/>
                </a:ext>
              </a:extLst>
            </p:cNvPr>
            <p:cNvSpPr/>
            <p:nvPr/>
          </p:nvSpPr>
          <p:spPr>
            <a:xfrm>
              <a:off x="8394587" y="557939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6" name="Star: 8 Points 1055">
              <a:extLst>
                <a:ext uri="{FF2B5EF4-FFF2-40B4-BE49-F238E27FC236}">
                  <a16:creationId xmlns:a16="http://schemas.microsoft.com/office/drawing/2014/main" id="{8776C82B-995D-08BC-5F99-7E524EF19D67}"/>
                </a:ext>
              </a:extLst>
            </p:cNvPr>
            <p:cNvSpPr/>
            <p:nvPr/>
          </p:nvSpPr>
          <p:spPr>
            <a:xfrm rot="16200000">
              <a:off x="5468117" y="-74799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57" name="Snowflakes13">
            <a:extLst>
              <a:ext uri="{FF2B5EF4-FFF2-40B4-BE49-F238E27FC236}">
                <a16:creationId xmlns:a16="http://schemas.microsoft.com/office/drawing/2014/main" id="{1A091DBA-7A70-7B82-0359-2FB994DDF589}"/>
              </a:ext>
            </a:extLst>
          </p:cNvPr>
          <p:cNvGrpSpPr/>
          <p:nvPr/>
        </p:nvGrpSpPr>
        <p:grpSpPr>
          <a:xfrm>
            <a:off x="4887105" y="-574792"/>
            <a:ext cx="3365461" cy="1331624"/>
            <a:chOff x="4950901" y="-647066"/>
            <a:chExt cx="3365461" cy="1331624"/>
          </a:xfrm>
        </p:grpSpPr>
        <p:sp>
          <p:nvSpPr>
            <p:cNvPr id="1058" name="Star: 8 Points 1057">
              <a:extLst>
                <a:ext uri="{FF2B5EF4-FFF2-40B4-BE49-F238E27FC236}">
                  <a16:creationId xmlns:a16="http://schemas.microsoft.com/office/drawing/2014/main" id="{E51F1B38-95D3-37D7-0306-375859865AA3}"/>
                </a:ext>
              </a:extLst>
            </p:cNvPr>
            <p:cNvSpPr/>
            <p:nvPr/>
          </p:nvSpPr>
          <p:spPr>
            <a:xfrm>
              <a:off x="4950901" y="2820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9" name="Star: 8 Points 1058">
              <a:extLst>
                <a:ext uri="{FF2B5EF4-FFF2-40B4-BE49-F238E27FC236}">
                  <a16:creationId xmlns:a16="http://schemas.microsoft.com/office/drawing/2014/main" id="{BA716D37-B32F-853E-B42C-1CEB1941F98F}"/>
                </a:ext>
              </a:extLst>
            </p:cNvPr>
            <p:cNvSpPr/>
            <p:nvPr/>
          </p:nvSpPr>
          <p:spPr>
            <a:xfrm>
              <a:off x="6274367" y="39475"/>
              <a:ext cx="124820" cy="1248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0" name="Star: 8 Points 1059">
              <a:extLst>
                <a:ext uri="{FF2B5EF4-FFF2-40B4-BE49-F238E27FC236}">
                  <a16:creationId xmlns:a16="http://schemas.microsoft.com/office/drawing/2014/main" id="{CED850F8-8CC1-30D2-C50A-C120865C828D}"/>
                </a:ext>
              </a:extLst>
            </p:cNvPr>
            <p:cNvSpPr/>
            <p:nvPr/>
          </p:nvSpPr>
          <p:spPr>
            <a:xfrm>
              <a:off x="6960949" y="-437084"/>
              <a:ext cx="124820" cy="1248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1" name="Star: 8 Points 1060">
              <a:extLst>
                <a:ext uri="{FF2B5EF4-FFF2-40B4-BE49-F238E27FC236}">
                  <a16:creationId xmlns:a16="http://schemas.microsoft.com/office/drawing/2014/main" id="{60145FE3-328C-2AAD-0E2D-E05E909A38E7}"/>
                </a:ext>
              </a:extLst>
            </p:cNvPr>
            <p:cNvSpPr/>
            <p:nvPr/>
          </p:nvSpPr>
          <p:spPr>
            <a:xfrm rot="16200000">
              <a:off x="5610116" y="-157893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2" name="Star: 8 Points 1061">
              <a:extLst>
                <a:ext uri="{FF2B5EF4-FFF2-40B4-BE49-F238E27FC236}">
                  <a16:creationId xmlns:a16="http://schemas.microsoft.com/office/drawing/2014/main" id="{53D7F0C4-F0E7-1009-D540-B27C84B56B1F}"/>
                </a:ext>
              </a:extLst>
            </p:cNvPr>
            <p:cNvSpPr/>
            <p:nvPr/>
          </p:nvSpPr>
          <p:spPr>
            <a:xfrm rot="16200000">
              <a:off x="5408310" y="163785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3" name="Star: 8 Points 1062">
              <a:extLst>
                <a:ext uri="{FF2B5EF4-FFF2-40B4-BE49-F238E27FC236}">
                  <a16:creationId xmlns:a16="http://schemas.microsoft.com/office/drawing/2014/main" id="{26A84602-88E7-DACF-EEB2-6DE7F409BD33}"/>
                </a:ext>
              </a:extLst>
            </p:cNvPr>
            <p:cNvSpPr/>
            <p:nvPr/>
          </p:nvSpPr>
          <p:spPr>
            <a:xfrm rot="16200000">
              <a:off x="6125463" y="-259442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4" name="Star: 8 Points 1063">
              <a:extLst>
                <a:ext uri="{FF2B5EF4-FFF2-40B4-BE49-F238E27FC236}">
                  <a16:creationId xmlns:a16="http://schemas.microsoft.com/office/drawing/2014/main" id="{A9E9F9D4-4EC5-4C7F-8BDD-72B5FF1BC0EE}"/>
                </a:ext>
              </a:extLst>
            </p:cNvPr>
            <p:cNvSpPr/>
            <p:nvPr/>
          </p:nvSpPr>
          <p:spPr>
            <a:xfrm>
              <a:off x="7939016" y="605183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5" name="Star: 8 Points 1064">
              <a:extLst>
                <a:ext uri="{FF2B5EF4-FFF2-40B4-BE49-F238E27FC236}">
                  <a16:creationId xmlns:a16="http://schemas.microsoft.com/office/drawing/2014/main" id="{D8BAAB1E-0DA8-59AB-B5DE-2085B683FD87}"/>
                </a:ext>
              </a:extLst>
            </p:cNvPr>
            <p:cNvSpPr/>
            <p:nvPr/>
          </p:nvSpPr>
          <p:spPr>
            <a:xfrm rot="16200000">
              <a:off x="6843195" y="-163565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6" name="Star: 8 Points 1065">
              <a:extLst>
                <a:ext uri="{FF2B5EF4-FFF2-40B4-BE49-F238E27FC236}">
                  <a16:creationId xmlns:a16="http://schemas.microsoft.com/office/drawing/2014/main" id="{4867B744-3DEB-3BD5-7F3F-59E2C5255F36}"/>
                </a:ext>
              </a:extLst>
            </p:cNvPr>
            <p:cNvSpPr/>
            <p:nvPr/>
          </p:nvSpPr>
          <p:spPr>
            <a:xfrm>
              <a:off x="7760752" y="-26276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7" name="Star: 8 Points 1066">
              <a:extLst>
                <a:ext uri="{FF2B5EF4-FFF2-40B4-BE49-F238E27FC236}">
                  <a16:creationId xmlns:a16="http://schemas.microsoft.com/office/drawing/2014/main" id="{C148FA02-0BAE-BB4A-A90D-4AB51C7C8B28}"/>
                </a:ext>
              </a:extLst>
            </p:cNvPr>
            <p:cNvSpPr/>
            <p:nvPr/>
          </p:nvSpPr>
          <p:spPr>
            <a:xfrm>
              <a:off x="8236987" y="233697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8" name="Star: 8 Points 1067">
              <a:extLst>
                <a:ext uri="{FF2B5EF4-FFF2-40B4-BE49-F238E27FC236}">
                  <a16:creationId xmlns:a16="http://schemas.microsoft.com/office/drawing/2014/main" id="{611433B2-1F89-DD21-881B-296FE14E10AD}"/>
                </a:ext>
              </a:extLst>
            </p:cNvPr>
            <p:cNvSpPr/>
            <p:nvPr/>
          </p:nvSpPr>
          <p:spPr>
            <a:xfrm rot="16200000">
              <a:off x="6709196" y="-64706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69" name="Snowflakes12">
            <a:extLst>
              <a:ext uri="{FF2B5EF4-FFF2-40B4-BE49-F238E27FC236}">
                <a16:creationId xmlns:a16="http://schemas.microsoft.com/office/drawing/2014/main" id="{4350FC64-7F30-05D9-6A4B-5CFD2A7AEF90}"/>
              </a:ext>
            </a:extLst>
          </p:cNvPr>
          <p:cNvGrpSpPr/>
          <p:nvPr/>
        </p:nvGrpSpPr>
        <p:grpSpPr>
          <a:xfrm>
            <a:off x="4713729" y="-1064905"/>
            <a:ext cx="3494185" cy="1645346"/>
            <a:chOff x="4713729" y="-1064905"/>
            <a:chExt cx="3494185" cy="1645346"/>
          </a:xfrm>
        </p:grpSpPr>
        <p:sp>
          <p:nvSpPr>
            <p:cNvPr id="1070" name="Star: 8 Points 1069">
              <a:extLst>
                <a:ext uri="{FF2B5EF4-FFF2-40B4-BE49-F238E27FC236}">
                  <a16:creationId xmlns:a16="http://schemas.microsoft.com/office/drawing/2014/main" id="{91BB9607-634B-1042-3BAA-FB377591E22D}"/>
                </a:ext>
              </a:extLst>
            </p:cNvPr>
            <p:cNvSpPr/>
            <p:nvPr/>
          </p:nvSpPr>
          <p:spPr>
            <a:xfrm>
              <a:off x="4713729" y="381120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1" name="Star: 8 Points 1070">
              <a:extLst>
                <a:ext uri="{FF2B5EF4-FFF2-40B4-BE49-F238E27FC236}">
                  <a16:creationId xmlns:a16="http://schemas.microsoft.com/office/drawing/2014/main" id="{B361FEA6-13C8-11E6-C6BB-44062254F515}"/>
                </a:ext>
              </a:extLst>
            </p:cNvPr>
            <p:cNvSpPr/>
            <p:nvPr/>
          </p:nvSpPr>
          <p:spPr>
            <a:xfrm>
              <a:off x="8128539" y="50106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2" name="Star: 8 Points 1071">
              <a:extLst>
                <a:ext uri="{FF2B5EF4-FFF2-40B4-BE49-F238E27FC236}">
                  <a16:creationId xmlns:a16="http://schemas.microsoft.com/office/drawing/2014/main" id="{1FC2E9DF-7159-712F-9037-6F7EE95F897F}"/>
                </a:ext>
              </a:extLst>
            </p:cNvPr>
            <p:cNvSpPr/>
            <p:nvPr/>
          </p:nvSpPr>
          <p:spPr>
            <a:xfrm rot="16200000">
              <a:off x="5171252" y="-147344"/>
              <a:ext cx="124818" cy="1248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3" name="Star: 8 Points 1072">
              <a:extLst>
                <a:ext uri="{FF2B5EF4-FFF2-40B4-BE49-F238E27FC236}">
                  <a16:creationId xmlns:a16="http://schemas.microsoft.com/office/drawing/2014/main" id="{6E88345A-BBDF-1F70-3C53-F44E1AD399F0}"/>
                </a:ext>
              </a:extLst>
            </p:cNvPr>
            <p:cNvSpPr/>
            <p:nvPr/>
          </p:nvSpPr>
          <p:spPr>
            <a:xfrm rot="16200000">
              <a:off x="7591248" y="72797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4" name="Star: 8 Points 1073">
              <a:extLst>
                <a:ext uri="{FF2B5EF4-FFF2-40B4-BE49-F238E27FC236}">
                  <a16:creationId xmlns:a16="http://schemas.microsoft.com/office/drawing/2014/main" id="{794E4282-3C84-18C7-6CC3-3CC6BCEFB4BC}"/>
                </a:ext>
              </a:extLst>
            </p:cNvPr>
            <p:cNvSpPr/>
            <p:nvPr/>
          </p:nvSpPr>
          <p:spPr>
            <a:xfrm>
              <a:off x="6653364" y="-405125"/>
              <a:ext cx="124820" cy="1248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5" name="Star: 8 Points 1074">
              <a:extLst>
                <a:ext uri="{FF2B5EF4-FFF2-40B4-BE49-F238E27FC236}">
                  <a16:creationId xmlns:a16="http://schemas.microsoft.com/office/drawing/2014/main" id="{61017A7C-DC62-1D18-13E9-9ED98DF1EEDA}"/>
                </a:ext>
              </a:extLst>
            </p:cNvPr>
            <p:cNvSpPr/>
            <p:nvPr/>
          </p:nvSpPr>
          <p:spPr>
            <a:xfrm>
              <a:off x="6128265" y="-1064905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6" name="Star: 8 Points 1075">
              <a:extLst>
                <a:ext uri="{FF2B5EF4-FFF2-40B4-BE49-F238E27FC236}">
                  <a16:creationId xmlns:a16="http://schemas.microsoft.com/office/drawing/2014/main" id="{AC08B868-5706-A99B-CC7B-2FEE9BE88916}"/>
                </a:ext>
              </a:extLst>
            </p:cNvPr>
            <p:cNvSpPr/>
            <p:nvPr/>
          </p:nvSpPr>
          <p:spPr>
            <a:xfrm rot="16200000">
              <a:off x="7791385" y="-424588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7" name="Star: 8 Points 1076">
              <a:extLst>
                <a:ext uri="{FF2B5EF4-FFF2-40B4-BE49-F238E27FC236}">
                  <a16:creationId xmlns:a16="http://schemas.microsoft.com/office/drawing/2014/main" id="{A3405F1D-09CF-8A21-7BD5-56CC7E3AAE77}"/>
                </a:ext>
              </a:extLst>
            </p:cNvPr>
            <p:cNvSpPr/>
            <p:nvPr/>
          </p:nvSpPr>
          <p:spPr>
            <a:xfrm>
              <a:off x="5766149" y="-510560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8" name="Star: 8 Points 1077">
              <a:extLst>
                <a:ext uri="{FF2B5EF4-FFF2-40B4-BE49-F238E27FC236}">
                  <a16:creationId xmlns:a16="http://schemas.microsoft.com/office/drawing/2014/main" id="{562B19A9-B1D6-75ED-C0BF-E98381A64CEC}"/>
                </a:ext>
              </a:extLst>
            </p:cNvPr>
            <p:cNvSpPr/>
            <p:nvPr/>
          </p:nvSpPr>
          <p:spPr>
            <a:xfrm>
              <a:off x="6299549" y="-752379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9" name="Star: 8 Points 1078">
              <a:extLst>
                <a:ext uri="{FF2B5EF4-FFF2-40B4-BE49-F238E27FC236}">
                  <a16:creationId xmlns:a16="http://schemas.microsoft.com/office/drawing/2014/main" id="{DEFF8444-3CF1-8B09-C359-6B6A7E2422A4}"/>
                </a:ext>
              </a:extLst>
            </p:cNvPr>
            <p:cNvSpPr/>
            <p:nvPr/>
          </p:nvSpPr>
          <p:spPr>
            <a:xfrm>
              <a:off x="7018935" y="-298172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0" name="Star: 8 Points 1079">
              <a:extLst>
                <a:ext uri="{FF2B5EF4-FFF2-40B4-BE49-F238E27FC236}">
                  <a16:creationId xmlns:a16="http://schemas.microsoft.com/office/drawing/2014/main" id="{892A5768-CF99-8D1D-04A9-2EA90AFDC932}"/>
                </a:ext>
              </a:extLst>
            </p:cNvPr>
            <p:cNvSpPr/>
            <p:nvPr/>
          </p:nvSpPr>
          <p:spPr>
            <a:xfrm rot="16200000">
              <a:off x="5128515" y="-696827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81" name="Snowflakes11">
            <a:extLst>
              <a:ext uri="{FF2B5EF4-FFF2-40B4-BE49-F238E27FC236}">
                <a16:creationId xmlns:a16="http://schemas.microsoft.com/office/drawing/2014/main" id="{93185C60-C08E-44BD-2AB8-4277A3697A8F}"/>
              </a:ext>
            </a:extLst>
          </p:cNvPr>
          <p:cNvGrpSpPr/>
          <p:nvPr/>
        </p:nvGrpSpPr>
        <p:grpSpPr>
          <a:xfrm>
            <a:off x="4402578" y="-935874"/>
            <a:ext cx="4113475" cy="1859809"/>
            <a:chOff x="4402578" y="-935874"/>
            <a:chExt cx="4113475" cy="1859809"/>
          </a:xfrm>
        </p:grpSpPr>
        <p:sp>
          <p:nvSpPr>
            <p:cNvPr id="1082" name="Star: 8 Points 1081">
              <a:extLst>
                <a:ext uri="{FF2B5EF4-FFF2-40B4-BE49-F238E27FC236}">
                  <a16:creationId xmlns:a16="http://schemas.microsoft.com/office/drawing/2014/main" id="{63C88D80-1155-4A18-8CCF-73A21F59C9AB}"/>
                </a:ext>
              </a:extLst>
            </p:cNvPr>
            <p:cNvSpPr/>
            <p:nvPr/>
          </p:nvSpPr>
          <p:spPr>
            <a:xfrm>
              <a:off x="5938203" y="238249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3" name="Star: 8 Points 1082">
              <a:extLst>
                <a:ext uri="{FF2B5EF4-FFF2-40B4-BE49-F238E27FC236}">
                  <a16:creationId xmlns:a16="http://schemas.microsoft.com/office/drawing/2014/main" id="{293F3597-CA1C-E3F0-CF9D-E27B9992B53E}"/>
                </a:ext>
              </a:extLst>
            </p:cNvPr>
            <p:cNvSpPr/>
            <p:nvPr/>
          </p:nvSpPr>
          <p:spPr>
            <a:xfrm>
              <a:off x="4402578" y="284917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4" name="Star: 8 Points 1083">
              <a:extLst>
                <a:ext uri="{FF2B5EF4-FFF2-40B4-BE49-F238E27FC236}">
                  <a16:creationId xmlns:a16="http://schemas.microsoft.com/office/drawing/2014/main" id="{A9D65FDD-947D-BCF4-0748-8F0281754054}"/>
                </a:ext>
              </a:extLst>
            </p:cNvPr>
            <p:cNvSpPr/>
            <p:nvPr/>
          </p:nvSpPr>
          <p:spPr>
            <a:xfrm>
              <a:off x="8470333" y="878215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5" name="Star: 8 Points 1084">
              <a:extLst>
                <a:ext uri="{FF2B5EF4-FFF2-40B4-BE49-F238E27FC236}">
                  <a16:creationId xmlns:a16="http://schemas.microsoft.com/office/drawing/2014/main" id="{4697BCB3-CD23-E288-3044-835528588BD0}"/>
                </a:ext>
              </a:extLst>
            </p:cNvPr>
            <p:cNvSpPr/>
            <p:nvPr/>
          </p:nvSpPr>
          <p:spPr>
            <a:xfrm rot="16200000">
              <a:off x="6193479" y="-562806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6" name="Star: 8 Points 1085">
              <a:extLst>
                <a:ext uri="{FF2B5EF4-FFF2-40B4-BE49-F238E27FC236}">
                  <a16:creationId xmlns:a16="http://schemas.microsoft.com/office/drawing/2014/main" id="{0B02845D-7E6E-14A7-E3E7-E77DAF785B5C}"/>
                </a:ext>
              </a:extLst>
            </p:cNvPr>
            <p:cNvSpPr/>
            <p:nvPr/>
          </p:nvSpPr>
          <p:spPr>
            <a:xfrm>
              <a:off x="6943984" y="245580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7" name="Star: 8 Points 1086">
              <a:extLst>
                <a:ext uri="{FF2B5EF4-FFF2-40B4-BE49-F238E27FC236}">
                  <a16:creationId xmlns:a16="http://schemas.microsoft.com/office/drawing/2014/main" id="{EA5932E0-4543-8F2B-50C9-00AF5A61AE3B}"/>
                </a:ext>
              </a:extLst>
            </p:cNvPr>
            <p:cNvSpPr/>
            <p:nvPr/>
          </p:nvSpPr>
          <p:spPr>
            <a:xfrm>
              <a:off x="7583058" y="262545"/>
              <a:ext cx="124820" cy="1248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8" name="Star: 8 Points 1087">
              <a:extLst>
                <a:ext uri="{FF2B5EF4-FFF2-40B4-BE49-F238E27FC236}">
                  <a16:creationId xmlns:a16="http://schemas.microsoft.com/office/drawing/2014/main" id="{FD5EE3FD-4706-4DBE-30DF-54A45F5BDA23}"/>
                </a:ext>
              </a:extLst>
            </p:cNvPr>
            <p:cNvSpPr/>
            <p:nvPr/>
          </p:nvSpPr>
          <p:spPr>
            <a:xfrm>
              <a:off x="8242917" y="-191840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9" name="Star: 8 Points 1088">
              <a:extLst>
                <a:ext uri="{FF2B5EF4-FFF2-40B4-BE49-F238E27FC236}">
                  <a16:creationId xmlns:a16="http://schemas.microsoft.com/office/drawing/2014/main" id="{FC7F57E1-3BD9-19AF-4DA0-8B65F409EC2E}"/>
                </a:ext>
              </a:extLst>
            </p:cNvPr>
            <p:cNvSpPr/>
            <p:nvPr/>
          </p:nvSpPr>
          <p:spPr>
            <a:xfrm>
              <a:off x="5044950" y="-148742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0" name="Star: 8 Points 1089">
              <a:extLst>
                <a:ext uri="{FF2B5EF4-FFF2-40B4-BE49-F238E27FC236}">
                  <a16:creationId xmlns:a16="http://schemas.microsoft.com/office/drawing/2014/main" id="{4668CAFE-F1BB-1443-85E6-C639FE7EF60B}"/>
                </a:ext>
              </a:extLst>
            </p:cNvPr>
            <p:cNvSpPr/>
            <p:nvPr/>
          </p:nvSpPr>
          <p:spPr>
            <a:xfrm rot="16200000">
              <a:off x="5426285" y="-398688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1" name="Star: 8 Points 1090">
              <a:extLst>
                <a:ext uri="{FF2B5EF4-FFF2-40B4-BE49-F238E27FC236}">
                  <a16:creationId xmlns:a16="http://schemas.microsoft.com/office/drawing/2014/main" id="{10B29591-E91E-25F2-3AAD-2ABA1718E84B}"/>
                </a:ext>
              </a:extLst>
            </p:cNvPr>
            <p:cNvSpPr/>
            <p:nvPr/>
          </p:nvSpPr>
          <p:spPr>
            <a:xfrm rot="16200000">
              <a:off x="5000238" y="-935875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2" name="Star: 8 Points 1091">
              <a:extLst>
                <a:ext uri="{FF2B5EF4-FFF2-40B4-BE49-F238E27FC236}">
                  <a16:creationId xmlns:a16="http://schemas.microsoft.com/office/drawing/2014/main" id="{64AB91DC-3995-7926-FF42-A40F29E3AA5F}"/>
                </a:ext>
              </a:extLst>
            </p:cNvPr>
            <p:cNvSpPr/>
            <p:nvPr/>
          </p:nvSpPr>
          <p:spPr>
            <a:xfrm>
              <a:off x="7327384" y="-32675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93" name="Snowflakes10">
            <a:extLst>
              <a:ext uri="{FF2B5EF4-FFF2-40B4-BE49-F238E27FC236}">
                <a16:creationId xmlns:a16="http://schemas.microsoft.com/office/drawing/2014/main" id="{E476D534-4B65-EFA4-CF1C-70349F735F04}"/>
              </a:ext>
            </a:extLst>
          </p:cNvPr>
          <p:cNvGrpSpPr/>
          <p:nvPr/>
        </p:nvGrpSpPr>
        <p:grpSpPr>
          <a:xfrm>
            <a:off x="4586409" y="-668621"/>
            <a:ext cx="3915514" cy="1273708"/>
            <a:chOff x="4586409" y="-668621"/>
            <a:chExt cx="3915514" cy="1273708"/>
          </a:xfrm>
        </p:grpSpPr>
        <p:sp>
          <p:nvSpPr>
            <p:cNvPr id="1094" name="Star: 8 Points 1093">
              <a:extLst>
                <a:ext uri="{FF2B5EF4-FFF2-40B4-BE49-F238E27FC236}">
                  <a16:creationId xmlns:a16="http://schemas.microsoft.com/office/drawing/2014/main" id="{C20A4E19-29A5-51CA-9C05-BCBAB721AC3B}"/>
                </a:ext>
              </a:extLst>
            </p:cNvPr>
            <p:cNvSpPr/>
            <p:nvPr/>
          </p:nvSpPr>
          <p:spPr>
            <a:xfrm>
              <a:off x="6512136" y="212010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5" name="Star: 8 Points 1094">
              <a:extLst>
                <a:ext uri="{FF2B5EF4-FFF2-40B4-BE49-F238E27FC236}">
                  <a16:creationId xmlns:a16="http://schemas.microsoft.com/office/drawing/2014/main" id="{BD49CBA5-1A0E-4504-448C-30BFDFCFFB13}"/>
                </a:ext>
              </a:extLst>
            </p:cNvPr>
            <p:cNvSpPr/>
            <p:nvPr/>
          </p:nvSpPr>
          <p:spPr>
            <a:xfrm>
              <a:off x="4586409" y="525712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6" name="Star: 8 Points 1095">
              <a:extLst>
                <a:ext uri="{FF2B5EF4-FFF2-40B4-BE49-F238E27FC236}">
                  <a16:creationId xmlns:a16="http://schemas.microsoft.com/office/drawing/2014/main" id="{E26A731E-D99A-0E5D-F260-BCE4C1F22114}"/>
                </a:ext>
              </a:extLst>
            </p:cNvPr>
            <p:cNvSpPr/>
            <p:nvPr/>
          </p:nvSpPr>
          <p:spPr>
            <a:xfrm rot="16200000">
              <a:off x="8143766" y="512493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7" name="Star: 8 Points 1096">
              <a:extLst>
                <a:ext uri="{FF2B5EF4-FFF2-40B4-BE49-F238E27FC236}">
                  <a16:creationId xmlns:a16="http://schemas.microsoft.com/office/drawing/2014/main" id="{C8087775-5222-5D3B-B25C-99E5124437A1}"/>
                </a:ext>
              </a:extLst>
            </p:cNvPr>
            <p:cNvSpPr/>
            <p:nvPr/>
          </p:nvSpPr>
          <p:spPr>
            <a:xfrm rot="16200000">
              <a:off x="7471226" y="112484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8" name="Star: 8 Points 1097">
              <a:extLst>
                <a:ext uri="{FF2B5EF4-FFF2-40B4-BE49-F238E27FC236}">
                  <a16:creationId xmlns:a16="http://schemas.microsoft.com/office/drawing/2014/main" id="{6AB8B126-3DF4-A729-BB8F-6081109CCFA8}"/>
                </a:ext>
              </a:extLst>
            </p:cNvPr>
            <p:cNvSpPr/>
            <p:nvPr/>
          </p:nvSpPr>
          <p:spPr>
            <a:xfrm rot="16200000">
              <a:off x="5192453" y="-155040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9" name="Star: 8 Points 1098">
              <a:extLst>
                <a:ext uri="{FF2B5EF4-FFF2-40B4-BE49-F238E27FC236}">
                  <a16:creationId xmlns:a16="http://schemas.microsoft.com/office/drawing/2014/main" id="{3B0411DF-1E98-825E-9A9C-B84535A07426}"/>
                </a:ext>
              </a:extLst>
            </p:cNvPr>
            <p:cNvSpPr/>
            <p:nvPr/>
          </p:nvSpPr>
          <p:spPr>
            <a:xfrm>
              <a:off x="8052058" y="-380462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0" name="Star: 8 Points 1099">
              <a:extLst>
                <a:ext uri="{FF2B5EF4-FFF2-40B4-BE49-F238E27FC236}">
                  <a16:creationId xmlns:a16="http://schemas.microsoft.com/office/drawing/2014/main" id="{33A1655B-45D7-0913-32CD-0AB39A6413E0}"/>
                </a:ext>
              </a:extLst>
            </p:cNvPr>
            <p:cNvSpPr/>
            <p:nvPr/>
          </p:nvSpPr>
          <p:spPr>
            <a:xfrm rot="16200000">
              <a:off x="4593418" y="-381490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1" name="Star: 8 Points 1100">
              <a:extLst>
                <a:ext uri="{FF2B5EF4-FFF2-40B4-BE49-F238E27FC236}">
                  <a16:creationId xmlns:a16="http://schemas.microsoft.com/office/drawing/2014/main" id="{1B1D1DE3-A691-2C3F-7D30-1D18447D85EB}"/>
                </a:ext>
              </a:extLst>
            </p:cNvPr>
            <p:cNvSpPr/>
            <p:nvPr/>
          </p:nvSpPr>
          <p:spPr>
            <a:xfrm>
              <a:off x="8422548" y="-223079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2" name="Star: 8 Points 1101">
              <a:extLst>
                <a:ext uri="{FF2B5EF4-FFF2-40B4-BE49-F238E27FC236}">
                  <a16:creationId xmlns:a16="http://schemas.microsoft.com/office/drawing/2014/main" id="{BECA8F32-E97A-3461-F8A6-A66C0E196D09}"/>
                </a:ext>
              </a:extLst>
            </p:cNvPr>
            <p:cNvSpPr/>
            <p:nvPr/>
          </p:nvSpPr>
          <p:spPr>
            <a:xfrm>
              <a:off x="6990623" y="-653431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3" name="Star: 8 Points 1102">
              <a:extLst>
                <a:ext uri="{FF2B5EF4-FFF2-40B4-BE49-F238E27FC236}">
                  <a16:creationId xmlns:a16="http://schemas.microsoft.com/office/drawing/2014/main" id="{A91CAD9E-BE02-5BA2-8ED4-081BFD0FE5EF}"/>
                </a:ext>
              </a:extLst>
            </p:cNvPr>
            <p:cNvSpPr/>
            <p:nvPr/>
          </p:nvSpPr>
          <p:spPr>
            <a:xfrm>
              <a:off x="6318960" y="-314492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4" name="Star: 8 Points 1103">
              <a:extLst>
                <a:ext uri="{FF2B5EF4-FFF2-40B4-BE49-F238E27FC236}">
                  <a16:creationId xmlns:a16="http://schemas.microsoft.com/office/drawing/2014/main" id="{E1A15672-3151-113F-CCF5-1CEE42AC3E54}"/>
                </a:ext>
              </a:extLst>
            </p:cNvPr>
            <p:cNvSpPr/>
            <p:nvPr/>
          </p:nvSpPr>
          <p:spPr>
            <a:xfrm rot="16200000">
              <a:off x="5729858" y="-668621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05" name="Snowflakes9">
            <a:extLst>
              <a:ext uri="{FF2B5EF4-FFF2-40B4-BE49-F238E27FC236}">
                <a16:creationId xmlns:a16="http://schemas.microsoft.com/office/drawing/2014/main" id="{592A4C36-8E38-9834-8F69-D853BD5986AD}"/>
              </a:ext>
            </a:extLst>
          </p:cNvPr>
          <p:cNvGrpSpPr/>
          <p:nvPr/>
        </p:nvGrpSpPr>
        <p:grpSpPr>
          <a:xfrm>
            <a:off x="4387162" y="-876614"/>
            <a:ext cx="4195656" cy="1508027"/>
            <a:chOff x="4387162" y="-876614"/>
            <a:chExt cx="4195656" cy="1508027"/>
          </a:xfrm>
        </p:grpSpPr>
        <p:sp>
          <p:nvSpPr>
            <p:cNvPr id="1106" name="Star: 8 Points 1105">
              <a:extLst>
                <a:ext uri="{FF2B5EF4-FFF2-40B4-BE49-F238E27FC236}">
                  <a16:creationId xmlns:a16="http://schemas.microsoft.com/office/drawing/2014/main" id="{FAAA83E1-C108-42D1-2E92-90B227ADA540}"/>
                </a:ext>
              </a:extLst>
            </p:cNvPr>
            <p:cNvSpPr/>
            <p:nvPr/>
          </p:nvSpPr>
          <p:spPr>
            <a:xfrm rot="16200000">
              <a:off x="4387162" y="15398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7" name="Star: 8 Points 1106">
              <a:extLst>
                <a:ext uri="{FF2B5EF4-FFF2-40B4-BE49-F238E27FC236}">
                  <a16:creationId xmlns:a16="http://schemas.microsoft.com/office/drawing/2014/main" id="{AA12DC25-E196-F8B5-8C9F-C1FDC7DDA137}"/>
                </a:ext>
              </a:extLst>
            </p:cNvPr>
            <p:cNvSpPr/>
            <p:nvPr/>
          </p:nvSpPr>
          <p:spPr>
            <a:xfrm rot="16200000">
              <a:off x="6179676" y="-159608"/>
              <a:ext cx="124818" cy="1248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8" name="Star: 8 Points 1107">
              <a:extLst>
                <a:ext uri="{FF2B5EF4-FFF2-40B4-BE49-F238E27FC236}">
                  <a16:creationId xmlns:a16="http://schemas.microsoft.com/office/drawing/2014/main" id="{C9BACB9D-29D9-0F46-83F8-3253AA7AB6D5}"/>
                </a:ext>
              </a:extLst>
            </p:cNvPr>
            <p:cNvSpPr/>
            <p:nvPr/>
          </p:nvSpPr>
          <p:spPr>
            <a:xfrm rot="16200000">
              <a:off x="7663954" y="506593"/>
              <a:ext cx="124818" cy="1248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9" name="Star: 8 Points 1108">
              <a:extLst>
                <a:ext uri="{FF2B5EF4-FFF2-40B4-BE49-F238E27FC236}">
                  <a16:creationId xmlns:a16="http://schemas.microsoft.com/office/drawing/2014/main" id="{73F6294E-D86E-5469-775F-514332D9943D}"/>
                </a:ext>
              </a:extLst>
            </p:cNvPr>
            <p:cNvSpPr/>
            <p:nvPr/>
          </p:nvSpPr>
          <p:spPr>
            <a:xfrm>
              <a:off x="5228781" y="92053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0" name="Star: 8 Points 1109">
              <a:extLst>
                <a:ext uri="{FF2B5EF4-FFF2-40B4-BE49-F238E27FC236}">
                  <a16:creationId xmlns:a16="http://schemas.microsoft.com/office/drawing/2014/main" id="{8F0AE8A5-7A45-5649-9D54-6AE353A2C4A5}"/>
                </a:ext>
              </a:extLst>
            </p:cNvPr>
            <p:cNvSpPr/>
            <p:nvPr/>
          </p:nvSpPr>
          <p:spPr>
            <a:xfrm rot="16200000">
              <a:off x="7566869" y="-382887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1" name="Star: 8 Points 1110">
              <a:extLst>
                <a:ext uri="{FF2B5EF4-FFF2-40B4-BE49-F238E27FC236}">
                  <a16:creationId xmlns:a16="http://schemas.microsoft.com/office/drawing/2014/main" id="{C48BEF70-5993-D7EF-51C6-C27BD6BD3C68}"/>
                </a:ext>
              </a:extLst>
            </p:cNvPr>
            <p:cNvSpPr/>
            <p:nvPr/>
          </p:nvSpPr>
          <p:spPr>
            <a:xfrm>
              <a:off x="6534293" y="-266257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2" name="Star: 8 Points 1111">
              <a:extLst>
                <a:ext uri="{FF2B5EF4-FFF2-40B4-BE49-F238E27FC236}">
                  <a16:creationId xmlns:a16="http://schemas.microsoft.com/office/drawing/2014/main" id="{A90B8213-B950-F83B-0D9E-271537438A0E}"/>
                </a:ext>
              </a:extLst>
            </p:cNvPr>
            <p:cNvSpPr/>
            <p:nvPr/>
          </p:nvSpPr>
          <p:spPr>
            <a:xfrm rot="16200000">
              <a:off x="6244573" y="-876614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3" name="Star: 8 Points 1112">
              <a:extLst>
                <a:ext uri="{FF2B5EF4-FFF2-40B4-BE49-F238E27FC236}">
                  <a16:creationId xmlns:a16="http://schemas.microsoft.com/office/drawing/2014/main" id="{499288A0-0FE1-EBDD-0565-9EEBD480A29C}"/>
                </a:ext>
              </a:extLst>
            </p:cNvPr>
            <p:cNvSpPr/>
            <p:nvPr/>
          </p:nvSpPr>
          <p:spPr>
            <a:xfrm rot="16200000">
              <a:off x="8503443" y="20971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4" name="Star: 8 Points 1113">
              <a:extLst>
                <a:ext uri="{FF2B5EF4-FFF2-40B4-BE49-F238E27FC236}">
                  <a16:creationId xmlns:a16="http://schemas.microsoft.com/office/drawing/2014/main" id="{411456EB-B538-46CE-9D25-AC96BDABD4BE}"/>
                </a:ext>
              </a:extLst>
            </p:cNvPr>
            <p:cNvSpPr/>
            <p:nvPr/>
          </p:nvSpPr>
          <p:spPr>
            <a:xfrm rot="16200000">
              <a:off x="5202410" y="-523368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15" name="Snowflakes8">
            <a:extLst>
              <a:ext uri="{FF2B5EF4-FFF2-40B4-BE49-F238E27FC236}">
                <a16:creationId xmlns:a16="http://schemas.microsoft.com/office/drawing/2014/main" id="{83002586-B961-80D9-B264-C5D6D8D6652C}"/>
              </a:ext>
            </a:extLst>
          </p:cNvPr>
          <p:cNvGrpSpPr/>
          <p:nvPr/>
        </p:nvGrpSpPr>
        <p:grpSpPr>
          <a:xfrm>
            <a:off x="4275150" y="-866551"/>
            <a:ext cx="3741721" cy="1520689"/>
            <a:chOff x="4275150" y="-866551"/>
            <a:chExt cx="3741721" cy="1520689"/>
          </a:xfrm>
        </p:grpSpPr>
        <p:sp>
          <p:nvSpPr>
            <p:cNvPr id="1116" name="Star: 8 Points 1115">
              <a:extLst>
                <a:ext uri="{FF2B5EF4-FFF2-40B4-BE49-F238E27FC236}">
                  <a16:creationId xmlns:a16="http://schemas.microsoft.com/office/drawing/2014/main" id="{0320DC02-1F4C-0228-6EF7-44B5912F3D73}"/>
                </a:ext>
              </a:extLst>
            </p:cNvPr>
            <p:cNvSpPr/>
            <p:nvPr/>
          </p:nvSpPr>
          <p:spPr>
            <a:xfrm rot="16200000">
              <a:off x="5590229" y="-826026"/>
              <a:ext cx="124818" cy="1248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7" name="Star: 8 Points 1116">
              <a:extLst>
                <a:ext uri="{FF2B5EF4-FFF2-40B4-BE49-F238E27FC236}">
                  <a16:creationId xmlns:a16="http://schemas.microsoft.com/office/drawing/2014/main" id="{976F6DB1-B3BD-444C-7699-AF02D937BFF0}"/>
                </a:ext>
              </a:extLst>
            </p:cNvPr>
            <p:cNvSpPr/>
            <p:nvPr/>
          </p:nvSpPr>
          <p:spPr>
            <a:xfrm>
              <a:off x="5897133" y="168279"/>
              <a:ext cx="124820" cy="1248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8" name="Star: 8 Points 1117">
              <a:extLst>
                <a:ext uri="{FF2B5EF4-FFF2-40B4-BE49-F238E27FC236}">
                  <a16:creationId xmlns:a16="http://schemas.microsoft.com/office/drawing/2014/main" id="{06C78428-5B14-4D36-D133-E59F000E8E95}"/>
                </a:ext>
              </a:extLst>
            </p:cNvPr>
            <p:cNvSpPr/>
            <p:nvPr/>
          </p:nvSpPr>
          <p:spPr>
            <a:xfrm rot="16200000">
              <a:off x="4275150" y="146398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9" name="Star: 8 Points 1118">
              <a:extLst>
                <a:ext uri="{FF2B5EF4-FFF2-40B4-BE49-F238E27FC236}">
                  <a16:creationId xmlns:a16="http://schemas.microsoft.com/office/drawing/2014/main" id="{16C493EB-C6C2-8BF1-65F2-5DF6C3B5C9F8}"/>
                </a:ext>
              </a:extLst>
            </p:cNvPr>
            <p:cNvSpPr/>
            <p:nvPr/>
          </p:nvSpPr>
          <p:spPr>
            <a:xfrm>
              <a:off x="7018026" y="-866551"/>
              <a:ext cx="45720" cy="457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0" name="Star: 8 Points 1119">
              <a:extLst>
                <a:ext uri="{FF2B5EF4-FFF2-40B4-BE49-F238E27FC236}">
                  <a16:creationId xmlns:a16="http://schemas.microsoft.com/office/drawing/2014/main" id="{ECE32F6F-DC7F-D60C-3B66-0EC220B8BCB4}"/>
                </a:ext>
              </a:extLst>
            </p:cNvPr>
            <p:cNvSpPr/>
            <p:nvPr/>
          </p:nvSpPr>
          <p:spPr>
            <a:xfrm rot="16200000">
              <a:off x="7758991" y="-459964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1" name="Star: 8 Points 1120">
              <a:extLst>
                <a:ext uri="{FF2B5EF4-FFF2-40B4-BE49-F238E27FC236}">
                  <a16:creationId xmlns:a16="http://schemas.microsoft.com/office/drawing/2014/main" id="{78A4FF97-DC96-2590-275E-EC5434544E79}"/>
                </a:ext>
              </a:extLst>
            </p:cNvPr>
            <p:cNvSpPr/>
            <p:nvPr/>
          </p:nvSpPr>
          <p:spPr>
            <a:xfrm rot="16200000">
              <a:off x="4847418" y="-71757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2" name="Star: 8 Points 1121">
              <a:extLst>
                <a:ext uri="{FF2B5EF4-FFF2-40B4-BE49-F238E27FC236}">
                  <a16:creationId xmlns:a16="http://schemas.microsoft.com/office/drawing/2014/main" id="{A51A05EE-0BFF-C134-6DC1-A0FFA9D62110}"/>
                </a:ext>
              </a:extLst>
            </p:cNvPr>
            <p:cNvSpPr/>
            <p:nvPr/>
          </p:nvSpPr>
          <p:spPr>
            <a:xfrm>
              <a:off x="6736623" y="-317345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3" name="Star: 8 Points 1122">
              <a:extLst>
                <a:ext uri="{FF2B5EF4-FFF2-40B4-BE49-F238E27FC236}">
                  <a16:creationId xmlns:a16="http://schemas.microsoft.com/office/drawing/2014/main" id="{35DB4DD4-B121-2CC9-3DD8-7B446FB50434}"/>
                </a:ext>
              </a:extLst>
            </p:cNvPr>
            <p:cNvSpPr/>
            <p:nvPr/>
          </p:nvSpPr>
          <p:spPr>
            <a:xfrm>
              <a:off x="7937496" y="574763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4" name="Star: 8 Points 1123">
              <a:extLst>
                <a:ext uri="{FF2B5EF4-FFF2-40B4-BE49-F238E27FC236}">
                  <a16:creationId xmlns:a16="http://schemas.microsoft.com/office/drawing/2014/main" id="{900AF5B8-1BC9-EF19-88F6-0180D3E2BBBA}"/>
                </a:ext>
              </a:extLst>
            </p:cNvPr>
            <p:cNvSpPr/>
            <p:nvPr/>
          </p:nvSpPr>
          <p:spPr>
            <a:xfrm rot="16200000">
              <a:off x="4591898" y="-411910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25" name="Snowflakes7">
            <a:extLst>
              <a:ext uri="{FF2B5EF4-FFF2-40B4-BE49-F238E27FC236}">
                <a16:creationId xmlns:a16="http://schemas.microsoft.com/office/drawing/2014/main" id="{90F4A4C1-ABD8-2146-FCEF-C226A12C8849}"/>
              </a:ext>
            </a:extLst>
          </p:cNvPr>
          <p:cNvGrpSpPr/>
          <p:nvPr/>
        </p:nvGrpSpPr>
        <p:grpSpPr>
          <a:xfrm>
            <a:off x="4385642" y="-1032826"/>
            <a:ext cx="4145718" cy="1943168"/>
            <a:chOff x="4385642" y="-1032826"/>
            <a:chExt cx="4145718" cy="1943168"/>
          </a:xfrm>
        </p:grpSpPr>
        <p:sp>
          <p:nvSpPr>
            <p:cNvPr id="1126" name="Star: 8 Points 1125">
              <a:extLst>
                <a:ext uri="{FF2B5EF4-FFF2-40B4-BE49-F238E27FC236}">
                  <a16:creationId xmlns:a16="http://schemas.microsoft.com/office/drawing/2014/main" id="{0A567529-82DC-79F8-B0F3-1058EFF45703}"/>
                </a:ext>
              </a:extLst>
            </p:cNvPr>
            <p:cNvSpPr/>
            <p:nvPr/>
          </p:nvSpPr>
          <p:spPr>
            <a:xfrm>
              <a:off x="5503712" y="224274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7" name="Star: 8 Points 1126">
              <a:extLst>
                <a:ext uri="{FF2B5EF4-FFF2-40B4-BE49-F238E27FC236}">
                  <a16:creationId xmlns:a16="http://schemas.microsoft.com/office/drawing/2014/main" id="{E1377D47-3553-D103-CC4A-E9E89B93A049}"/>
                </a:ext>
              </a:extLst>
            </p:cNvPr>
            <p:cNvSpPr/>
            <p:nvPr/>
          </p:nvSpPr>
          <p:spPr>
            <a:xfrm rot="16200000">
              <a:off x="6902830" y="-243734"/>
              <a:ext cx="124818" cy="1248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8" name="Star: 8 Points 1127">
              <a:extLst>
                <a:ext uri="{FF2B5EF4-FFF2-40B4-BE49-F238E27FC236}">
                  <a16:creationId xmlns:a16="http://schemas.microsoft.com/office/drawing/2014/main" id="{A075A4D3-41E2-5C2D-AEAE-FD0B92AFF86E}"/>
                </a:ext>
              </a:extLst>
            </p:cNvPr>
            <p:cNvSpPr/>
            <p:nvPr/>
          </p:nvSpPr>
          <p:spPr>
            <a:xfrm>
              <a:off x="8451985" y="830967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9" name="Star: 8 Points 1128">
              <a:extLst>
                <a:ext uri="{FF2B5EF4-FFF2-40B4-BE49-F238E27FC236}">
                  <a16:creationId xmlns:a16="http://schemas.microsoft.com/office/drawing/2014/main" id="{DBDB60EA-24A5-485D-1253-BE1050B76592}"/>
                </a:ext>
              </a:extLst>
            </p:cNvPr>
            <p:cNvSpPr/>
            <p:nvPr/>
          </p:nvSpPr>
          <p:spPr>
            <a:xfrm rot="16200000">
              <a:off x="4385642" y="-15022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0" name="Star: 8 Points 1129">
              <a:extLst>
                <a:ext uri="{FF2B5EF4-FFF2-40B4-BE49-F238E27FC236}">
                  <a16:creationId xmlns:a16="http://schemas.microsoft.com/office/drawing/2014/main" id="{8EF6328E-5C8B-0FA5-8377-2B4DA65393D0}"/>
                </a:ext>
              </a:extLst>
            </p:cNvPr>
            <p:cNvSpPr/>
            <p:nvPr/>
          </p:nvSpPr>
          <p:spPr>
            <a:xfrm rot="16200000">
              <a:off x="5864116" y="-493979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1" name="Star: 8 Points 1130">
              <a:extLst>
                <a:ext uri="{FF2B5EF4-FFF2-40B4-BE49-F238E27FC236}">
                  <a16:creationId xmlns:a16="http://schemas.microsoft.com/office/drawing/2014/main" id="{A796FF96-17AB-7ACF-0F52-F2EE7A8C9AAB}"/>
                </a:ext>
              </a:extLst>
            </p:cNvPr>
            <p:cNvSpPr/>
            <p:nvPr/>
          </p:nvSpPr>
          <p:spPr>
            <a:xfrm rot="16200000">
              <a:off x="6833892" y="-103282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2" name="Star: 8 Points 1131">
              <a:extLst>
                <a:ext uri="{FF2B5EF4-FFF2-40B4-BE49-F238E27FC236}">
                  <a16:creationId xmlns:a16="http://schemas.microsoft.com/office/drawing/2014/main" id="{209F9334-B30D-2E05-46AF-3A11A44FB073}"/>
                </a:ext>
              </a:extLst>
            </p:cNvPr>
            <p:cNvSpPr/>
            <p:nvPr/>
          </p:nvSpPr>
          <p:spPr>
            <a:xfrm>
              <a:off x="8067210" y="-141490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3" name="Star: 8 Points 1132">
              <a:extLst>
                <a:ext uri="{FF2B5EF4-FFF2-40B4-BE49-F238E27FC236}">
                  <a16:creationId xmlns:a16="http://schemas.microsoft.com/office/drawing/2014/main" id="{0BB4C29B-FA08-299A-FE8B-530045F1AD2B}"/>
                </a:ext>
              </a:extLst>
            </p:cNvPr>
            <p:cNvSpPr/>
            <p:nvPr/>
          </p:nvSpPr>
          <p:spPr>
            <a:xfrm rot="16200000">
              <a:off x="4845898" y="-74799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34" name="Snowflakes6">
            <a:extLst>
              <a:ext uri="{FF2B5EF4-FFF2-40B4-BE49-F238E27FC236}">
                <a16:creationId xmlns:a16="http://schemas.microsoft.com/office/drawing/2014/main" id="{B3D81489-4E37-236E-06DF-2754ABAAB835}"/>
              </a:ext>
            </a:extLst>
          </p:cNvPr>
          <p:cNvGrpSpPr/>
          <p:nvPr/>
        </p:nvGrpSpPr>
        <p:grpSpPr>
          <a:xfrm>
            <a:off x="4949381" y="-833722"/>
            <a:ext cx="3180532" cy="1411994"/>
            <a:chOff x="4949381" y="-833722"/>
            <a:chExt cx="3180532" cy="1411994"/>
          </a:xfrm>
        </p:grpSpPr>
        <p:sp>
          <p:nvSpPr>
            <p:cNvPr id="1135" name="Star: 8 Points 1134">
              <a:extLst>
                <a:ext uri="{FF2B5EF4-FFF2-40B4-BE49-F238E27FC236}">
                  <a16:creationId xmlns:a16="http://schemas.microsoft.com/office/drawing/2014/main" id="{CCAF155C-AD7A-4FB4-4C36-83AB6A935C5D}"/>
                </a:ext>
              </a:extLst>
            </p:cNvPr>
            <p:cNvSpPr/>
            <p:nvPr/>
          </p:nvSpPr>
          <p:spPr>
            <a:xfrm>
              <a:off x="4949381" y="-2214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6" name="Star: 8 Points 1135">
              <a:extLst>
                <a:ext uri="{FF2B5EF4-FFF2-40B4-BE49-F238E27FC236}">
                  <a16:creationId xmlns:a16="http://schemas.microsoft.com/office/drawing/2014/main" id="{AF3B36E5-1665-36D3-47EA-53F23DB91018}"/>
                </a:ext>
              </a:extLst>
            </p:cNvPr>
            <p:cNvSpPr/>
            <p:nvPr/>
          </p:nvSpPr>
          <p:spPr>
            <a:xfrm>
              <a:off x="5713302" y="-72516"/>
              <a:ext cx="124820" cy="1248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7" name="Star: 8 Points 1136">
              <a:extLst>
                <a:ext uri="{FF2B5EF4-FFF2-40B4-BE49-F238E27FC236}">
                  <a16:creationId xmlns:a16="http://schemas.microsoft.com/office/drawing/2014/main" id="{5813C2D1-C18A-EE7E-3DFC-E767500E671E}"/>
                </a:ext>
              </a:extLst>
            </p:cNvPr>
            <p:cNvSpPr/>
            <p:nvPr/>
          </p:nvSpPr>
          <p:spPr>
            <a:xfrm rot="16200000">
              <a:off x="5611430" y="-833722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8" name="Star: 8 Points 1137">
              <a:extLst>
                <a:ext uri="{FF2B5EF4-FFF2-40B4-BE49-F238E27FC236}">
                  <a16:creationId xmlns:a16="http://schemas.microsoft.com/office/drawing/2014/main" id="{0D441128-8BEE-CF45-D571-D3D325E8D186}"/>
                </a:ext>
              </a:extLst>
            </p:cNvPr>
            <p:cNvSpPr/>
            <p:nvPr/>
          </p:nvSpPr>
          <p:spPr>
            <a:xfrm rot="16200000">
              <a:off x="7685155" y="498897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9" name="Star: 8 Points 1138">
              <a:extLst>
                <a:ext uri="{FF2B5EF4-FFF2-40B4-BE49-F238E27FC236}">
                  <a16:creationId xmlns:a16="http://schemas.microsoft.com/office/drawing/2014/main" id="{A51A0308-702F-C8F1-8581-BE5A7F6EEC69}"/>
                </a:ext>
              </a:extLst>
            </p:cNvPr>
            <p:cNvSpPr/>
            <p:nvPr/>
          </p:nvSpPr>
          <p:spPr>
            <a:xfrm rot="16200000">
              <a:off x="6244572" y="-830637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0" name="Star: 8 Points 1139">
              <a:extLst>
                <a:ext uri="{FF2B5EF4-FFF2-40B4-BE49-F238E27FC236}">
                  <a16:creationId xmlns:a16="http://schemas.microsoft.com/office/drawing/2014/main" id="{C23C063F-2DD7-491C-1666-1A2963C538B1}"/>
                </a:ext>
              </a:extLst>
            </p:cNvPr>
            <p:cNvSpPr/>
            <p:nvPr/>
          </p:nvSpPr>
          <p:spPr>
            <a:xfrm>
              <a:off x="8050538" y="-410882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1" name="Star: 8 Points 1140">
              <a:extLst>
                <a:ext uri="{FF2B5EF4-FFF2-40B4-BE49-F238E27FC236}">
                  <a16:creationId xmlns:a16="http://schemas.microsoft.com/office/drawing/2014/main" id="{E391358D-7C13-CE86-40F1-90F2229389EA}"/>
                </a:ext>
              </a:extLst>
            </p:cNvPr>
            <p:cNvSpPr/>
            <p:nvPr/>
          </p:nvSpPr>
          <p:spPr>
            <a:xfrm rot="16200000">
              <a:off x="6657844" y="-434780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42" name="Snowflakes5">
            <a:extLst>
              <a:ext uri="{FF2B5EF4-FFF2-40B4-BE49-F238E27FC236}">
                <a16:creationId xmlns:a16="http://schemas.microsoft.com/office/drawing/2014/main" id="{49BC3C4D-2660-DD59-179F-634BDD64A20D}"/>
              </a:ext>
            </a:extLst>
          </p:cNvPr>
          <p:cNvGrpSpPr/>
          <p:nvPr/>
        </p:nvGrpSpPr>
        <p:grpSpPr>
          <a:xfrm>
            <a:off x="4170694" y="50843"/>
            <a:ext cx="4355808" cy="1067421"/>
            <a:chOff x="4131583" y="-435549"/>
            <a:chExt cx="4355808" cy="1067421"/>
          </a:xfrm>
        </p:grpSpPr>
        <p:sp>
          <p:nvSpPr>
            <p:cNvPr id="1143" name="Star: 8 Points 1142">
              <a:extLst>
                <a:ext uri="{FF2B5EF4-FFF2-40B4-BE49-F238E27FC236}">
                  <a16:creationId xmlns:a16="http://schemas.microsoft.com/office/drawing/2014/main" id="{C2E93DA9-CBB5-592D-3BF2-AF1DC1674CEB}"/>
                </a:ext>
              </a:extLst>
            </p:cNvPr>
            <p:cNvSpPr/>
            <p:nvPr/>
          </p:nvSpPr>
          <p:spPr>
            <a:xfrm rot="16200000">
              <a:off x="4832365" y="-347609"/>
              <a:ext cx="124818" cy="1248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4" name="Star: 8 Points 1143">
              <a:extLst>
                <a:ext uri="{FF2B5EF4-FFF2-40B4-BE49-F238E27FC236}">
                  <a16:creationId xmlns:a16="http://schemas.microsoft.com/office/drawing/2014/main" id="{5F177484-AD99-C031-4767-025B3FA8469C}"/>
                </a:ext>
              </a:extLst>
            </p:cNvPr>
            <p:cNvSpPr/>
            <p:nvPr/>
          </p:nvSpPr>
          <p:spPr>
            <a:xfrm>
              <a:off x="7162248" y="-383898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5" name="Star: 8 Points 1144">
              <a:extLst>
                <a:ext uri="{FF2B5EF4-FFF2-40B4-BE49-F238E27FC236}">
                  <a16:creationId xmlns:a16="http://schemas.microsoft.com/office/drawing/2014/main" id="{3ADCE3B1-F5B6-D262-CAB0-F598E017DB65}"/>
                </a:ext>
              </a:extLst>
            </p:cNvPr>
            <p:cNvSpPr/>
            <p:nvPr/>
          </p:nvSpPr>
          <p:spPr>
            <a:xfrm>
              <a:off x="4131583" y="288125"/>
              <a:ext cx="124820" cy="1248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6" name="Star: 8 Points 1145">
              <a:extLst>
                <a:ext uri="{FF2B5EF4-FFF2-40B4-BE49-F238E27FC236}">
                  <a16:creationId xmlns:a16="http://schemas.microsoft.com/office/drawing/2014/main" id="{BB2E8E63-6C69-A2ED-EE49-6998D1A50F0D}"/>
                </a:ext>
              </a:extLst>
            </p:cNvPr>
            <p:cNvSpPr/>
            <p:nvPr/>
          </p:nvSpPr>
          <p:spPr>
            <a:xfrm>
              <a:off x="8211935" y="552497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7" name="Star: 8 Points 1146">
              <a:extLst>
                <a:ext uri="{FF2B5EF4-FFF2-40B4-BE49-F238E27FC236}">
                  <a16:creationId xmlns:a16="http://schemas.microsoft.com/office/drawing/2014/main" id="{993350A3-A6D3-DEBA-4416-63102EB52DB5}"/>
                </a:ext>
              </a:extLst>
            </p:cNvPr>
            <p:cNvSpPr/>
            <p:nvPr/>
          </p:nvSpPr>
          <p:spPr>
            <a:xfrm rot="16200000">
              <a:off x="8408016" y="-435549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8" name="Star: 8 Points 1147">
              <a:extLst>
                <a:ext uri="{FF2B5EF4-FFF2-40B4-BE49-F238E27FC236}">
                  <a16:creationId xmlns:a16="http://schemas.microsoft.com/office/drawing/2014/main" id="{E6CB61FA-8630-9C70-0B9E-061F4CE65AC6}"/>
                </a:ext>
              </a:extLst>
            </p:cNvPr>
            <p:cNvSpPr/>
            <p:nvPr/>
          </p:nvSpPr>
          <p:spPr>
            <a:xfrm>
              <a:off x="6692300" y="-351829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9" name="Star: 8 Points 1148">
              <a:extLst>
                <a:ext uri="{FF2B5EF4-FFF2-40B4-BE49-F238E27FC236}">
                  <a16:creationId xmlns:a16="http://schemas.microsoft.com/office/drawing/2014/main" id="{09CBACE1-133D-D305-B2BC-0AB63AD0DAE5}"/>
                </a:ext>
              </a:extLst>
            </p:cNvPr>
            <p:cNvSpPr/>
            <p:nvPr/>
          </p:nvSpPr>
          <p:spPr>
            <a:xfrm rot="16200000">
              <a:off x="5720803" y="-408253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50" name="Star: 8 Points 1149">
              <a:extLst>
                <a:ext uri="{FF2B5EF4-FFF2-40B4-BE49-F238E27FC236}">
                  <a16:creationId xmlns:a16="http://schemas.microsoft.com/office/drawing/2014/main" id="{8743C2B1-52ED-28F2-D777-EAE93587E17E}"/>
                </a:ext>
              </a:extLst>
            </p:cNvPr>
            <p:cNvSpPr/>
            <p:nvPr/>
          </p:nvSpPr>
          <p:spPr>
            <a:xfrm rot="16200000">
              <a:off x="8084848" y="209045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51" name="Snowflakes4">
            <a:extLst>
              <a:ext uri="{FF2B5EF4-FFF2-40B4-BE49-F238E27FC236}">
                <a16:creationId xmlns:a16="http://schemas.microsoft.com/office/drawing/2014/main" id="{504EE212-7D5B-E3A1-8A80-91EB5B371EDE}"/>
              </a:ext>
            </a:extLst>
          </p:cNvPr>
          <p:cNvGrpSpPr/>
          <p:nvPr/>
        </p:nvGrpSpPr>
        <p:grpSpPr>
          <a:xfrm>
            <a:off x="4672659" y="-859454"/>
            <a:ext cx="3813212" cy="1409475"/>
            <a:chOff x="4672659" y="-859454"/>
            <a:chExt cx="3813212" cy="1409475"/>
          </a:xfrm>
        </p:grpSpPr>
        <p:sp>
          <p:nvSpPr>
            <p:cNvPr id="1152" name="Star: 8 Points 1151">
              <a:extLst>
                <a:ext uri="{FF2B5EF4-FFF2-40B4-BE49-F238E27FC236}">
                  <a16:creationId xmlns:a16="http://schemas.microsoft.com/office/drawing/2014/main" id="{D3E7D039-8B55-97A4-ECCD-E4026EE1F168}"/>
                </a:ext>
              </a:extLst>
            </p:cNvPr>
            <p:cNvSpPr/>
            <p:nvPr/>
          </p:nvSpPr>
          <p:spPr>
            <a:xfrm rot="16200000">
              <a:off x="7274840" y="-55931"/>
              <a:ext cx="124818" cy="1248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53" name="Star: 8 Points 1152">
              <a:extLst>
                <a:ext uri="{FF2B5EF4-FFF2-40B4-BE49-F238E27FC236}">
                  <a16:creationId xmlns:a16="http://schemas.microsoft.com/office/drawing/2014/main" id="{DF9BEF47-D7F3-D4D4-4BAD-9D50CB4FF901}"/>
                </a:ext>
              </a:extLst>
            </p:cNvPr>
            <p:cNvSpPr/>
            <p:nvPr/>
          </p:nvSpPr>
          <p:spPr>
            <a:xfrm>
              <a:off x="4672659" y="311150"/>
              <a:ext cx="124820" cy="1248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54" name="Star: 8 Points 1153">
              <a:extLst>
                <a:ext uri="{FF2B5EF4-FFF2-40B4-BE49-F238E27FC236}">
                  <a16:creationId xmlns:a16="http://schemas.microsoft.com/office/drawing/2014/main" id="{94E962AB-B49E-6F51-E9EE-BC968625AF1C}"/>
                </a:ext>
              </a:extLst>
            </p:cNvPr>
            <p:cNvSpPr/>
            <p:nvPr/>
          </p:nvSpPr>
          <p:spPr>
            <a:xfrm>
              <a:off x="5479470" y="171132"/>
              <a:ext cx="124820" cy="1248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55" name="Star: 8 Points 1154">
              <a:extLst>
                <a:ext uri="{FF2B5EF4-FFF2-40B4-BE49-F238E27FC236}">
                  <a16:creationId xmlns:a16="http://schemas.microsoft.com/office/drawing/2014/main" id="{33FB74E4-9D07-AC0C-22A3-667F05A2404C}"/>
                </a:ext>
              </a:extLst>
            </p:cNvPr>
            <p:cNvSpPr/>
            <p:nvPr/>
          </p:nvSpPr>
          <p:spPr>
            <a:xfrm>
              <a:off x="8127019" y="47064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56" name="Star: 8 Points 1155">
              <a:extLst>
                <a:ext uri="{FF2B5EF4-FFF2-40B4-BE49-F238E27FC236}">
                  <a16:creationId xmlns:a16="http://schemas.microsoft.com/office/drawing/2014/main" id="{08797021-FBAD-F822-D9A0-58CA251BC303}"/>
                </a:ext>
              </a:extLst>
            </p:cNvPr>
            <p:cNvSpPr/>
            <p:nvPr/>
          </p:nvSpPr>
          <p:spPr>
            <a:xfrm>
              <a:off x="6552792" y="-558140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57" name="Star: 8 Points 1156">
              <a:extLst>
                <a:ext uri="{FF2B5EF4-FFF2-40B4-BE49-F238E27FC236}">
                  <a16:creationId xmlns:a16="http://schemas.microsoft.com/office/drawing/2014/main" id="{9CDEE275-0447-6E10-278C-C66F8A4B1B95}"/>
                </a:ext>
              </a:extLst>
            </p:cNvPr>
            <p:cNvSpPr/>
            <p:nvPr/>
          </p:nvSpPr>
          <p:spPr>
            <a:xfrm rot="16200000">
              <a:off x="5456410" y="-859454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58" name="Star: 8 Points 1157">
              <a:extLst>
                <a:ext uri="{FF2B5EF4-FFF2-40B4-BE49-F238E27FC236}">
                  <a16:creationId xmlns:a16="http://schemas.microsoft.com/office/drawing/2014/main" id="{710D0ECF-6F24-B153-9262-678A0AA8AE9E}"/>
                </a:ext>
              </a:extLst>
            </p:cNvPr>
            <p:cNvSpPr/>
            <p:nvPr/>
          </p:nvSpPr>
          <p:spPr>
            <a:xfrm rot="16200000">
              <a:off x="5282972" y="-312962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59" name="Star: 8 Points 1158">
              <a:extLst>
                <a:ext uri="{FF2B5EF4-FFF2-40B4-BE49-F238E27FC236}">
                  <a16:creationId xmlns:a16="http://schemas.microsoft.com/office/drawing/2014/main" id="{9683A5D6-1F24-ECB4-20F7-95E1788FDF86}"/>
                </a:ext>
              </a:extLst>
            </p:cNvPr>
            <p:cNvSpPr/>
            <p:nvPr/>
          </p:nvSpPr>
          <p:spPr>
            <a:xfrm rot="16200000">
              <a:off x="8406496" y="-465969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60" name="Snowflakes3">
            <a:extLst>
              <a:ext uri="{FF2B5EF4-FFF2-40B4-BE49-F238E27FC236}">
                <a16:creationId xmlns:a16="http://schemas.microsoft.com/office/drawing/2014/main" id="{C03CCF2F-78EB-88DE-1B3D-12F124C236E8}"/>
              </a:ext>
            </a:extLst>
          </p:cNvPr>
          <p:cNvGrpSpPr/>
          <p:nvPr/>
        </p:nvGrpSpPr>
        <p:grpSpPr>
          <a:xfrm>
            <a:off x="4253947" y="-833722"/>
            <a:ext cx="4327351" cy="1791308"/>
            <a:chOff x="4253947" y="-833722"/>
            <a:chExt cx="4327351" cy="1791308"/>
          </a:xfrm>
        </p:grpSpPr>
        <p:sp>
          <p:nvSpPr>
            <p:cNvPr id="1161" name="Star: 8 Points 1160">
              <a:extLst>
                <a:ext uri="{FF2B5EF4-FFF2-40B4-BE49-F238E27FC236}">
                  <a16:creationId xmlns:a16="http://schemas.microsoft.com/office/drawing/2014/main" id="{8CA3F878-C6E5-4190-EE32-1B60C1213BF3}"/>
                </a:ext>
              </a:extLst>
            </p:cNvPr>
            <p:cNvSpPr/>
            <p:nvPr/>
          </p:nvSpPr>
          <p:spPr>
            <a:xfrm>
              <a:off x="7996414" y="878211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2" name="Star: 8 Points 1161">
              <a:extLst>
                <a:ext uri="{FF2B5EF4-FFF2-40B4-BE49-F238E27FC236}">
                  <a16:creationId xmlns:a16="http://schemas.microsoft.com/office/drawing/2014/main" id="{A6C5CFA6-4686-43CA-B9AB-EF42281F4CCE}"/>
                </a:ext>
              </a:extLst>
            </p:cNvPr>
            <p:cNvSpPr/>
            <p:nvPr/>
          </p:nvSpPr>
          <p:spPr>
            <a:xfrm rot="16200000">
              <a:off x="4253949" y="154094"/>
              <a:ext cx="124818" cy="1248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3" name="Star: 8 Points 1162">
              <a:extLst>
                <a:ext uri="{FF2B5EF4-FFF2-40B4-BE49-F238E27FC236}">
                  <a16:creationId xmlns:a16="http://schemas.microsoft.com/office/drawing/2014/main" id="{71250CD8-F5D2-2DFF-45F3-35F53FC56690}"/>
                </a:ext>
              </a:extLst>
            </p:cNvPr>
            <p:cNvSpPr/>
            <p:nvPr/>
          </p:nvSpPr>
          <p:spPr>
            <a:xfrm>
              <a:off x="5460059" y="-266755"/>
              <a:ext cx="124820" cy="1248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4" name="Star: 8 Points 1163">
              <a:extLst>
                <a:ext uri="{FF2B5EF4-FFF2-40B4-BE49-F238E27FC236}">
                  <a16:creationId xmlns:a16="http://schemas.microsoft.com/office/drawing/2014/main" id="{FE138567-3768-9DFE-75BF-AED9893F99D3}"/>
                </a:ext>
              </a:extLst>
            </p:cNvPr>
            <p:cNvSpPr/>
            <p:nvPr/>
          </p:nvSpPr>
          <p:spPr>
            <a:xfrm>
              <a:off x="6487894" y="158868"/>
              <a:ext cx="124820" cy="1248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5" name="Star: 8 Points 1164">
              <a:extLst>
                <a:ext uri="{FF2B5EF4-FFF2-40B4-BE49-F238E27FC236}">
                  <a16:creationId xmlns:a16="http://schemas.microsoft.com/office/drawing/2014/main" id="{C128496A-0F2C-6029-B8CE-65702A42D012}"/>
                </a:ext>
              </a:extLst>
            </p:cNvPr>
            <p:cNvSpPr/>
            <p:nvPr/>
          </p:nvSpPr>
          <p:spPr>
            <a:xfrm rot="16200000">
              <a:off x="4989211" y="-833722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6" name="Star: 8 Points 1165">
              <a:extLst>
                <a:ext uri="{FF2B5EF4-FFF2-40B4-BE49-F238E27FC236}">
                  <a16:creationId xmlns:a16="http://schemas.microsoft.com/office/drawing/2014/main" id="{7749D14F-A158-71F2-838F-5E6DEA921853}"/>
                </a:ext>
              </a:extLst>
            </p:cNvPr>
            <p:cNvSpPr/>
            <p:nvPr/>
          </p:nvSpPr>
          <p:spPr>
            <a:xfrm rot="16200000">
              <a:off x="6673932" y="-763256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7" name="Star: 8 Points 1166">
              <a:extLst>
                <a:ext uri="{FF2B5EF4-FFF2-40B4-BE49-F238E27FC236}">
                  <a16:creationId xmlns:a16="http://schemas.microsoft.com/office/drawing/2014/main" id="{8262616B-2EDB-001A-EE49-6D1A3FC87468}"/>
                </a:ext>
              </a:extLst>
            </p:cNvPr>
            <p:cNvSpPr/>
            <p:nvPr/>
          </p:nvSpPr>
          <p:spPr>
            <a:xfrm>
              <a:off x="7842069" y="118243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8" name="Star: 8 Points 1167">
              <a:extLst>
                <a:ext uri="{FF2B5EF4-FFF2-40B4-BE49-F238E27FC236}">
                  <a16:creationId xmlns:a16="http://schemas.microsoft.com/office/drawing/2014/main" id="{835A2B68-6FAE-7B00-554D-BF4CB3460656}"/>
                </a:ext>
              </a:extLst>
            </p:cNvPr>
            <p:cNvSpPr/>
            <p:nvPr/>
          </p:nvSpPr>
          <p:spPr>
            <a:xfrm rot="16200000">
              <a:off x="7406728" y="-313987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9" name="Star: 8 Points 1168">
              <a:extLst>
                <a:ext uri="{FF2B5EF4-FFF2-40B4-BE49-F238E27FC236}">
                  <a16:creationId xmlns:a16="http://schemas.microsoft.com/office/drawing/2014/main" id="{C6E5791B-E837-AF3B-DE61-42632AB8DFCD}"/>
                </a:ext>
              </a:extLst>
            </p:cNvPr>
            <p:cNvSpPr/>
            <p:nvPr/>
          </p:nvSpPr>
          <p:spPr>
            <a:xfrm rot="16200000">
              <a:off x="8501923" y="-9449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70" name="Snowflakes2">
            <a:extLst>
              <a:ext uri="{FF2B5EF4-FFF2-40B4-BE49-F238E27FC236}">
                <a16:creationId xmlns:a16="http://schemas.microsoft.com/office/drawing/2014/main" id="{6E4424AA-DE89-4A41-3C1C-1249CCA1460B}"/>
              </a:ext>
            </a:extLst>
          </p:cNvPr>
          <p:cNvGrpSpPr/>
          <p:nvPr/>
        </p:nvGrpSpPr>
        <p:grpSpPr>
          <a:xfrm>
            <a:off x="4562167" y="-915151"/>
            <a:ext cx="3642628" cy="1512541"/>
            <a:chOff x="4562167" y="-915151"/>
            <a:chExt cx="3642628" cy="1512541"/>
          </a:xfrm>
        </p:grpSpPr>
        <p:sp>
          <p:nvSpPr>
            <p:cNvPr id="1171" name="Star: 8 Points 1170">
              <a:extLst>
                <a:ext uri="{FF2B5EF4-FFF2-40B4-BE49-F238E27FC236}">
                  <a16:creationId xmlns:a16="http://schemas.microsoft.com/office/drawing/2014/main" id="{D91E7AF1-031E-B786-BB10-AB09B28DF2C7}"/>
                </a:ext>
              </a:extLst>
            </p:cNvPr>
            <p:cNvSpPr/>
            <p:nvPr/>
          </p:nvSpPr>
          <p:spPr>
            <a:xfrm>
              <a:off x="7211048" y="74742"/>
              <a:ext cx="124820" cy="1248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2" name="Star: 8 Points 1171">
              <a:extLst>
                <a:ext uri="{FF2B5EF4-FFF2-40B4-BE49-F238E27FC236}">
                  <a16:creationId xmlns:a16="http://schemas.microsoft.com/office/drawing/2014/main" id="{5CF34F19-2F57-29C8-77FE-5E703DA37EFD}"/>
                </a:ext>
              </a:extLst>
            </p:cNvPr>
            <p:cNvSpPr/>
            <p:nvPr/>
          </p:nvSpPr>
          <p:spPr>
            <a:xfrm>
              <a:off x="4562167" y="472570"/>
              <a:ext cx="124820" cy="1248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3" name="Star: 8 Points 1172">
              <a:extLst>
                <a:ext uri="{FF2B5EF4-FFF2-40B4-BE49-F238E27FC236}">
                  <a16:creationId xmlns:a16="http://schemas.microsoft.com/office/drawing/2014/main" id="{462F90E2-1536-2E91-FB42-05442B9F8906}"/>
                </a:ext>
              </a:extLst>
            </p:cNvPr>
            <p:cNvSpPr/>
            <p:nvPr/>
          </p:nvSpPr>
          <p:spPr>
            <a:xfrm>
              <a:off x="6760153" y="4785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4" name="Star: 8 Points 1173">
              <a:extLst>
                <a:ext uri="{FF2B5EF4-FFF2-40B4-BE49-F238E27FC236}">
                  <a16:creationId xmlns:a16="http://schemas.microsoft.com/office/drawing/2014/main" id="{4B82172F-3A4D-8BBE-0093-F404A536BC47}"/>
                </a:ext>
              </a:extLst>
            </p:cNvPr>
            <p:cNvSpPr/>
            <p:nvPr/>
          </p:nvSpPr>
          <p:spPr>
            <a:xfrm>
              <a:off x="5276228" y="-507550"/>
              <a:ext cx="124820" cy="124820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5" name="Star: 8 Points 1174">
              <a:extLst>
                <a:ext uri="{FF2B5EF4-FFF2-40B4-BE49-F238E27FC236}">
                  <a16:creationId xmlns:a16="http://schemas.microsoft.com/office/drawing/2014/main" id="{54EA4CB2-14F4-1A33-E27C-B5FD712CD3B0}"/>
                </a:ext>
              </a:extLst>
            </p:cNvPr>
            <p:cNvSpPr/>
            <p:nvPr/>
          </p:nvSpPr>
          <p:spPr>
            <a:xfrm rot="16200000">
              <a:off x="8159074" y="498899"/>
              <a:ext cx="45720" cy="457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6" name="Star: 8 Points 1175">
              <a:extLst>
                <a:ext uri="{FF2B5EF4-FFF2-40B4-BE49-F238E27FC236}">
                  <a16:creationId xmlns:a16="http://schemas.microsoft.com/office/drawing/2014/main" id="{44A2AC6C-9256-F685-A789-2FF9993BCC62}"/>
                </a:ext>
              </a:extLst>
            </p:cNvPr>
            <p:cNvSpPr/>
            <p:nvPr/>
          </p:nvSpPr>
          <p:spPr>
            <a:xfrm>
              <a:off x="6435726" y="-915151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7" name="Star: 8 Points 1176">
              <a:extLst>
                <a:ext uri="{FF2B5EF4-FFF2-40B4-BE49-F238E27FC236}">
                  <a16:creationId xmlns:a16="http://schemas.microsoft.com/office/drawing/2014/main" id="{B9E2D248-E065-753D-92EF-A0E79BC2342A}"/>
                </a:ext>
              </a:extLst>
            </p:cNvPr>
            <p:cNvSpPr/>
            <p:nvPr/>
          </p:nvSpPr>
          <p:spPr>
            <a:xfrm rot="16200000">
              <a:off x="7789865" y="-455008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78" name="Snowlfakes1">
            <a:extLst>
              <a:ext uri="{FF2B5EF4-FFF2-40B4-BE49-F238E27FC236}">
                <a16:creationId xmlns:a16="http://schemas.microsoft.com/office/drawing/2014/main" id="{C58FA389-E437-6C0E-BD69-A7C7870E674B}"/>
              </a:ext>
            </a:extLst>
          </p:cNvPr>
          <p:cNvGrpSpPr/>
          <p:nvPr/>
        </p:nvGrpSpPr>
        <p:grpSpPr>
          <a:xfrm>
            <a:off x="4070116" y="-677530"/>
            <a:ext cx="4295733" cy="715649"/>
            <a:chOff x="4070116" y="-677530"/>
            <a:chExt cx="4295733" cy="715649"/>
          </a:xfrm>
        </p:grpSpPr>
        <p:sp>
          <p:nvSpPr>
            <p:cNvPr id="1179" name="Star: 8 Points 1178">
              <a:extLst>
                <a:ext uri="{FF2B5EF4-FFF2-40B4-BE49-F238E27FC236}">
                  <a16:creationId xmlns:a16="http://schemas.microsoft.com/office/drawing/2014/main" id="{051D1D5D-F284-A57D-BBCE-AE4BDA87085A}"/>
                </a:ext>
              </a:extLst>
            </p:cNvPr>
            <p:cNvSpPr/>
            <p:nvPr/>
          </p:nvSpPr>
          <p:spPr>
            <a:xfrm rot="16200000">
              <a:off x="4070118" y="-86701"/>
              <a:ext cx="124818" cy="124822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0" name="Star: 8 Points 1179">
              <a:extLst>
                <a:ext uri="{FF2B5EF4-FFF2-40B4-BE49-F238E27FC236}">
                  <a16:creationId xmlns:a16="http://schemas.microsoft.com/office/drawing/2014/main" id="{84759352-245A-5652-36C0-8E4EFBA5C702}"/>
                </a:ext>
              </a:extLst>
            </p:cNvPr>
            <p:cNvSpPr/>
            <p:nvPr/>
          </p:nvSpPr>
          <p:spPr>
            <a:xfrm rot="16200000">
              <a:off x="7296041" y="-63627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1" name="Star: 8 Points 1180">
              <a:extLst>
                <a:ext uri="{FF2B5EF4-FFF2-40B4-BE49-F238E27FC236}">
                  <a16:creationId xmlns:a16="http://schemas.microsoft.com/office/drawing/2014/main" id="{37A743BC-D2A7-0B50-6B25-0FE36B3A5329}"/>
                </a:ext>
              </a:extLst>
            </p:cNvPr>
            <p:cNvSpPr/>
            <p:nvPr/>
          </p:nvSpPr>
          <p:spPr>
            <a:xfrm rot="16200000">
              <a:off x="6200877" y="-167304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2" name="Star: 8 Points 1181">
              <a:extLst>
                <a:ext uri="{FF2B5EF4-FFF2-40B4-BE49-F238E27FC236}">
                  <a16:creationId xmlns:a16="http://schemas.microsoft.com/office/drawing/2014/main" id="{9D699A60-04E6-1DA3-11E5-CA038B286407}"/>
                </a:ext>
              </a:extLst>
            </p:cNvPr>
            <p:cNvSpPr/>
            <p:nvPr/>
          </p:nvSpPr>
          <p:spPr>
            <a:xfrm rot="16200000">
              <a:off x="7183669" y="-502274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3" name="Star: 8 Points 1182">
              <a:extLst>
                <a:ext uri="{FF2B5EF4-FFF2-40B4-BE49-F238E27FC236}">
                  <a16:creationId xmlns:a16="http://schemas.microsoft.com/office/drawing/2014/main" id="{663A6058-5CF7-6422-ECBE-ABC1AD546EA5}"/>
                </a:ext>
              </a:extLst>
            </p:cNvPr>
            <p:cNvSpPr/>
            <p:nvPr/>
          </p:nvSpPr>
          <p:spPr>
            <a:xfrm rot="16200000">
              <a:off x="5535600" y="-556158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4" name="Star: 8 Points 1183">
              <a:extLst>
                <a:ext uri="{FF2B5EF4-FFF2-40B4-BE49-F238E27FC236}">
                  <a16:creationId xmlns:a16="http://schemas.microsoft.com/office/drawing/2014/main" id="{44FBA84E-6857-BBD3-A79C-74BABFA8F7A2}"/>
                </a:ext>
              </a:extLst>
            </p:cNvPr>
            <p:cNvSpPr/>
            <p:nvPr/>
          </p:nvSpPr>
          <p:spPr>
            <a:xfrm rot="16200000">
              <a:off x="6530619" y="-677530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5" name="Star: 8 Points 1184">
              <a:extLst>
                <a:ext uri="{FF2B5EF4-FFF2-40B4-BE49-F238E27FC236}">
                  <a16:creationId xmlns:a16="http://schemas.microsoft.com/office/drawing/2014/main" id="{B1A35B0A-EFD2-0562-F31B-390F5DEFF89B}"/>
                </a:ext>
              </a:extLst>
            </p:cNvPr>
            <p:cNvSpPr/>
            <p:nvPr/>
          </p:nvSpPr>
          <p:spPr>
            <a:xfrm rot="16200000">
              <a:off x="4908087" y="-602743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6" name="Star: 8 Points 1185">
              <a:extLst>
                <a:ext uri="{FF2B5EF4-FFF2-40B4-BE49-F238E27FC236}">
                  <a16:creationId xmlns:a16="http://schemas.microsoft.com/office/drawing/2014/main" id="{8A644E97-12A3-9573-4E45-E209D8076438}"/>
                </a:ext>
              </a:extLst>
            </p:cNvPr>
            <p:cNvSpPr/>
            <p:nvPr/>
          </p:nvSpPr>
          <p:spPr>
            <a:xfrm rot="16200000">
              <a:off x="8286474" y="-426282"/>
              <a:ext cx="79375" cy="79375"/>
            </a:xfrm>
            <a:prstGeom prst="star8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187" name="Freeform: Shape 1186">
            <a:extLst>
              <a:ext uri="{FF2B5EF4-FFF2-40B4-BE49-F238E27FC236}">
                <a16:creationId xmlns:a16="http://schemas.microsoft.com/office/drawing/2014/main" id="{4BD54D7E-6E97-CB88-2C4A-8971DF65EA12}"/>
              </a:ext>
            </a:extLst>
          </p:cNvPr>
          <p:cNvSpPr/>
          <p:nvPr/>
        </p:nvSpPr>
        <p:spPr>
          <a:xfrm rot="12602472" flipH="1">
            <a:off x="4642453" y="1907446"/>
            <a:ext cx="5659628" cy="5603532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rgbClr val="F1FDFA">
              <a:alpha val="45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188" name="Freeform: Shape 1187">
            <a:extLst>
              <a:ext uri="{FF2B5EF4-FFF2-40B4-BE49-F238E27FC236}">
                <a16:creationId xmlns:a16="http://schemas.microsoft.com/office/drawing/2014/main" id="{F1AEA467-999F-E240-0A18-5985574CDF18}"/>
              </a:ext>
            </a:extLst>
          </p:cNvPr>
          <p:cNvSpPr/>
          <p:nvPr/>
        </p:nvSpPr>
        <p:spPr>
          <a:xfrm rot="8477291" flipH="1">
            <a:off x="2630470" y="2062695"/>
            <a:ext cx="6137778" cy="5167002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chemeClr val="bg1">
              <a:alpha val="4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189" name="Freeform: Shape 1188">
            <a:extLst>
              <a:ext uri="{FF2B5EF4-FFF2-40B4-BE49-F238E27FC236}">
                <a16:creationId xmlns:a16="http://schemas.microsoft.com/office/drawing/2014/main" id="{C22E140C-A627-657D-3F0F-F0A1A4CEE9FA}"/>
              </a:ext>
            </a:extLst>
          </p:cNvPr>
          <p:cNvSpPr/>
          <p:nvPr/>
        </p:nvSpPr>
        <p:spPr>
          <a:xfrm rot="4857414" flipH="1">
            <a:off x="1195059" y="1638480"/>
            <a:ext cx="6137778" cy="5167004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rgbClr val="F1FDFA">
              <a:alpha val="45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190" name="Freeform: Shape 1189">
            <a:extLst>
              <a:ext uri="{FF2B5EF4-FFF2-40B4-BE49-F238E27FC236}">
                <a16:creationId xmlns:a16="http://schemas.microsoft.com/office/drawing/2014/main" id="{B8DE9639-7BE0-93E1-C6F3-0B4C7BA027D2}"/>
              </a:ext>
            </a:extLst>
          </p:cNvPr>
          <p:cNvSpPr/>
          <p:nvPr/>
        </p:nvSpPr>
        <p:spPr>
          <a:xfrm>
            <a:off x="3760111" y="-2122541"/>
            <a:ext cx="6137778" cy="5167002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rgbClr val="E5F0ED">
              <a:alpha val="45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191" name="Freeform: Shape 1190">
            <a:extLst>
              <a:ext uri="{FF2B5EF4-FFF2-40B4-BE49-F238E27FC236}">
                <a16:creationId xmlns:a16="http://schemas.microsoft.com/office/drawing/2014/main" id="{315076CB-7A1F-F2D8-8682-16C15E73F09F}"/>
              </a:ext>
            </a:extLst>
          </p:cNvPr>
          <p:cNvSpPr/>
          <p:nvPr/>
        </p:nvSpPr>
        <p:spPr>
          <a:xfrm rot="4125181">
            <a:off x="5259194" y="-1091986"/>
            <a:ext cx="5659628" cy="5603532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rgbClr val="F1FDFA">
              <a:alpha val="45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192" name="Freeform: Shape 1191">
            <a:extLst>
              <a:ext uri="{FF2B5EF4-FFF2-40B4-BE49-F238E27FC236}">
                <a16:creationId xmlns:a16="http://schemas.microsoft.com/office/drawing/2014/main" id="{4743E805-9100-F438-A7C4-5085F1BD1913}"/>
              </a:ext>
            </a:extLst>
          </p:cNvPr>
          <p:cNvSpPr/>
          <p:nvPr/>
        </p:nvSpPr>
        <p:spPr>
          <a:xfrm rot="17980123">
            <a:off x="1380085" y="-1906697"/>
            <a:ext cx="5659628" cy="5603532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rgbClr val="F1FDFA">
              <a:alpha val="45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193" name="Freeform: Shape 1192">
            <a:extLst>
              <a:ext uri="{FF2B5EF4-FFF2-40B4-BE49-F238E27FC236}">
                <a16:creationId xmlns:a16="http://schemas.microsoft.com/office/drawing/2014/main" id="{D8421548-4176-CBD7-5298-DAD72F9F01DA}"/>
              </a:ext>
            </a:extLst>
          </p:cNvPr>
          <p:cNvSpPr/>
          <p:nvPr/>
        </p:nvSpPr>
        <p:spPr>
          <a:xfrm rot="505304">
            <a:off x="2401018" y="-439616"/>
            <a:ext cx="6137780" cy="5167006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chemeClr val="bg1">
              <a:alpha val="4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194" name="Freeform: Shape 1193">
            <a:extLst>
              <a:ext uri="{FF2B5EF4-FFF2-40B4-BE49-F238E27FC236}">
                <a16:creationId xmlns:a16="http://schemas.microsoft.com/office/drawing/2014/main" id="{8AAD63AA-73FB-B66A-4656-CDE69A177760}"/>
              </a:ext>
            </a:extLst>
          </p:cNvPr>
          <p:cNvSpPr/>
          <p:nvPr/>
        </p:nvSpPr>
        <p:spPr>
          <a:xfrm rot="4125181">
            <a:off x="3932202" y="97649"/>
            <a:ext cx="5659628" cy="5603532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rgbClr val="F1FDFA">
              <a:alpha val="45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195" name="Freeform: Shape 1194">
            <a:extLst>
              <a:ext uri="{FF2B5EF4-FFF2-40B4-BE49-F238E27FC236}">
                <a16:creationId xmlns:a16="http://schemas.microsoft.com/office/drawing/2014/main" id="{D8A852F5-9325-2A6F-765A-6FCAE0BA55D4}"/>
              </a:ext>
            </a:extLst>
          </p:cNvPr>
          <p:cNvSpPr/>
          <p:nvPr/>
        </p:nvSpPr>
        <p:spPr>
          <a:xfrm rot="505304">
            <a:off x="1074026" y="750019"/>
            <a:ext cx="6137780" cy="5167006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chemeClr val="bg1">
              <a:alpha val="4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196" name="Freeform: Shape 1195">
            <a:extLst>
              <a:ext uri="{FF2B5EF4-FFF2-40B4-BE49-F238E27FC236}">
                <a16:creationId xmlns:a16="http://schemas.microsoft.com/office/drawing/2014/main" id="{83ACA3B3-029C-3546-34D3-2FC9A8B6322D}"/>
              </a:ext>
            </a:extLst>
          </p:cNvPr>
          <p:cNvSpPr/>
          <p:nvPr/>
        </p:nvSpPr>
        <p:spPr>
          <a:xfrm rot="505304">
            <a:off x="5376259" y="-1625666"/>
            <a:ext cx="6137780" cy="5167004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chemeClr val="bg1">
              <a:alpha val="4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197" name="Freeform: Shape 1196">
            <a:extLst>
              <a:ext uri="{FF2B5EF4-FFF2-40B4-BE49-F238E27FC236}">
                <a16:creationId xmlns:a16="http://schemas.microsoft.com/office/drawing/2014/main" id="{093E66BC-2AF3-CB68-52CB-D3157919DEBB}"/>
              </a:ext>
            </a:extLst>
          </p:cNvPr>
          <p:cNvSpPr/>
          <p:nvPr/>
        </p:nvSpPr>
        <p:spPr>
          <a:xfrm rot="17980123">
            <a:off x="5721076" y="260678"/>
            <a:ext cx="5659628" cy="5603532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rgbClr val="F1FDFA">
              <a:alpha val="45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198" name="Freeform: Shape 1197">
            <a:extLst>
              <a:ext uri="{FF2B5EF4-FFF2-40B4-BE49-F238E27FC236}">
                <a16:creationId xmlns:a16="http://schemas.microsoft.com/office/drawing/2014/main" id="{64FD071C-7325-902E-ED67-CC9990271BD4}"/>
              </a:ext>
            </a:extLst>
          </p:cNvPr>
          <p:cNvSpPr/>
          <p:nvPr/>
        </p:nvSpPr>
        <p:spPr>
          <a:xfrm rot="17980123">
            <a:off x="2471929" y="-2832891"/>
            <a:ext cx="5659628" cy="5603532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rgbClr val="F1FDFA">
              <a:alpha val="45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199" name="Freeform: Shape 1198">
            <a:extLst>
              <a:ext uri="{FF2B5EF4-FFF2-40B4-BE49-F238E27FC236}">
                <a16:creationId xmlns:a16="http://schemas.microsoft.com/office/drawing/2014/main" id="{51461AC2-80CD-80FF-B499-F5B312D96595}"/>
              </a:ext>
            </a:extLst>
          </p:cNvPr>
          <p:cNvSpPr/>
          <p:nvPr/>
        </p:nvSpPr>
        <p:spPr>
          <a:xfrm rot="2806807" flipH="1">
            <a:off x="4189471" y="-467797"/>
            <a:ext cx="6137776" cy="5167000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rgbClr val="E5F0ED">
              <a:alpha val="45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200" name="Freeform: Shape 1199">
            <a:extLst>
              <a:ext uri="{FF2B5EF4-FFF2-40B4-BE49-F238E27FC236}">
                <a16:creationId xmlns:a16="http://schemas.microsoft.com/office/drawing/2014/main" id="{DDC27AB8-159E-43B0-675F-C247BBDDE5DC}"/>
              </a:ext>
            </a:extLst>
          </p:cNvPr>
          <p:cNvSpPr/>
          <p:nvPr/>
        </p:nvSpPr>
        <p:spPr>
          <a:xfrm rot="20281626" flipH="1">
            <a:off x="2416564" y="-530815"/>
            <a:ext cx="6137778" cy="5167004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rgbClr val="F1FDFA">
              <a:alpha val="45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201" name="Freeform: Shape 1200">
            <a:extLst>
              <a:ext uri="{FF2B5EF4-FFF2-40B4-BE49-F238E27FC236}">
                <a16:creationId xmlns:a16="http://schemas.microsoft.com/office/drawing/2014/main" id="{A2BD6CF5-00F7-4188-2D05-E1532401943C}"/>
              </a:ext>
            </a:extLst>
          </p:cNvPr>
          <p:cNvSpPr/>
          <p:nvPr/>
        </p:nvSpPr>
        <p:spPr>
          <a:xfrm rot="6426684" flipH="1">
            <a:off x="5905758" y="1519834"/>
            <a:ext cx="5659628" cy="5603532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rgbClr val="F1FDFA">
              <a:alpha val="45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202" name="Freeform: Shape 1201">
            <a:extLst>
              <a:ext uri="{FF2B5EF4-FFF2-40B4-BE49-F238E27FC236}">
                <a16:creationId xmlns:a16="http://schemas.microsoft.com/office/drawing/2014/main" id="{71AE3CC2-5B83-2E70-6821-531DE02D450B}"/>
              </a:ext>
            </a:extLst>
          </p:cNvPr>
          <p:cNvSpPr/>
          <p:nvPr/>
        </p:nvSpPr>
        <p:spPr>
          <a:xfrm rot="2301503" flipH="1">
            <a:off x="3893775" y="1675083"/>
            <a:ext cx="6137778" cy="5167002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chemeClr val="bg1">
              <a:alpha val="4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203" name="Freeform: Shape 1202">
            <a:extLst>
              <a:ext uri="{FF2B5EF4-FFF2-40B4-BE49-F238E27FC236}">
                <a16:creationId xmlns:a16="http://schemas.microsoft.com/office/drawing/2014/main" id="{1B01CE33-753F-1A73-1FA3-FEC18775363D}"/>
              </a:ext>
            </a:extLst>
          </p:cNvPr>
          <p:cNvSpPr/>
          <p:nvPr/>
        </p:nvSpPr>
        <p:spPr>
          <a:xfrm rot="20281626" flipH="1">
            <a:off x="2458364" y="1250868"/>
            <a:ext cx="6137778" cy="5167004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rgbClr val="F1FDFA">
              <a:alpha val="45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204" name="Freeform: Shape 1203">
            <a:extLst>
              <a:ext uri="{FF2B5EF4-FFF2-40B4-BE49-F238E27FC236}">
                <a16:creationId xmlns:a16="http://schemas.microsoft.com/office/drawing/2014/main" id="{F3FD45F7-D8D7-6C93-069F-8B2FEB30564D}"/>
              </a:ext>
            </a:extLst>
          </p:cNvPr>
          <p:cNvSpPr/>
          <p:nvPr/>
        </p:nvSpPr>
        <p:spPr>
          <a:xfrm rot="2301503" flipH="1">
            <a:off x="2164519" y="2313948"/>
            <a:ext cx="6137778" cy="5167002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chemeClr val="bg1">
              <a:alpha val="4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205" name="Freeform: Shape 1204">
            <a:extLst>
              <a:ext uri="{FF2B5EF4-FFF2-40B4-BE49-F238E27FC236}">
                <a16:creationId xmlns:a16="http://schemas.microsoft.com/office/drawing/2014/main" id="{C636ADC5-1274-8481-ADB1-6B300321E6DB}"/>
              </a:ext>
            </a:extLst>
          </p:cNvPr>
          <p:cNvSpPr/>
          <p:nvPr/>
        </p:nvSpPr>
        <p:spPr>
          <a:xfrm rot="2301503" flipH="1">
            <a:off x="2720643" y="-1305275"/>
            <a:ext cx="6137778" cy="5167002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chemeClr val="bg1">
              <a:alpha val="4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206" name="Freeform: Shape 1205">
            <a:extLst>
              <a:ext uri="{FF2B5EF4-FFF2-40B4-BE49-F238E27FC236}">
                <a16:creationId xmlns:a16="http://schemas.microsoft.com/office/drawing/2014/main" id="{A58FB7B0-0B05-C1F8-DF40-EC6804CA44B4}"/>
              </a:ext>
            </a:extLst>
          </p:cNvPr>
          <p:cNvSpPr/>
          <p:nvPr/>
        </p:nvSpPr>
        <p:spPr>
          <a:xfrm rot="6426684" flipH="1">
            <a:off x="350842" y="-364223"/>
            <a:ext cx="5659628" cy="5603532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rgbClr val="F1FDFA">
              <a:alpha val="45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207" name="Freeform: Shape 1206">
            <a:extLst>
              <a:ext uri="{FF2B5EF4-FFF2-40B4-BE49-F238E27FC236}">
                <a16:creationId xmlns:a16="http://schemas.microsoft.com/office/drawing/2014/main" id="{F60D2D4C-7F5A-76E8-8E85-B21EDCB879E0}"/>
              </a:ext>
            </a:extLst>
          </p:cNvPr>
          <p:cNvSpPr/>
          <p:nvPr/>
        </p:nvSpPr>
        <p:spPr>
          <a:xfrm rot="6426684" flipH="1">
            <a:off x="5833010" y="89916"/>
            <a:ext cx="5659628" cy="5603532"/>
          </a:xfrm>
          <a:custGeom>
            <a:avLst/>
            <a:gdLst>
              <a:gd name="connsiteX0" fmla="*/ 596995 w 2633009"/>
              <a:gd name="connsiteY0" fmla="*/ 571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32" fmla="*/ 596995 w 2633009"/>
              <a:gd name="connsiteY32" fmla="*/ 571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533495 w 2633009"/>
              <a:gd name="connsiteY2" fmla="*/ 749300 h 2755900"/>
              <a:gd name="connsiteX3" fmla="*/ 203295 w 2633009"/>
              <a:gd name="connsiteY3" fmla="*/ 736600 h 2755900"/>
              <a:gd name="connsiteX4" fmla="*/ 101695 w 2633009"/>
              <a:gd name="connsiteY4" fmla="*/ 787400 h 2755900"/>
              <a:gd name="connsiteX5" fmla="*/ 95 w 2633009"/>
              <a:gd name="connsiteY5" fmla="*/ 1168400 h 2755900"/>
              <a:gd name="connsiteX6" fmla="*/ 114395 w 2633009"/>
              <a:gd name="connsiteY6" fmla="*/ 1333500 h 2755900"/>
              <a:gd name="connsiteX7" fmla="*/ 431895 w 2633009"/>
              <a:gd name="connsiteY7" fmla="*/ 1600200 h 2755900"/>
              <a:gd name="connsiteX8" fmla="*/ 381095 w 2633009"/>
              <a:gd name="connsiteY8" fmla="*/ 2146300 h 2755900"/>
              <a:gd name="connsiteX9" fmla="*/ 546195 w 2633009"/>
              <a:gd name="connsiteY9" fmla="*/ 2438400 h 2755900"/>
              <a:gd name="connsiteX10" fmla="*/ 876395 w 2633009"/>
              <a:gd name="connsiteY10" fmla="*/ 2679700 h 2755900"/>
              <a:gd name="connsiteX11" fmla="*/ 1219295 w 2633009"/>
              <a:gd name="connsiteY11" fmla="*/ 2755900 h 2755900"/>
              <a:gd name="connsiteX12" fmla="*/ 1574895 w 2633009"/>
              <a:gd name="connsiteY12" fmla="*/ 2692400 h 2755900"/>
              <a:gd name="connsiteX13" fmla="*/ 2120995 w 2633009"/>
              <a:gd name="connsiteY13" fmla="*/ 2171700 h 2755900"/>
              <a:gd name="connsiteX14" fmla="*/ 2489295 w 2633009"/>
              <a:gd name="connsiteY14" fmla="*/ 2082800 h 2755900"/>
              <a:gd name="connsiteX15" fmla="*/ 2590895 w 2633009"/>
              <a:gd name="connsiteY15" fmla="*/ 1943100 h 2755900"/>
              <a:gd name="connsiteX16" fmla="*/ 2628995 w 2633009"/>
              <a:gd name="connsiteY16" fmla="*/ 1625600 h 2755900"/>
              <a:gd name="connsiteX17" fmla="*/ 2247995 w 2633009"/>
              <a:gd name="connsiteY17" fmla="*/ 952500 h 2755900"/>
              <a:gd name="connsiteX18" fmla="*/ 2209895 w 2633009"/>
              <a:gd name="connsiteY18" fmla="*/ 774700 h 2755900"/>
              <a:gd name="connsiteX19" fmla="*/ 2222595 w 2633009"/>
              <a:gd name="connsiteY19" fmla="*/ 431800 h 2755900"/>
              <a:gd name="connsiteX20" fmla="*/ 2108295 w 2633009"/>
              <a:gd name="connsiteY20" fmla="*/ 114300 h 2755900"/>
              <a:gd name="connsiteX21" fmla="*/ 1981295 w 2633009"/>
              <a:gd name="connsiteY21" fmla="*/ 0 h 2755900"/>
              <a:gd name="connsiteX22" fmla="*/ 1689195 w 2633009"/>
              <a:gd name="connsiteY22" fmla="*/ 38100 h 2755900"/>
              <a:gd name="connsiteX23" fmla="*/ 1587595 w 2633009"/>
              <a:gd name="connsiteY23" fmla="*/ 114300 h 2755900"/>
              <a:gd name="connsiteX24" fmla="*/ 1435195 w 2633009"/>
              <a:gd name="connsiteY24" fmla="*/ 241300 h 2755900"/>
              <a:gd name="connsiteX25" fmla="*/ 1079595 w 2633009"/>
              <a:gd name="connsiteY25" fmla="*/ 571500 h 2755900"/>
              <a:gd name="connsiteX26" fmla="*/ 990695 w 2633009"/>
              <a:gd name="connsiteY26" fmla="*/ 609600 h 2755900"/>
              <a:gd name="connsiteX27" fmla="*/ 850995 w 2633009"/>
              <a:gd name="connsiteY27" fmla="*/ 533400 h 2755900"/>
              <a:gd name="connsiteX28" fmla="*/ 685895 w 2633009"/>
              <a:gd name="connsiteY28" fmla="*/ 419100 h 2755900"/>
              <a:gd name="connsiteX29" fmla="*/ 533495 w 2633009"/>
              <a:gd name="connsiteY29" fmla="*/ 495300 h 2755900"/>
              <a:gd name="connsiteX30" fmla="*/ 482695 w 2633009"/>
              <a:gd name="connsiteY30" fmla="*/ 711200 h 2755900"/>
              <a:gd name="connsiteX31" fmla="*/ 457295 w 2633009"/>
              <a:gd name="connsiteY31" fmla="*/ 825500 h 2755900"/>
              <a:gd name="connsiteX0" fmla="*/ 457295 w 2633009"/>
              <a:gd name="connsiteY0" fmla="*/ 825500 h 2755900"/>
              <a:gd name="connsiteX1" fmla="*/ 596995 w 2633009"/>
              <a:gd name="connsiteY1" fmla="*/ 571500 h 2755900"/>
              <a:gd name="connsiteX2" fmla="*/ 203295 w 2633009"/>
              <a:gd name="connsiteY2" fmla="*/ 736600 h 2755900"/>
              <a:gd name="connsiteX3" fmla="*/ 101695 w 2633009"/>
              <a:gd name="connsiteY3" fmla="*/ 787400 h 2755900"/>
              <a:gd name="connsiteX4" fmla="*/ 95 w 2633009"/>
              <a:gd name="connsiteY4" fmla="*/ 1168400 h 2755900"/>
              <a:gd name="connsiteX5" fmla="*/ 114395 w 2633009"/>
              <a:gd name="connsiteY5" fmla="*/ 1333500 h 2755900"/>
              <a:gd name="connsiteX6" fmla="*/ 431895 w 2633009"/>
              <a:gd name="connsiteY6" fmla="*/ 1600200 h 2755900"/>
              <a:gd name="connsiteX7" fmla="*/ 381095 w 2633009"/>
              <a:gd name="connsiteY7" fmla="*/ 2146300 h 2755900"/>
              <a:gd name="connsiteX8" fmla="*/ 546195 w 2633009"/>
              <a:gd name="connsiteY8" fmla="*/ 2438400 h 2755900"/>
              <a:gd name="connsiteX9" fmla="*/ 876395 w 2633009"/>
              <a:gd name="connsiteY9" fmla="*/ 2679700 h 2755900"/>
              <a:gd name="connsiteX10" fmla="*/ 1219295 w 2633009"/>
              <a:gd name="connsiteY10" fmla="*/ 2755900 h 2755900"/>
              <a:gd name="connsiteX11" fmla="*/ 1574895 w 2633009"/>
              <a:gd name="connsiteY11" fmla="*/ 2692400 h 2755900"/>
              <a:gd name="connsiteX12" fmla="*/ 2120995 w 2633009"/>
              <a:gd name="connsiteY12" fmla="*/ 2171700 h 2755900"/>
              <a:gd name="connsiteX13" fmla="*/ 2489295 w 2633009"/>
              <a:gd name="connsiteY13" fmla="*/ 2082800 h 2755900"/>
              <a:gd name="connsiteX14" fmla="*/ 2590895 w 2633009"/>
              <a:gd name="connsiteY14" fmla="*/ 1943100 h 2755900"/>
              <a:gd name="connsiteX15" fmla="*/ 2628995 w 2633009"/>
              <a:gd name="connsiteY15" fmla="*/ 1625600 h 2755900"/>
              <a:gd name="connsiteX16" fmla="*/ 2247995 w 2633009"/>
              <a:gd name="connsiteY16" fmla="*/ 952500 h 2755900"/>
              <a:gd name="connsiteX17" fmla="*/ 2209895 w 2633009"/>
              <a:gd name="connsiteY17" fmla="*/ 774700 h 2755900"/>
              <a:gd name="connsiteX18" fmla="*/ 2222595 w 2633009"/>
              <a:gd name="connsiteY18" fmla="*/ 431800 h 2755900"/>
              <a:gd name="connsiteX19" fmla="*/ 2108295 w 2633009"/>
              <a:gd name="connsiteY19" fmla="*/ 114300 h 2755900"/>
              <a:gd name="connsiteX20" fmla="*/ 1981295 w 2633009"/>
              <a:gd name="connsiteY20" fmla="*/ 0 h 2755900"/>
              <a:gd name="connsiteX21" fmla="*/ 1689195 w 2633009"/>
              <a:gd name="connsiteY21" fmla="*/ 38100 h 2755900"/>
              <a:gd name="connsiteX22" fmla="*/ 1587595 w 2633009"/>
              <a:gd name="connsiteY22" fmla="*/ 114300 h 2755900"/>
              <a:gd name="connsiteX23" fmla="*/ 1435195 w 2633009"/>
              <a:gd name="connsiteY23" fmla="*/ 241300 h 2755900"/>
              <a:gd name="connsiteX24" fmla="*/ 1079595 w 2633009"/>
              <a:gd name="connsiteY24" fmla="*/ 571500 h 2755900"/>
              <a:gd name="connsiteX25" fmla="*/ 990695 w 2633009"/>
              <a:gd name="connsiteY25" fmla="*/ 609600 h 2755900"/>
              <a:gd name="connsiteX26" fmla="*/ 850995 w 2633009"/>
              <a:gd name="connsiteY26" fmla="*/ 533400 h 2755900"/>
              <a:gd name="connsiteX27" fmla="*/ 685895 w 2633009"/>
              <a:gd name="connsiteY27" fmla="*/ 419100 h 2755900"/>
              <a:gd name="connsiteX28" fmla="*/ 533495 w 2633009"/>
              <a:gd name="connsiteY28" fmla="*/ 495300 h 2755900"/>
              <a:gd name="connsiteX29" fmla="*/ 482695 w 2633009"/>
              <a:gd name="connsiteY29" fmla="*/ 711200 h 2755900"/>
              <a:gd name="connsiteX30" fmla="*/ 457295 w 2633009"/>
              <a:gd name="connsiteY30" fmla="*/ 825500 h 2755900"/>
              <a:gd name="connsiteX0" fmla="*/ 457295 w 2633009"/>
              <a:gd name="connsiteY0" fmla="*/ 8255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29" fmla="*/ 457295 w 2633009"/>
              <a:gd name="connsiteY29" fmla="*/ 8255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1574895 w 2633009"/>
              <a:gd name="connsiteY10" fmla="*/ 2692400 h 2755900"/>
              <a:gd name="connsiteX11" fmla="*/ 2120995 w 2633009"/>
              <a:gd name="connsiteY11" fmla="*/ 2171700 h 2755900"/>
              <a:gd name="connsiteX12" fmla="*/ 2489295 w 2633009"/>
              <a:gd name="connsiteY12" fmla="*/ 2082800 h 2755900"/>
              <a:gd name="connsiteX13" fmla="*/ 2590895 w 2633009"/>
              <a:gd name="connsiteY13" fmla="*/ 1943100 h 2755900"/>
              <a:gd name="connsiteX14" fmla="*/ 2628995 w 2633009"/>
              <a:gd name="connsiteY14" fmla="*/ 1625600 h 2755900"/>
              <a:gd name="connsiteX15" fmla="*/ 2247995 w 2633009"/>
              <a:gd name="connsiteY15" fmla="*/ 952500 h 2755900"/>
              <a:gd name="connsiteX16" fmla="*/ 2209895 w 2633009"/>
              <a:gd name="connsiteY16" fmla="*/ 774700 h 2755900"/>
              <a:gd name="connsiteX17" fmla="*/ 2222595 w 2633009"/>
              <a:gd name="connsiteY17" fmla="*/ 431800 h 2755900"/>
              <a:gd name="connsiteX18" fmla="*/ 2108295 w 2633009"/>
              <a:gd name="connsiteY18" fmla="*/ 114300 h 2755900"/>
              <a:gd name="connsiteX19" fmla="*/ 1981295 w 2633009"/>
              <a:gd name="connsiteY19" fmla="*/ 0 h 2755900"/>
              <a:gd name="connsiteX20" fmla="*/ 1689195 w 2633009"/>
              <a:gd name="connsiteY20" fmla="*/ 38100 h 2755900"/>
              <a:gd name="connsiteX21" fmla="*/ 1587595 w 2633009"/>
              <a:gd name="connsiteY21" fmla="*/ 114300 h 2755900"/>
              <a:gd name="connsiteX22" fmla="*/ 1435195 w 2633009"/>
              <a:gd name="connsiteY22" fmla="*/ 241300 h 2755900"/>
              <a:gd name="connsiteX23" fmla="*/ 1079595 w 2633009"/>
              <a:gd name="connsiteY23" fmla="*/ 571500 h 2755900"/>
              <a:gd name="connsiteX24" fmla="*/ 990695 w 2633009"/>
              <a:gd name="connsiteY24" fmla="*/ 609600 h 2755900"/>
              <a:gd name="connsiteX25" fmla="*/ 850995 w 2633009"/>
              <a:gd name="connsiteY25" fmla="*/ 533400 h 2755900"/>
              <a:gd name="connsiteX26" fmla="*/ 685895 w 2633009"/>
              <a:gd name="connsiteY26" fmla="*/ 419100 h 2755900"/>
              <a:gd name="connsiteX27" fmla="*/ 533495 w 2633009"/>
              <a:gd name="connsiteY27" fmla="*/ 495300 h 2755900"/>
              <a:gd name="connsiteX28" fmla="*/ 482695 w 2633009"/>
              <a:gd name="connsiteY28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33009"/>
              <a:gd name="connsiteY0" fmla="*/ 711200 h 2755900"/>
              <a:gd name="connsiteX1" fmla="*/ 203295 w 2633009"/>
              <a:gd name="connsiteY1" fmla="*/ 736600 h 2755900"/>
              <a:gd name="connsiteX2" fmla="*/ 101695 w 2633009"/>
              <a:gd name="connsiteY2" fmla="*/ 787400 h 2755900"/>
              <a:gd name="connsiteX3" fmla="*/ 95 w 2633009"/>
              <a:gd name="connsiteY3" fmla="*/ 1168400 h 2755900"/>
              <a:gd name="connsiteX4" fmla="*/ 114395 w 2633009"/>
              <a:gd name="connsiteY4" fmla="*/ 1333500 h 2755900"/>
              <a:gd name="connsiteX5" fmla="*/ 431895 w 2633009"/>
              <a:gd name="connsiteY5" fmla="*/ 1600200 h 2755900"/>
              <a:gd name="connsiteX6" fmla="*/ 381095 w 2633009"/>
              <a:gd name="connsiteY6" fmla="*/ 2146300 h 2755900"/>
              <a:gd name="connsiteX7" fmla="*/ 546195 w 2633009"/>
              <a:gd name="connsiteY7" fmla="*/ 2438400 h 2755900"/>
              <a:gd name="connsiteX8" fmla="*/ 876395 w 2633009"/>
              <a:gd name="connsiteY8" fmla="*/ 2679700 h 2755900"/>
              <a:gd name="connsiteX9" fmla="*/ 1219295 w 2633009"/>
              <a:gd name="connsiteY9" fmla="*/ 2755900 h 2755900"/>
              <a:gd name="connsiteX10" fmla="*/ 2120995 w 2633009"/>
              <a:gd name="connsiteY10" fmla="*/ 2171700 h 2755900"/>
              <a:gd name="connsiteX11" fmla="*/ 2489295 w 2633009"/>
              <a:gd name="connsiteY11" fmla="*/ 2082800 h 2755900"/>
              <a:gd name="connsiteX12" fmla="*/ 2590895 w 2633009"/>
              <a:gd name="connsiteY12" fmla="*/ 1943100 h 2755900"/>
              <a:gd name="connsiteX13" fmla="*/ 2628995 w 2633009"/>
              <a:gd name="connsiteY13" fmla="*/ 1625600 h 2755900"/>
              <a:gd name="connsiteX14" fmla="*/ 2247995 w 2633009"/>
              <a:gd name="connsiteY14" fmla="*/ 952500 h 2755900"/>
              <a:gd name="connsiteX15" fmla="*/ 2209895 w 2633009"/>
              <a:gd name="connsiteY15" fmla="*/ 774700 h 2755900"/>
              <a:gd name="connsiteX16" fmla="*/ 2222595 w 2633009"/>
              <a:gd name="connsiteY16" fmla="*/ 431800 h 2755900"/>
              <a:gd name="connsiteX17" fmla="*/ 2108295 w 2633009"/>
              <a:gd name="connsiteY17" fmla="*/ 114300 h 2755900"/>
              <a:gd name="connsiteX18" fmla="*/ 1981295 w 2633009"/>
              <a:gd name="connsiteY18" fmla="*/ 0 h 2755900"/>
              <a:gd name="connsiteX19" fmla="*/ 1689195 w 2633009"/>
              <a:gd name="connsiteY19" fmla="*/ 38100 h 2755900"/>
              <a:gd name="connsiteX20" fmla="*/ 1587595 w 2633009"/>
              <a:gd name="connsiteY20" fmla="*/ 114300 h 2755900"/>
              <a:gd name="connsiteX21" fmla="*/ 1435195 w 2633009"/>
              <a:gd name="connsiteY21" fmla="*/ 241300 h 2755900"/>
              <a:gd name="connsiteX22" fmla="*/ 1079595 w 2633009"/>
              <a:gd name="connsiteY22" fmla="*/ 571500 h 2755900"/>
              <a:gd name="connsiteX23" fmla="*/ 990695 w 2633009"/>
              <a:gd name="connsiteY23" fmla="*/ 609600 h 2755900"/>
              <a:gd name="connsiteX24" fmla="*/ 850995 w 2633009"/>
              <a:gd name="connsiteY24" fmla="*/ 533400 h 2755900"/>
              <a:gd name="connsiteX25" fmla="*/ 685895 w 2633009"/>
              <a:gd name="connsiteY25" fmla="*/ 419100 h 2755900"/>
              <a:gd name="connsiteX26" fmla="*/ 533495 w 2633009"/>
              <a:gd name="connsiteY26" fmla="*/ 495300 h 2755900"/>
              <a:gd name="connsiteX27" fmla="*/ 482695 w 2633009"/>
              <a:gd name="connsiteY27" fmla="*/ 711200 h 2755900"/>
              <a:gd name="connsiteX0" fmla="*/ 482695 w 2646572"/>
              <a:gd name="connsiteY0" fmla="*/ 711200 h 2755900"/>
              <a:gd name="connsiteX1" fmla="*/ 203295 w 2646572"/>
              <a:gd name="connsiteY1" fmla="*/ 736600 h 2755900"/>
              <a:gd name="connsiteX2" fmla="*/ 101695 w 2646572"/>
              <a:gd name="connsiteY2" fmla="*/ 787400 h 2755900"/>
              <a:gd name="connsiteX3" fmla="*/ 95 w 2646572"/>
              <a:gd name="connsiteY3" fmla="*/ 1168400 h 2755900"/>
              <a:gd name="connsiteX4" fmla="*/ 114395 w 2646572"/>
              <a:gd name="connsiteY4" fmla="*/ 1333500 h 2755900"/>
              <a:gd name="connsiteX5" fmla="*/ 431895 w 2646572"/>
              <a:gd name="connsiteY5" fmla="*/ 1600200 h 2755900"/>
              <a:gd name="connsiteX6" fmla="*/ 381095 w 2646572"/>
              <a:gd name="connsiteY6" fmla="*/ 2146300 h 2755900"/>
              <a:gd name="connsiteX7" fmla="*/ 546195 w 2646572"/>
              <a:gd name="connsiteY7" fmla="*/ 2438400 h 2755900"/>
              <a:gd name="connsiteX8" fmla="*/ 876395 w 2646572"/>
              <a:gd name="connsiteY8" fmla="*/ 2679700 h 2755900"/>
              <a:gd name="connsiteX9" fmla="*/ 1219295 w 2646572"/>
              <a:gd name="connsiteY9" fmla="*/ 2755900 h 2755900"/>
              <a:gd name="connsiteX10" fmla="*/ 2120995 w 2646572"/>
              <a:gd name="connsiteY10" fmla="*/ 2171700 h 2755900"/>
              <a:gd name="connsiteX11" fmla="*/ 2590895 w 2646572"/>
              <a:gd name="connsiteY11" fmla="*/ 1943100 h 2755900"/>
              <a:gd name="connsiteX12" fmla="*/ 2628995 w 2646572"/>
              <a:gd name="connsiteY12" fmla="*/ 1625600 h 2755900"/>
              <a:gd name="connsiteX13" fmla="*/ 2247995 w 2646572"/>
              <a:gd name="connsiteY13" fmla="*/ 952500 h 2755900"/>
              <a:gd name="connsiteX14" fmla="*/ 2209895 w 2646572"/>
              <a:gd name="connsiteY14" fmla="*/ 774700 h 2755900"/>
              <a:gd name="connsiteX15" fmla="*/ 2222595 w 2646572"/>
              <a:gd name="connsiteY15" fmla="*/ 431800 h 2755900"/>
              <a:gd name="connsiteX16" fmla="*/ 2108295 w 2646572"/>
              <a:gd name="connsiteY16" fmla="*/ 114300 h 2755900"/>
              <a:gd name="connsiteX17" fmla="*/ 1981295 w 2646572"/>
              <a:gd name="connsiteY17" fmla="*/ 0 h 2755900"/>
              <a:gd name="connsiteX18" fmla="*/ 1689195 w 2646572"/>
              <a:gd name="connsiteY18" fmla="*/ 38100 h 2755900"/>
              <a:gd name="connsiteX19" fmla="*/ 1587595 w 2646572"/>
              <a:gd name="connsiteY19" fmla="*/ 114300 h 2755900"/>
              <a:gd name="connsiteX20" fmla="*/ 1435195 w 2646572"/>
              <a:gd name="connsiteY20" fmla="*/ 241300 h 2755900"/>
              <a:gd name="connsiteX21" fmla="*/ 1079595 w 2646572"/>
              <a:gd name="connsiteY21" fmla="*/ 571500 h 2755900"/>
              <a:gd name="connsiteX22" fmla="*/ 990695 w 2646572"/>
              <a:gd name="connsiteY22" fmla="*/ 609600 h 2755900"/>
              <a:gd name="connsiteX23" fmla="*/ 850995 w 2646572"/>
              <a:gd name="connsiteY23" fmla="*/ 533400 h 2755900"/>
              <a:gd name="connsiteX24" fmla="*/ 685895 w 2646572"/>
              <a:gd name="connsiteY24" fmla="*/ 419100 h 2755900"/>
              <a:gd name="connsiteX25" fmla="*/ 533495 w 2646572"/>
              <a:gd name="connsiteY25" fmla="*/ 495300 h 2755900"/>
              <a:gd name="connsiteX26" fmla="*/ 482695 w 2646572"/>
              <a:gd name="connsiteY26" fmla="*/ 711200 h 2755900"/>
              <a:gd name="connsiteX0" fmla="*/ 482695 w 2630205"/>
              <a:gd name="connsiteY0" fmla="*/ 711200 h 2755900"/>
              <a:gd name="connsiteX1" fmla="*/ 203295 w 2630205"/>
              <a:gd name="connsiteY1" fmla="*/ 736600 h 2755900"/>
              <a:gd name="connsiteX2" fmla="*/ 101695 w 2630205"/>
              <a:gd name="connsiteY2" fmla="*/ 787400 h 2755900"/>
              <a:gd name="connsiteX3" fmla="*/ 95 w 2630205"/>
              <a:gd name="connsiteY3" fmla="*/ 1168400 h 2755900"/>
              <a:gd name="connsiteX4" fmla="*/ 114395 w 2630205"/>
              <a:gd name="connsiteY4" fmla="*/ 1333500 h 2755900"/>
              <a:gd name="connsiteX5" fmla="*/ 431895 w 2630205"/>
              <a:gd name="connsiteY5" fmla="*/ 1600200 h 2755900"/>
              <a:gd name="connsiteX6" fmla="*/ 381095 w 2630205"/>
              <a:gd name="connsiteY6" fmla="*/ 2146300 h 2755900"/>
              <a:gd name="connsiteX7" fmla="*/ 546195 w 2630205"/>
              <a:gd name="connsiteY7" fmla="*/ 2438400 h 2755900"/>
              <a:gd name="connsiteX8" fmla="*/ 876395 w 2630205"/>
              <a:gd name="connsiteY8" fmla="*/ 2679700 h 2755900"/>
              <a:gd name="connsiteX9" fmla="*/ 1219295 w 2630205"/>
              <a:gd name="connsiteY9" fmla="*/ 2755900 h 2755900"/>
              <a:gd name="connsiteX10" fmla="*/ 2120995 w 2630205"/>
              <a:gd name="connsiteY10" fmla="*/ 2171700 h 2755900"/>
              <a:gd name="connsiteX11" fmla="*/ 2628995 w 2630205"/>
              <a:gd name="connsiteY11" fmla="*/ 1625600 h 2755900"/>
              <a:gd name="connsiteX12" fmla="*/ 2247995 w 2630205"/>
              <a:gd name="connsiteY12" fmla="*/ 952500 h 2755900"/>
              <a:gd name="connsiteX13" fmla="*/ 2209895 w 2630205"/>
              <a:gd name="connsiteY13" fmla="*/ 774700 h 2755900"/>
              <a:gd name="connsiteX14" fmla="*/ 2222595 w 2630205"/>
              <a:gd name="connsiteY14" fmla="*/ 431800 h 2755900"/>
              <a:gd name="connsiteX15" fmla="*/ 2108295 w 2630205"/>
              <a:gd name="connsiteY15" fmla="*/ 114300 h 2755900"/>
              <a:gd name="connsiteX16" fmla="*/ 1981295 w 2630205"/>
              <a:gd name="connsiteY16" fmla="*/ 0 h 2755900"/>
              <a:gd name="connsiteX17" fmla="*/ 1689195 w 2630205"/>
              <a:gd name="connsiteY17" fmla="*/ 38100 h 2755900"/>
              <a:gd name="connsiteX18" fmla="*/ 1587595 w 2630205"/>
              <a:gd name="connsiteY18" fmla="*/ 114300 h 2755900"/>
              <a:gd name="connsiteX19" fmla="*/ 1435195 w 2630205"/>
              <a:gd name="connsiteY19" fmla="*/ 241300 h 2755900"/>
              <a:gd name="connsiteX20" fmla="*/ 1079595 w 2630205"/>
              <a:gd name="connsiteY20" fmla="*/ 571500 h 2755900"/>
              <a:gd name="connsiteX21" fmla="*/ 990695 w 2630205"/>
              <a:gd name="connsiteY21" fmla="*/ 609600 h 2755900"/>
              <a:gd name="connsiteX22" fmla="*/ 850995 w 2630205"/>
              <a:gd name="connsiteY22" fmla="*/ 533400 h 2755900"/>
              <a:gd name="connsiteX23" fmla="*/ 685895 w 2630205"/>
              <a:gd name="connsiteY23" fmla="*/ 419100 h 2755900"/>
              <a:gd name="connsiteX24" fmla="*/ 533495 w 2630205"/>
              <a:gd name="connsiteY24" fmla="*/ 495300 h 2755900"/>
              <a:gd name="connsiteX25" fmla="*/ 482695 w 2630205"/>
              <a:gd name="connsiteY25" fmla="*/ 711200 h 2755900"/>
              <a:gd name="connsiteX0" fmla="*/ 482695 w 2669616"/>
              <a:gd name="connsiteY0" fmla="*/ 711200 h 2755900"/>
              <a:gd name="connsiteX1" fmla="*/ 203295 w 2669616"/>
              <a:gd name="connsiteY1" fmla="*/ 736600 h 2755900"/>
              <a:gd name="connsiteX2" fmla="*/ 101695 w 2669616"/>
              <a:gd name="connsiteY2" fmla="*/ 787400 h 2755900"/>
              <a:gd name="connsiteX3" fmla="*/ 95 w 2669616"/>
              <a:gd name="connsiteY3" fmla="*/ 1168400 h 2755900"/>
              <a:gd name="connsiteX4" fmla="*/ 114395 w 2669616"/>
              <a:gd name="connsiteY4" fmla="*/ 1333500 h 2755900"/>
              <a:gd name="connsiteX5" fmla="*/ 431895 w 2669616"/>
              <a:gd name="connsiteY5" fmla="*/ 1600200 h 2755900"/>
              <a:gd name="connsiteX6" fmla="*/ 381095 w 2669616"/>
              <a:gd name="connsiteY6" fmla="*/ 2146300 h 2755900"/>
              <a:gd name="connsiteX7" fmla="*/ 546195 w 2669616"/>
              <a:gd name="connsiteY7" fmla="*/ 2438400 h 2755900"/>
              <a:gd name="connsiteX8" fmla="*/ 876395 w 2669616"/>
              <a:gd name="connsiteY8" fmla="*/ 2679700 h 2755900"/>
              <a:gd name="connsiteX9" fmla="*/ 1219295 w 2669616"/>
              <a:gd name="connsiteY9" fmla="*/ 2755900 h 2755900"/>
              <a:gd name="connsiteX10" fmla="*/ 2120995 w 2669616"/>
              <a:gd name="connsiteY10" fmla="*/ 2171700 h 2755900"/>
              <a:gd name="connsiteX11" fmla="*/ 2628995 w 2669616"/>
              <a:gd name="connsiteY11" fmla="*/ 1625600 h 2755900"/>
              <a:gd name="connsiteX12" fmla="*/ 2247995 w 2669616"/>
              <a:gd name="connsiteY12" fmla="*/ 952500 h 2755900"/>
              <a:gd name="connsiteX13" fmla="*/ 2209895 w 2669616"/>
              <a:gd name="connsiteY13" fmla="*/ 774700 h 2755900"/>
              <a:gd name="connsiteX14" fmla="*/ 2222595 w 2669616"/>
              <a:gd name="connsiteY14" fmla="*/ 431800 h 2755900"/>
              <a:gd name="connsiteX15" fmla="*/ 2108295 w 2669616"/>
              <a:gd name="connsiteY15" fmla="*/ 114300 h 2755900"/>
              <a:gd name="connsiteX16" fmla="*/ 1981295 w 2669616"/>
              <a:gd name="connsiteY16" fmla="*/ 0 h 2755900"/>
              <a:gd name="connsiteX17" fmla="*/ 1689195 w 2669616"/>
              <a:gd name="connsiteY17" fmla="*/ 38100 h 2755900"/>
              <a:gd name="connsiteX18" fmla="*/ 1587595 w 2669616"/>
              <a:gd name="connsiteY18" fmla="*/ 114300 h 2755900"/>
              <a:gd name="connsiteX19" fmla="*/ 1435195 w 2669616"/>
              <a:gd name="connsiteY19" fmla="*/ 241300 h 2755900"/>
              <a:gd name="connsiteX20" fmla="*/ 1079595 w 2669616"/>
              <a:gd name="connsiteY20" fmla="*/ 571500 h 2755900"/>
              <a:gd name="connsiteX21" fmla="*/ 990695 w 2669616"/>
              <a:gd name="connsiteY21" fmla="*/ 609600 h 2755900"/>
              <a:gd name="connsiteX22" fmla="*/ 850995 w 2669616"/>
              <a:gd name="connsiteY22" fmla="*/ 533400 h 2755900"/>
              <a:gd name="connsiteX23" fmla="*/ 685895 w 2669616"/>
              <a:gd name="connsiteY23" fmla="*/ 419100 h 2755900"/>
              <a:gd name="connsiteX24" fmla="*/ 533495 w 2669616"/>
              <a:gd name="connsiteY24" fmla="*/ 495300 h 2755900"/>
              <a:gd name="connsiteX25" fmla="*/ 482695 w 2669616"/>
              <a:gd name="connsiteY25" fmla="*/ 711200 h 2755900"/>
              <a:gd name="connsiteX0" fmla="*/ 482695 w 2669616"/>
              <a:gd name="connsiteY0" fmla="*/ 711200 h 2760958"/>
              <a:gd name="connsiteX1" fmla="*/ 203295 w 2669616"/>
              <a:gd name="connsiteY1" fmla="*/ 736600 h 2760958"/>
              <a:gd name="connsiteX2" fmla="*/ 101695 w 2669616"/>
              <a:gd name="connsiteY2" fmla="*/ 787400 h 2760958"/>
              <a:gd name="connsiteX3" fmla="*/ 95 w 2669616"/>
              <a:gd name="connsiteY3" fmla="*/ 1168400 h 2760958"/>
              <a:gd name="connsiteX4" fmla="*/ 114395 w 2669616"/>
              <a:gd name="connsiteY4" fmla="*/ 1333500 h 2760958"/>
              <a:gd name="connsiteX5" fmla="*/ 431895 w 2669616"/>
              <a:gd name="connsiteY5" fmla="*/ 1600200 h 2760958"/>
              <a:gd name="connsiteX6" fmla="*/ 381095 w 2669616"/>
              <a:gd name="connsiteY6" fmla="*/ 2146300 h 2760958"/>
              <a:gd name="connsiteX7" fmla="*/ 546195 w 2669616"/>
              <a:gd name="connsiteY7" fmla="*/ 2438400 h 2760958"/>
              <a:gd name="connsiteX8" fmla="*/ 1219295 w 2669616"/>
              <a:gd name="connsiteY8" fmla="*/ 2755900 h 2760958"/>
              <a:gd name="connsiteX9" fmla="*/ 2120995 w 2669616"/>
              <a:gd name="connsiteY9" fmla="*/ 2171700 h 2760958"/>
              <a:gd name="connsiteX10" fmla="*/ 2628995 w 2669616"/>
              <a:gd name="connsiteY10" fmla="*/ 1625600 h 2760958"/>
              <a:gd name="connsiteX11" fmla="*/ 2247995 w 2669616"/>
              <a:gd name="connsiteY11" fmla="*/ 952500 h 2760958"/>
              <a:gd name="connsiteX12" fmla="*/ 2209895 w 2669616"/>
              <a:gd name="connsiteY12" fmla="*/ 774700 h 2760958"/>
              <a:gd name="connsiteX13" fmla="*/ 2222595 w 2669616"/>
              <a:gd name="connsiteY13" fmla="*/ 431800 h 2760958"/>
              <a:gd name="connsiteX14" fmla="*/ 2108295 w 2669616"/>
              <a:gd name="connsiteY14" fmla="*/ 114300 h 2760958"/>
              <a:gd name="connsiteX15" fmla="*/ 1981295 w 2669616"/>
              <a:gd name="connsiteY15" fmla="*/ 0 h 2760958"/>
              <a:gd name="connsiteX16" fmla="*/ 1689195 w 2669616"/>
              <a:gd name="connsiteY16" fmla="*/ 38100 h 2760958"/>
              <a:gd name="connsiteX17" fmla="*/ 1587595 w 2669616"/>
              <a:gd name="connsiteY17" fmla="*/ 114300 h 2760958"/>
              <a:gd name="connsiteX18" fmla="*/ 1435195 w 2669616"/>
              <a:gd name="connsiteY18" fmla="*/ 241300 h 2760958"/>
              <a:gd name="connsiteX19" fmla="*/ 1079595 w 2669616"/>
              <a:gd name="connsiteY19" fmla="*/ 571500 h 2760958"/>
              <a:gd name="connsiteX20" fmla="*/ 990695 w 2669616"/>
              <a:gd name="connsiteY20" fmla="*/ 609600 h 2760958"/>
              <a:gd name="connsiteX21" fmla="*/ 850995 w 2669616"/>
              <a:gd name="connsiteY21" fmla="*/ 533400 h 2760958"/>
              <a:gd name="connsiteX22" fmla="*/ 685895 w 2669616"/>
              <a:gd name="connsiteY22" fmla="*/ 419100 h 2760958"/>
              <a:gd name="connsiteX23" fmla="*/ 533495 w 2669616"/>
              <a:gd name="connsiteY23" fmla="*/ 495300 h 2760958"/>
              <a:gd name="connsiteX24" fmla="*/ 482695 w 2669616"/>
              <a:gd name="connsiteY24" fmla="*/ 711200 h 2760958"/>
              <a:gd name="connsiteX0" fmla="*/ 482695 w 2669616"/>
              <a:gd name="connsiteY0" fmla="*/ 711200 h 2755920"/>
              <a:gd name="connsiteX1" fmla="*/ 203295 w 2669616"/>
              <a:gd name="connsiteY1" fmla="*/ 736600 h 2755920"/>
              <a:gd name="connsiteX2" fmla="*/ 101695 w 2669616"/>
              <a:gd name="connsiteY2" fmla="*/ 787400 h 2755920"/>
              <a:gd name="connsiteX3" fmla="*/ 95 w 2669616"/>
              <a:gd name="connsiteY3" fmla="*/ 1168400 h 2755920"/>
              <a:gd name="connsiteX4" fmla="*/ 114395 w 2669616"/>
              <a:gd name="connsiteY4" fmla="*/ 1333500 h 2755920"/>
              <a:gd name="connsiteX5" fmla="*/ 431895 w 2669616"/>
              <a:gd name="connsiteY5" fmla="*/ 1600200 h 2755920"/>
              <a:gd name="connsiteX6" fmla="*/ 381095 w 2669616"/>
              <a:gd name="connsiteY6" fmla="*/ 2146300 h 2755920"/>
              <a:gd name="connsiteX7" fmla="*/ 1219295 w 2669616"/>
              <a:gd name="connsiteY7" fmla="*/ 2755900 h 2755920"/>
              <a:gd name="connsiteX8" fmla="*/ 2120995 w 2669616"/>
              <a:gd name="connsiteY8" fmla="*/ 2171700 h 2755920"/>
              <a:gd name="connsiteX9" fmla="*/ 2628995 w 2669616"/>
              <a:gd name="connsiteY9" fmla="*/ 1625600 h 2755920"/>
              <a:gd name="connsiteX10" fmla="*/ 2247995 w 2669616"/>
              <a:gd name="connsiteY10" fmla="*/ 952500 h 2755920"/>
              <a:gd name="connsiteX11" fmla="*/ 2209895 w 2669616"/>
              <a:gd name="connsiteY11" fmla="*/ 774700 h 2755920"/>
              <a:gd name="connsiteX12" fmla="*/ 2222595 w 2669616"/>
              <a:gd name="connsiteY12" fmla="*/ 431800 h 2755920"/>
              <a:gd name="connsiteX13" fmla="*/ 2108295 w 2669616"/>
              <a:gd name="connsiteY13" fmla="*/ 114300 h 2755920"/>
              <a:gd name="connsiteX14" fmla="*/ 1981295 w 2669616"/>
              <a:gd name="connsiteY14" fmla="*/ 0 h 2755920"/>
              <a:gd name="connsiteX15" fmla="*/ 1689195 w 2669616"/>
              <a:gd name="connsiteY15" fmla="*/ 38100 h 2755920"/>
              <a:gd name="connsiteX16" fmla="*/ 1587595 w 2669616"/>
              <a:gd name="connsiteY16" fmla="*/ 114300 h 2755920"/>
              <a:gd name="connsiteX17" fmla="*/ 1435195 w 2669616"/>
              <a:gd name="connsiteY17" fmla="*/ 241300 h 2755920"/>
              <a:gd name="connsiteX18" fmla="*/ 1079595 w 2669616"/>
              <a:gd name="connsiteY18" fmla="*/ 571500 h 2755920"/>
              <a:gd name="connsiteX19" fmla="*/ 990695 w 2669616"/>
              <a:gd name="connsiteY19" fmla="*/ 609600 h 2755920"/>
              <a:gd name="connsiteX20" fmla="*/ 850995 w 2669616"/>
              <a:gd name="connsiteY20" fmla="*/ 533400 h 2755920"/>
              <a:gd name="connsiteX21" fmla="*/ 685895 w 2669616"/>
              <a:gd name="connsiteY21" fmla="*/ 419100 h 2755920"/>
              <a:gd name="connsiteX22" fmla="*/ 533495 w 2669616"/>
              <a:gd name="connsiteY22" fmla="*/ 495300 h 2755920"/>
              <a:gd name="connsiteX23" fmla="*/ 482695 w 2669616"/>
              <a:gd name="connsiteY23" fmla="*/ 711200 h 2755920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4342"/>
              <a:gd name="connsiteX1" fmla="*/ 203295 w 2669616"/>
              <a:gd name="connsiteY1" fmla="*/ 736600 h 2764342"/>
              <a:gd name="connsiteX2" fmla="*/ 101695 w 2669616"/>
              <a:gd name="connsiteY2" fmla="*/ 787400 h 2764342"/>
              <a:gd name="connsiteX3" fmla="*/ 95 w 2669616"/>
              <a:gd name="connsiteY3" fmla="*/ 1168400 h 2764342"/>
              <a:gd name="connsiteX4" fmla="*/ 114395 w 2669616"/>
              <a:gd name="connsiteY4" fmla="*/ 1333500 h 2764342"/>
              <a:gd name="connsiteX5" fmla="*/ 431895 w 2669616"/>
              <a:gd name="connsiteY5" fmla="*/ 1600200 h 2764342"/>
              <a:gd name="connsiteX6" fmla="*/ 1219295 w 2669616"/>
              <a:gd name="connsiteY6" fmla="*/ 2755900 h 2764342"/>
              <a:gd name="connsiteX7" fmla="*/ 2120995 w 2669616"/>
              <a:gd name="connsiteY7" fmla="*/ 2171700 h 2764342"/>
              <a:gd name="connsiteX8" fmla="*/ 2628995 w 2669616"/>
              <a:gd name="connsiteY8" fmla="*/ 1625600 h 2764342"/>
              <a:gd name="connsiteX9" fmla="*/ 2247995 w 2669616"/>
              <a:gd name="connsiteY9" fmla="*/ 952500 h 2764342"/>
              <a:gd name="connsiteX10" fmla="*/ 2209895 w 2669616"/>
              <a:gd name="connsiteY10" fmla="*/ 774700 h 2764342"/>
              <a:gd name="connsiteX11" fmla="*/ 2222595 w 2669616"/>
              <a:gd name="connsiteY11" fmla="*/ 431800 h 2764342"/>
              <a:gd name="connsiteX12" fmla="*/ 2108295 w 2669616"/>
              <a:gd name="connsiteY12" fmla="*/ 114300 h 2764342"/>
              <a:gd name="connsiteX13" fmla="*/ 1981295 w 2669616"/>
              <a:gd name="connsiteY13" fmla="*/ 0 h 2764342"/>
              <a:gd name="connsiteX14" fmla="*/ 1689195 w 2669616"/>
              <a:gd name="connsiteY14" fmla="*/ 38100 h 2764342"/>
              <a:gd name="connsiteX15" fmla="*/ 1587595 w 2669616"/>
              <a:gd name="connsiteY15" fmla="*/ 114300 h 2764342"/>
              <a:gd name="connsiteX16" fmla="*/ 1435195 w 2669616"/>
              <a:gd name="connsiteY16" fmla="*/ 241300 h 2764342"/>
              <a:gd name="connsiteX17" fmla="*/ 1079595 w 2669616"/>
              <a:gd name="connsiteY17" fmla="*/ 571500 h 2764342"/>
              <a:gd name="connsiteX18" fmla="*/ 990695 w 2669616"/>
              <a:gd name="connsiteY18" fmla="*/ 609600 h 2764342"/>
              <a:gd name="connsiteX19" fmla="*/ 850995 w 2669616"/>
              <a:gd name="connsiteY19" fmla="*/ 533400 h 2764342"/>
              <a:gd name="connsiteX20" fmla="*/ 685895 w 2669616"/>
              <a:gd name="connsiteY20" fmla="*/ 419100 h 2764342"/>
              <a:gd name="connsiteX21" fmla="*/ 533495 w 2669616"/>
              <a:gd name="connsiteY21" fmla="*/ 495300 h 2764342"/>
              <a:gd name="connsiteX22" fmla="*/ 482695 w 2669616"/>
              <a:gd name="connsiteY22" fmla="*/ 711200 h 2764342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669616"/>
              <a:gd name="connsiteY0" fmla="*/ 711200 h 2761323"/>
              <a:gd name="connsiteX1" fmla="*/ 203295 w 2669616"/>
              <a:gd name="connsiteY1" fmla="*/ 736600 h 2761323"/>
              <a:gd name="connsiteX2" fmla="*/ 101695 w 2669616"/>
              <a:gd name="connsiteY2" fmla="*/ 787400 h 2761323"/>
              <a:gd name="connsiteX3" fmla="*/ 95 w 2669616"/>
              <a:gd name="connsiteY3" fmla="*/ 1168400 h 2761323"/>
              <a:gd name="connsiteX4" fmla="*/ 114395 w 2669616"/>
              <a:gd name="connsiteY4" fmla="*/ 1333500 h 2761323"/>
              <a:gd name="connsiteX5" fmla="*/ 431895 w 2669616"/>
              <a:gd name="connsiteY5" fmla="*/ 1600200 h 2761323"/>
              <a:gd name="connsiteX6" fmla="*/ 1219295 w 2669616"/>
              <a:gd name="connsiteY6" fmla="*/ 2755900 h 2761323"/>
              <a:gd name="connsiteX7" fmla="*/ 2120995 w 2669616"/>
              <a:gd name="connsiteY7" fmla="*/ 2171700 h 2761323"/>
              <a:gd name="connsiteX8" fmla="*/ 2628995 w 2669616"/>
              <a:gd name="connsiteY8" fmla="*/ 1625600 h 2761323"/>
              <a:gd name="connsiteX9" fmla="*/ 2247995 w 2669616"/>
              <a:gd name="connsiteY9" fmla="*/ 952500 h 2761323"/>
              <a:gd name="connsiteX10" fmla="*/ 2209895 w 2669616"/>
              <a:gd name="connsiteY10" fmla="*/ 774700 h 2761323"/>
              <a:gd name="connsiteX11" fmla="*/ 2222595 w 2669616"/>
              <a:gd name="connsiteY11" fmla="*/ 431800 h 2761323"/>
              <a:gd name="connsiteX12" fmla="*/ 2108295 w 2669616"/>
              <a:gd name="connsiteY12" fmla="*/ 114300 h 2761323"/>
              <a:gd name="connsiteX13" fmla="*/ 1981295 w 2669616"/>
              <a:gd name="connsiteY13" fmla="*/ 0 h 2761323"/>
              <a:gd name="connsiteX14" fmla="*/ 1689195 w 2669616"/>
              <a:gd name="connsiteY14" fmla="*/ 38100 h 2761323"/>
              <a:gd name="connsiteX15" fmla="*/ 1587595 w 2669616"/>
              <a:gd name="connsiteY15" fmla="*/ 114300 h 2761323"/>
              <a:gd name="connsiteX16" fmla="*/ 1435195 w 2669616"/>
              <a:gd name="connsiteY16" fmla="*/ 241300 h 2761323"/>
              <a:gd name="connsiteX17" fmla="*/ 1079595 w 2669616"/>
              <a:gd name="connsiteY17" fmla="*/ 571500 h 2761323"/>
              <a:gd name="connsiteX18" fmla="*/ 990695 w 2669616"/>
              <a:gd name="connsiteY18" fmla="*/ 609600 h 2761323"/>
              <a:gd name="connsiteX19" fmla="*/ 850995 w 2669616"/>
              <a:gd name="connsiteY19" fmla="*/ 533400 h 2761323"/>
              <a:gd name="connsiteX20" fmla="*/ 685895 w 2669616"/>
              <a:gd name="connsiteY20" fmla="*/ 419100 h 2761323"/>
              <a:gd name="connsiteX21" fmla="*/ 533495 w 2669616"/>
              <a:gd name="connsiteY21" fmla="*/ 495300 h 2761323"/>
              <a:gd name="connsiteX22" fmla="*/ 482695 w 2669616"/>
              <a:gd name="connsiteY22" fmla="*/ 711200 h 2761323"/>
              <a:gd name="connsiteX0" fmla="*/ 482695 w 2724750"/>
              <a:gd name="connsiteY0" fmla="*/ 711200 h 2761323"/>
              <a:gd name="connsiteX1" fmla="*/ 203295 w 2724750"/>
              <a:gd name="connsiteY1" fmla="*/ 736600 h 2761323"/>
              <a:gd name="connsiteX2" fmla="*/ 101695 w 2724750"/>
              <a:gd name="connsiteY2" fmla="*/ 787400 h 2761323"/>
              <a:gd name="connsiteX3" fmla="*/ 95 w 2724750"/>
              <a:gd name="connsiteY3" fmla="*/ 1168400 h 2761323"/>
              <a:gd name="connsiteX4" fmla="*/ 114395 w 2724750"/>
              <a:gd name="connsiteY4" fmla="*/ 1333500 h 2761323"/>
              <a:gd name="connsiteX5" fmla="*/ 431895 w 2724750"/>
              <a:gd name="connsiteY5" fmla="*/ 1600200 h 2761323"/>
              <a:gd name="connsiteX6" fmla="*/ 1219295 w 2724750"/>
              <a:gd name="connsiteY6" fmla="*/ 2755900 h 2761323"/>
              <a:gd name="connsiteX7" fmla="*/ 2120995 w 2724750"/>
              <a:gd name="connsiteY7" fmla="*/ 2171700 h 2761323"/>
              <a:gd name="connsiteX8" fmla="*/ 2628995 w 2724750"/>
              <a:gd name="connsiteY8" fmla="*/ 1625600 h 2761323"/>
              <a:gd name="connsiteX9" fmla="*/ 2247995 w 2724750"/>
              <a:gd name="connsiteY9" fmla="*/ 952500 h 2761323"/>
              <a:gd name="connsiteX10" fmla="*/ 2209895 w 2724750"/>
              <a:gd name="connsiteY10" fmla="*/ 774700 h 2761323"/>
              <a:gd name="connsiteX11" fmla="*/ 2222595 w 2724750"/>
              <a:gd name="connsiteY11" fmla="*/ 431800 h 2761323"/>
              <a:gd name="connsiteX12" fmla="*/ 2108295 w 2724750"/>
              <a:gd name="connsiteY12" fmla="*/ 114300 h 2761323"/>
              <a:gd name="connsiteX13" fmla="*/ 1981295 w 2724750"/>
              <a:gd name="connsiteY13" fmla="*/ 0 h 2761323"/>
              <a:gd name="connsiteX14" fmla="*/ 1689195 w 2724750"/>
              <a:gd name="connsiteY14" fmla="*/ 38100 h 2761323"/>
              <a:gd name="connsiteX15" fmla="*/ 1587595 w 2724750"/>
              <a:gd name="connsiteY15" fmla="*/ 114300 h 2761323"/>
              <a:gd name="connsiteX16" fmla="*/ 1435195 w 2724750"/>
              <a:gd name="connsiteY16" fmla="*/ 241300 h 2761323"/>
              <a:gd name="connsiteX17" fmla="*/ 1079595 w 2724750"/>
              <a:gd name="connsiteY17" fmla="*/ 571500 h 2761323"/>
              <a:gd name="connsiteX18" fmla="*/ 990695 w 2724750"/>
              <a:gd name="connsiteY18" fmla="*/ 609600 h 2761323"/>
              <a:gd name="connsiteX19" fmla="*/ 850995 w 2724750"/>
              <a:gd name="connsiteY19" fmla="*/ 533400 h 2761323"/>
              <a:gd name="connsiteX20" fmla="*/ 685895 w 2724750"/>
              <a:gd name="connsiteY20" fmla="*/ 419100 h 2761323"/>
              <a:gd name="connsiteX21" fmla="*/ 533495 w 2724750"/>
              <a:gd name="connsiteY21" fmla="*/ 495300 h 2761323"/>
              <a:gd name="connsiteX22" fmla="*/ 482695 w 2724750"/>
              <a:gd name="connsiteY22" fmla="*/ 711200 h 2761323"/>
              <a:gd name="connsiteX0" fmla="*/ 496591 w 2738646"/>
              <a:gd name="connsiteY0" fmla="*/ 711200 h 2762354"/>
              <a:gd name="connsiteX1" fmla="*/ 217191 w 2738646"/>
              <a:gd name="connsiteY1" fmla="*/ 736600 h 2762354"/>
              <a:gd name="connsiteX2" fmla="*/ 115591 w 2738646"/>
              <a:gd name="connsiteY2" fmla="*/ 787400 h 2762354"/>
              <a:gd name="connsiteX3" fmla="*/ 13991 w 2738646"/>
              <a:gd name="connsiteY3" fmla="*/ 1168400 h 2762354"/>
              <a:gd name="connsiteX4" fmla="*/ 445791 w 2738646"/>
              <a:gd name="connsiteY4" fmla="*/ 1600200 h 2762354"/>
              <a:gd name="connsiteX5" fmla="*/ 1233191 w 2738646"/>
              <a:gd name="connsiteY5" fmla="*/ 2755900 h 2762354"/>
              <a:gd name="connsiteX6" fmla="*/ 2134891 w 2738646"/>
              <a:gd name="connsiteY6" fmla="*/ 2171700 h 2762354"/>
              <a:gd name="connsiteX7" fmla="*/ 2642891 w 2738646"/>
              <a:gd name="connsiteY7" fmla="*/ 1625600 h 2762354"/>
              <a:gd name="connsiteX8" fmla="*/ 2261891 w 2738646"/>
              <a:gd name="connsiteY8" fmla="*/ 952500 h 2762354"/>
              <a:gd name="connsiteX9" fmla="*/ 2223791 w 2738646"/>
              <a:gd name="connsiteY9" fmla="*/ 774700 h 2762354"/>
              <a:gd name="connsiteX10" fmla="*/ 2236491 w 2738646"/>
              <a:gd name="connsiteY10" fmla="*/ 431800 h 2762354"/>
              <a:gd name="connsiteX11" fmla="*/ 2122191 w 2738646"/>
              <a:gd name="connsiteY11" fmla="*/ 114300 h 2762354"/>
              <a:gd name="connsiteX12" fmla="*/ 1995191 w 2738646"/>
              <a:gd name="connsiteY12" fmla="*/ 0 h 2762354"/>
              <a:gd name="connsiteX13" fmla="*/ 1703091 w 2738646"/>
              <a:gd name="connsiteY13" fmla="*/ 38100 h 2762354"/>
              <a:gd name="connsiteX14" fmla="*/ 1601491 w 2738646"/>
              <a:gd name="connsiteY14" fmla="*/ 114300 h 2762354"/>
              <a:gd name="connsiteX15" fmla="*/ 1449091 w 2738646"/>
              <a:gd name="connsiteY15" fmla="*/ 241300 h 2762354"/>
              <a:gd name="connsiteX16" fmla="*/ 1093491 w 2738646"/>
              <a:gd name="connsiteY16" fmla="*/ 571500 h 2762354"/>
              <a:gd name="connsiteX17" fmla="*/ 1004591 w 2738646"/>
              <a:gd name="connsiteY17" fmla="*/ 609600 h 2762354"/>
              <a:gd name="connsiteX18" fmla="*/ 864891 w 2738646"/>
              <a:gd name="connsiteY18" fmla="*/ 533400 h 2762354"/>
              <a:gd name="connsiteX19" fmla="*/ 699791 w 2738646"/>
              <a:gd name="connsiteY19" fmla="*/ 419100 h 2762354"/>
              <a:gd name="connsiteX20" fmla="*/ 547391 w 2738646"/>
              <a:gd name="connsiteY20" fmla="*/ 495300 h 2762354"/>
              <a:gd name="connsiteX21" fmla="*/ 496591 w 2738646"/>
              <a:gd name="connsiteY21" fmla="*/ 711200 h 2762354"/>
              <a:gd name="connsiteX0" fmla="*/ 488346 w 2730401"/>
              <a:gd name="connsiteY0" fmla="*/ 711200 h 2762354"/>
              <a:gd name="connsiteX1" fmla="*/ 208946 w 2730401"/>
              <a:gd name="connsiteY1" fmla="*/ 736600 h 2762354"/>
              <a:gd name="connsiteX2" fmla="*/ 5746 w 2730401"/>
              <a:gd name="connsiteY2" fmla="*/ 1168400 h 2762354"/>
              <a:gd name="connsiteX3" fmla="*/ 437546 w 2730401"/>
              <a:gd name="connsiteY3" fmla="*/ 1600200 h 2762354"/>
              <a:gd name="connsiteX4" fmla="*/ 1224946 w 2730401"/>
              <a:gd name="connsiteY4" fmla="*/ 2755900 h 2762354"/>
              <a:gd name="connsiteX5" fmla="*/ 2126646 w 2730401"/>
              <a:gd name="connsiteY5" fmla="*/ 2171700 h 2762354"/>
              <a:gd name="connsiteX6" fmla="*/ 2634646 w 2730401"/>
              <a:gd name="connsiteY6" fmla="*/ 1625600 h 2762354"/>
              <a:gd name="connsiteX7" fmla="*/ 2253646 w 2730401"/>
              <a:gd name="connsiteY7" fmla="*/ 952500 h 2762354"/>
              <a:gd name="connsiteX8" fmla="*/ 2215546 w 2730401"/>
              <a:gd name="connsiteY8" fmla="*/ 774700 h 2762354"/>
              <a:gd name="connsiteX9" fmla="*/ 2228246 w 2730401"/>
              <a:gd name="connsiteY9" fmla="*/ 431800 h 2762354"/>
              <a:gd name="connsiteX10" fmla="*/ 2113946 w 2730401"/>
              <a:gd name="connsiteY10" fmla="*/ 114300 h 2762354"/>
              <a:gd name="connsiteX11" fmla="*/ 1986946 w 2730401"/>
              <a:gd name="connsiteY11" fmla="*/ 0 h 2762354"/>
              <a:gd name="connsiteX12" fmla="*/ 1694846 w 2730401"/>
              <a:gd name="connsiteY12" fmla="*/ 38100 h 2762354"/>
              <a:gd name="connsiteX13" fmla="*/ 1593246 w 2730401"/>
              <a:gd name="connsiteY13" fmla="*/ 114300 h 2762354"/>
              <a:gd name="connsiteX14" fmla="*/ 1440846 w 2730401"/>
              <a:gd name="connsiteY14" fmla="*/ 241300 h 2762354"/>
              <a:gd name="connsiteX15" fmla="*/ 1085246 w 2730401"/>
              <a:gd name="connsiteY15" fmla="*/ 571500 h 2762354"/>
              <a:gd name="connsiteX16" fmla="*/ 996346 w 2730401"/>
              <a:gd name="connsiteY16" fmla="*/ 609600 h 2762354"/>
              <a:gd name="connsiteX17" fmla="*/ 856646 w 2730401"/>
              <a:gd name="connsiteY17" fmla="*/ 533400 h 2762354"/>
              <a:gd name="connsiteX18" fmla="*/ 691546 w 2730401"/>
              <a:gd name="connsiteY18" fmla="*/ 419100 h 2762354"/>
              <a:gd name="connsiteX19" fmla="*/ 539146 w 2730401"/>
              <a:gd name="connsiteY19" fmla="*/ 495300 h 2762354"/>
              <a:gd name="connsiteX20" fmla="*/ 488346 w 2730401"/>
              <a:gd name="connsiteY20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533621 w 2724876"/>
              <a:gd name="connsiteY18" fmla="*/ 495300 h 2762354"/>
              <a:gd name="connsiteX19" fmla="*/ 482821 w 2724876"/>
              <a:gd name="connsiteY19" fmla="*/ 711200 h 2762354"/>
              <a:gd name="connsiteX0" fmla="*/ 482821 w 2724876"/>
              <a:gd name="connsiteY0" fmla="*/ 711200 h 2762354"/>
              <a:gd name="connsiteX1" fmla="*/ 221 w 2724876"/>
              <a:gd name="connsiteY1" fmla="*/ 1168400 h 2762354"/>
              <a:gd name="connsiteX2" fmla="*/ 432021 w 2724876"/>
              <a:gd name="connsiteY2" fmla="*/ 1600200 h 2762354"/>
              <a:gd name="connsiteX3" fmla="*/ 1219421 w 2724876"/>
              <a:gd name="connsiteY3" fmla="*/ 2755900 h 2762354"/>
              <a:gd name="connsiteX4" fmla="*/ 2121121 w 2724876"/>
              <a:gd name="connsiteY4" fmla="*/ 2171700 h 2762354"/>
              <a:gd name="connsiteX5" fmla="*/ 2629121 w 2724876"/>
              <a:gd name="connsiteY5" fmla="*/ 1625600 h 2762354"/>
              <a:gd name="connsiteX6" fmla="*/ 2248121 w 2724876"/>
              <a:gd name="connsiteY6" fmla="*/ 952500 h 2762354"/>
              <a:gd name="connsiteX7" fmla="*/ 2210021 w 2724876"/>
              <a:gd name="connsiteY7" fmla="*/ 774700 h 2762354"/>
              <a:gd name="connsiteX8" fmla="*/ 2222721 w 2724876"/>
              <a:gd name="connsiteY8" fmla="*/ 431800 h 2762354"/>
              <a:gd name="connsiteX9" fmla="*/ 2108421 w 2724876"/>
              <a:gd name="connsiteY9" fmla="*/ 114300 h 2762354"/>
              <a:gd name="connsiteX10" fmla="*/ 1981421 w 2724876"/>
              <a:gd name="connsiteY10" fmla="*/ 0 h 2762354"/>
              <a:gd name="connsiteX11" fmla="*/ 1689321 w 2724876"/>
              <a:gd name="connsiteY11" fmla="*/ 38100 h 2762354"/>
              <a:gd name="connsiteX12" fmla="*/ 1587721 w 2724876"/>
              <a:gd name="connsiteY12" fmla="*/ 114300 h 2762354"/>
              <a:gd name="connsiteX13" fmla="*/ 1435321 w 2724876"/>
              <a:gd name="connsiteY13" fmla="*/ 241300 h 2762354"/>
              <a:gd name="connsiteX14" fmla="*/ 1079721 w 2724876"/>
              <a:gd name="connsiteY14" fmla="*/ 571500 h 2762354"/>
              <a:gd name="connsiteX15" fmla="*/ 990821 w 2724876"/>
              <a:gd name="connsiteY15" fmla="*/ 609600 h 2762354"/>
              <a:gd name="connsiteX16" fmla="*/ 851121 w 2724876"/>
              <a:gd name="connsiteY16" fmla="*/ 533400 h 2762354"/>
              <a:gd name="connsiteX17" fmla="*/ 686021 w 2724876"/>
              <a:gd name="connsiteY17" fmla="*/ 419100 h 2762354"/>
              <a:gd name="connsiteX18" fmla="*/ 482821 w 2724876"/>
              <a:gd name="connsiteY18" fmla="*/ 7112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855315 w 2729070"/>
              <a:gd name="connsiteY16" fmla="*/ 533400 h 2762354"/>
              <a:gd name="connsiteX17" fmla="*/ 690215 w 2729070"/>
              <a:gd name="connsiteY17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995015 w 2729070"/>
              <a:gd name="connsiteY15" fmla="*/ 609600 h 2762354"/>
              <a:gd name="connsiteX16" fmla="*/ 690215 w 2729070"/>
              <a:gd name="connsiteY16" fmla="*/ 419100 h 2762354"/>
              <a:gd name="connsiteX0" fmla="*/ 690215 w 2729070"/>
              <a:gd name="connsiteY0" fmla="*/ 4191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15" fmla="*/ 690215 w 2729070"/>
              <a:gd name="connsiteY15" fmla="*/ 4191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439515 w 2729070"/>
              <a:gd name="connsiteY13" fmla="*/ 241300 h 2762354"/>
              <a:gd name="connsiteX14" fmla="*/ 1083915 w 2729070"/>
              <a:gd name="connsiteY14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693515 w 2729070"/>
              <a:gd name="connsiteY11" fmla="*/ 38100 h 2762354"/>
              <a:gd name="connsiteX12" fmla="*/ 1591915 w 2729070"/>
              <a:gd name="connsiteY12" fmla="*/ 114300 h 2762354"/>
              <a:gd name="connsiteX13" fmla="*/ 1083915 w 2729070"/>
              <a:gd name="connsiteY13" fmla="*/ 571500 h 2762354"/>
              <a:gd name="connsiteX0" fmla="*/ 1083915 w 2729070"/>
              <a:gd name="connsiteY0" fmla="*/ 584392 h 2775246"/>
              <a:gd name="connsiteX1" fmla="*/ 4415 w 2729070"/>
              <a:gd name="connsiteY1" fmla="*/ 1181292 h 2775246"/>
              <a:gd name="connsiteX2" fmla="*/ 436215 w 2729070"/>
              <a:gd name="connsiteY2" fmla="*/ 1613092 h 2775246"/>
              <a:gd name="connsiteX3" fmla="*/ 1223615 w 2729070"/>
              <a:gd name="connsiteY3" fmla="*/ 2768792 h 2775246"/>
              <a:gd name="connsiteX4" fmla="*/ 2125315 w 2729070"/>
              <a:gd name="connsiteY4" fmla="*/ 2184592 h 2775246"/>
              <a:gd name="connsiteX5" fmla="*/ 2633315 w 2729070"/>
              <a:gd name="connsiteY5" fmla="*/ 1638492 h 2775246"/>
              <a:gd name="connsiteX6" fmla="*/ 2252315 w 2729070"/>
              <a:gd name="connsiteY6" fmla="*/ 965392 h 2775246"/>
              <a:gd name="connsiteX7" fmla="*/ 2214215 w 2729070"/>
              <a:gd name="connsiteY7" fmla="*/ 787592 h 2775246"/>
              <a:gd name="connsiteX8" fmla="*/ 2226915 w 2729070"/>
              <a:gd name="connsiteY8" fmla="*/ 444692 h 2775246"/>
              <a:gd name="connsiteX9" fmla="*/ 2112615 w 2729070"/>
              <a:gd name="connsiteY9" fmla="*/ 127192 h 2775246"/>
              <a:gd name="connsiteX10" fmla="*/ 1985615 w 2729070"/>
              <a:gd name="connsiteY10" fmla="*/ 12892 h 2775246"/>
              <a:gd name="connsiteX11" fmla="*/ 1693515 w 2729070"/>
              <a:gd name="connsiteY11" fmla="*/ 50992 h 2775246"/>
              <a:gd name="connsiteX12" fmla="*/ 1083915 w 2729070"/>
              <a:gd name="connsiteY12" fmla="*/ 584392 h 2775246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2226915 w 2729070"/>
              <a:gd name="connsiteY8" fmla="*/ 431800 h 2762354"/>
              <a:gd name="connsiteX9" fmla="*/ 2112615 w 2729070"/>
              <a:gd name="connsiteY9" fmla="*/ 114300 h 2762354"/>
              <a:gd name="connsiteX10" fmla="*/ 1985615 w 2729070"/>
              <a:gd name="connsiteY10" fmla="*/ 0 h 2762354"/>
              <a:gd name="connsiteX11" fmla="*/ 1083915 w 2729070"/>
              <a:gd name="connsiteY11" fmla="*/ 571500 h 2762354"/>
              <a:gd name="connsiteX0" fmla="*/ 1083915 w 2729070"/>
              <a:gd name="connsiteY0" fmla="*/ 572685 h 2763539"/>
              <a:gd name="connsiteX1" fmla="*/ 4415 w 2729070"/>
              <a:gd name="connsiteY1" fmla="*/ 1169585 h 2763539"/>
              <a:gd name="connsiteX2" fmla="*/ 436215 w 2729070"/>
              <a:gd name="connsiteY2" fmla="*/ 1601385 h 2763539"/>
              <a:gd name="connsiteX3" fmla="*/ 1223615 w 2729070"/>
              <a:gd name="connsiteY3" fmla="*/ 2757085 h 2763539"/>
              <a:gd name="connsiteX4" fmla="*/ 2125315 w 2729070"/>
              <a:gd name="connsiteY4" fmla="*/ 2172885 h 2763539"/>
              <a:gd name="connsiteX5" fmla="*/ 2633315 w 2729070"/>
              <a:gd name="connsiteY5" fmla="*/ 1626785 h 2763539"/>
              <a:gd name="connsiteX6" fmla="*/ 2252315 w 2729070"/>
              <a:gd name="connsiteY6" fmla="*/ 953685 h 2763539"/>
              <a:gd name="connsiteX7" fmla="*/ 2214215 w 2729070"/>
              <a:gd name="connsiteY7" fmla="*/ 775885 h 2763539"/>
              <a:gd name="connsiteX8" fmla="*/ 2226915 w 2729070"/>
              <a:gd name="connsiteY8" fmla="*/ 432985 h 2763539"/>
              <a:gd name="connsiteX9" fmla="*/ 1985615 w 2729070"/>
              <a:gd name="connsiteY9" fmla="*/ 1185 h 2763539"/>
              <a:gd name="connsiteX10" fmla="*/ 1083915 w 2729070"/>
              <a:gd name="connsiteY10" fmla="*/ 572685 h 2763539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2214215 w 2729070"/>
              <a:gd name="connsiteY7" fmla="*/ 774700 h 2762354"/>
              <a:gd name="connsiteX8" fmla="*/ 1985615 w 2729070"/>
              <a:gd name="connsiteY8" fmla="*/ 0 h 2762354"/>
              <a:gd name="connsiteX9" fmla="*/ 1083915 w 2729070"/>
              <a:gd name="connsiteY9" fmla="*/ 571500 h 2762354"/>
              <a:gd name="connsiteX0" fmla="*/ 1083915 w 2729070"/>
              <a:gd name="connsiteY0" fmla="*/ 571500 h 2762354"/>
              <a:gd name="connsiteX1" fmla="*/ 4415 w 2729070"/>
              <a:gd name="connsiteY1" fmla="*/ 1168400 h 2762354"/>
              <a:gd name="connsiteX2" fmla="*/ 436215 w 2729070"/>
              <a:gd name="connsiteY2" fmla="*/ 1600200 h 2762354"/>
              <a:gd name="connsiteX3" fmla="*/ 1223615 w 2729070"/>
              <a:gd name="connsiteY3" fmla="*/ 2755900 h 2762354"/>
              <a:gd name="connsiteX4" fmla="*/ 2125315 w 2729070"/>
              <a:gd name="connsiteY4" fmla="*/ 2171700 h 2762354"/>
              <a:gd name="connsiteX5" fmla="*/ 2633315 w 2729070"/>
              <a:gd name="connsiteY5" fmla="*/ 1625600 h 2762354"/>
              <a:gd name="connsiteX6" fmla="*/ 2252315 w 2729070"/>
              <a:gd name="connsiteY6" fmla="*/ 952500 h 2762354"/>
              <a:gd name="connsiteX7" fmla="*/ 1985615 w 2729070"/>
              <a:gd name="connsiteY7" fmla="*/ 0 h 2762354"/>
              <a:gd name="connsiteX8" fmla="*/ 1083915 w 2729070"/>
              <a:gd name="connsiteY8" fmla="*/ 571500 h 2762354"/>
              <a:gd name="connsiteX0" fmla="*/ 1083915 w 2692824"/>
              <a:gd name="connsiteY0" fmla="*/ 571500 h 2762354"/>
              <a:gd name="connsiteX1" fmla="*/ 4415 w 2692824"/>
              <a:gd name="connsiteY1" fmla="*/ 1168400 h 2762354"/>
              <a:gd name="connsiteX2" fmla="*/ 436215 w 2692824"/>
              <a:gd name="connsiteY2" fmla="*/ 1600200 h 2762354"/>
              <a:gd name="connsiteX3" fmla="*/ 1223615 w 2692824"/>
              <a:gd name="connsiteY3" fmla="*/ 2755900 h 2762354"/>
              <a:gd name="connsiteX4" fmla="*/ 2125315 w 2692824"/>
              <a:gd name="connsiteY4" fmla="*/ 2171700 h 2762354"/>
              <a:gd name="connsiteX5" fmla="*/ 2633315 w 2692824"/>
              <a:gd name="connsiteY5" fmla="*/ 1625600 h 2762354"/>
              <a:gd name="connsiteX6" fmla="*/ 1985615 w 2692824"/>
              <a:gd name="connsiteY6" fmla="*/ 0 h 2762354"/>
              <a:gd name="connsiteX7" fmla="*/ 1083915 w 2692824"/>
              <a:gd name="connsiteY7" fmla="*/ 571500 h 2762354"/>
              <a:gd name="connsiteX0" fmla="*/ 1083915 w 2682087"/>
              <a:gd name="connsiteY0" fmla="*/ 571500 h 2762354"/>
              <a:gd name="connsiteX1" fmla="*/ 4415 w 2682087"/>
              <a:gd name="connsiteY1" fmla="*/ 1168400 h 2762354"/>
              <a:gd name="connsiteX2" fmla="*/ 436215 w 2682087"/>
              <a:gd name="connsiteY2" fmla="*/ 1600200 h 2762354"/>
              <a:gd name="connsiteX3" fmla="*/ 1223615 w 2682087"/>
              <a:gd name="connsiteY3" fmla="*/ 2755900 h 2762354"/>
              <a:gd name="connsiteX4" fmla="*/ 2125315 w 2682087"/>
              <a:gd name="connsiteY4" fmla="*/ 2171700 h 2762354"/>
              <a:gd name="connsiteX5" fmla="*/ 2680940 w 2682087"/>
              <a:gd name="connsiteY5" fmla="*/ 968375 h 2762354"/>
              <a:gd name="connsiteX6" fmla="*/ 1985615 w 2682087"/>
              <a:gd name="connsiteY6" fmla="*/ 0 h 2762354"/>
              <a:gd name="connsiteX7" fmla="*/ 1083915 w 2682087"/>
              <a:gd name="connsiteY7" fmla="*/ 571500 h 2762354"/>
              <a:gd name="connsiteX0" fmla="*/ 1083915 w 2756947"/>
              <a:gd name="connsiteY0" fmla="*/ 571500 h 2762354"/>
              <a:gd name="connsiteX1" fmla="*/ 4415 w 2756947"/>
              <a:gd name="connsiteY1" fmla="*/ 1168400 h 2762354"/>
              <a:gd name="connsiteX2" fmla="*/ 436215 w 2756947"/>
              <a:gd name="connsiteY2" fmla="*/ 1600200 h 2762354"/>
              <a:gd name="connsiteX3" fmla="*/ 1223615 w 2756947"/>
              <a:gd name="connsiteY3" fmla="*/ 2755900 h 2762354"/>
              <a:gd name="connsiteX4" fmla="*/ 2125315 w 2756947"/>
              <a:gd name="connsiteY4" fmla="*/ 2171700 h 2762354"/>
              <a:gd name="connsiteX5" fmla="*/ 2680940 w 2756947"/>
              <a:gd name="connsiteY5" fmla="*/ 968375 h 2762354"/>
              <a:gd name="connsiteX6" fmla="*/ 1985615 w 2756947"/>
              <a:gd name="connsiteY6" fmla="*/ 0 h 2762354"/>
              <a:gd name="connsiteX7" fmla="*/ 1083915 w 2756947"/>
              <a:gd name="connsiteY7" fmla="*/ 571500 h 2762354"/>
              <a:gd name="connsiteX0" fmla="*/ 1083915 w 3055643"/>
              <a:gd name="connsiteY0" fmla="*/ 571500 h 2762354"/>
              <a:gd name="connsiteX1" fmla="*/ 4415 w 3055643"/>
              <a:gd name="connsiteY1" fmla="*/ 1168400 h 2762354"/>
              <a:gd name="connsiteX2" fmla="*/ 436215 w 3055643"/>
              <a:gd name="connsiteY2" fmla="*/ 1600200 h 2762354"/>
              <a:gd name="connsiteX3" fmla="*/ 1223615 w 3055643"/>
              <a:gd name="connsiteY3" fmla="*/ 2755900 h 2762354"/>
              <a:gd name="connsiteX4" fmla="*/ 2125315 w 3055643"/>
              <a:gd name="connsiteY4" fmla="*/ 2171700 h 2762354"/>
              <a:gd name="connsiteX5" fmla="*/ 2680940 w 3055643"/>
              <a:gd name="connsiteY5" fmla="*/ 968375 h 2762354"/>
              <a:gd name="connsiteX6" fmla="*/ 1985615 w 3055643"/>
              <a:gd name="connsiteY6" fmla="*/ 0 h 2762354"/>
              <a:gd name="connsiteX7" fmla="*/ 1083915 w 3055643"/>
              <a:gd name="connsiteY7" fmla="*/ 571500 h 2762354"/>
              <a:gd name="connsiteX0" fmla="*/ 1083915 w 3055643"/>
              <a:gd name="connsiteY0" fmla="*/ 576200 h 2767054"/>
              <a:gd name="connsiteX1" fmla="*/ 4415 w 3055643"/>
              <a:gd name="connsiteY1" fmla="*/ 1173100 h 2767054"/>
              <a:gd name="connsiteX2" fmla="*/ 436215 w 3055643"/>
              <a:gd name="connsiteY2" fmla="*/ 1604900 h 2767054"/>
              <a:gd name="connsiteX3" fmla="*/ 1223615 w 3055643"/>
              <a:gd name="connsiteY3" fmla="*/ 2760600 h 2767054"/>
              <a:gd name="connsiteX4" fmla="*/ 2125315 w 3055643"/>
              <a:gd name="connsiteY4" fmla="*/ 2176400 h 2767054"/>
              <a:gd name="connsiteX5" fmla="*/ 2680940 w 3055643"/>
              <a:gd name="connsiteY5" fmla="*/ 973075 h 2767054"/>
              <a:gd name="connsiteX6" fmla="*/ 1985615 w 3055643"/>
              <a:gd name="connsiteY6" fmla="*/ 4700 h 2767054"/>
              <a:gd name="connsiteX7" fmla="*/ 1083915 w 3055643"/>
              <a:gd name="connsiteY7" fmla="*/ 576200 h 2767054"/>
              <a:gd name="connsiteX0" fmla="*/ 1083915 w 3055643"/>
              <a:gd name="connsiteY0" fmla="*/ 597348 h 2788202"/>
              <a:gd name="connsiteX1" fmla="*/ 4415 w 3055643"/>
              <a:gd name="connsiteY1" fmla="*/ 1194248 h 2788202"/>
              <a:gd name="connsiteX2" fmla="*/ 436215 w 3055643"/>
              <a:gd name="connsiteY2" fmla="*/ 1626048 h 2788202"/>
              <a:gd name="connsiteX3" fmla="*/ 1223615 w 3055643"/>
              <a:gd name="connsiteY3" fmla="*/ 2781748 h 2788202"/>
              <a:gd name="connsiteX4" fmla="*/ 2125315 w 3055643"/>
              <a:gd name="connsiteY4" fmla="*/ 2197548 h 2788202"/>
              <a:gd name="connsiteX5" fmla="*/ 2680940 w 3055643"/>
              <a:gd name="connsiteY5" fmla="*/ 994223 h 2788202"/>
              <a:gd name="connsiteX6" fmla="*/ 1985615 w 3055643"/>
              <a:gd name="connsiteY6" fmla="*/ 25848 h 2788202"/>
              <a:gd name="connsiteX7" fmla="*/ 1083915 w 3055643"/>
              <a:gd name="connsiteY7" fmla="*/ 597348 h 2788202"/>
              <a:gd name="connsiteX0" fmla="*/ 1193559 w 3165287"/>
              <a:gd name="connsiteY0" fmla="*/ 597348 h 2788202"/>
              <a:gd name="connsiteX1" fmla="*/ 114059 w 3165287"/>
              <a:gd name="connsiteY1" fmla="*/ 1194248 h 2788202"/>
              <a:gd name="connsiteX2" fmla="*/ 545859 w 3165287"/>
              <a:gd name="connsiteY2" fmla="*/ 1626048 h 2788202"/>
              <a:gd name="connsiteX3" fmla="*/ 1333259 w 3165287"/>
              <a:gd name="connsiteY3" fmla="*/ 2781748 h 2788202"/>
              <a:gd name="connsiteX4" fmla="*/ 2234959 w 3165287"/>
              <a:gd name="connsiteY4" fmla="*/ 2197548 h 2788202"/>
              <a:gd name="connsiteX5" fmla="*/ 2790584 w 3165287"/>
              <a:gd name="connsiteY5" fmla="*/ 994223 h 2788202"/>
              <a:gd name="connsiteX6" fmla="*/ 2095259 w 3165287"/>
              <a:gd name="connsiteY6" fmla="*/ 25848 h 2788202"/>
              <a:gd name="connsiteX7" fmla="*/ 1193559 w 3165287"/>
              <a:gd name="connsiteY7" fmla="*/ 597348 h 2788202"/>
              <a:gd name="connsiteX0" fmla="*/ 1079944 w 3051672"/>
              <a:gd name="connsiteY0" fmla="*/ 597348 h 2788202"/>
              <a:gd name="connsiteX1" fmla="*/ 444 w 3051672"/>
              <a:gd name="connsiteY1" fmla="*/ 1194248 h 2788202"/>
              <a:gd name="connsiteX2" fmla="*/ 432244 w 3051672"/>
              <a:gd name="connsiteY2" fmla="*/ 1626048 h 2788202"/>
              <a:gd name="connsiteX3" fmla="*/ 1219644 w 3051672"/>
              <a:gd name="connsiteY3" fmla="*/ 2781748 h 2788202"/>
              <a:gd name="connsiteX4" fmla="*/ 2121344 w 3051672"/>
              <a:gd name="connsiteY4" fmla="*/ 2197548 h 2788202"/>
              <a:gd name="connsiteX5" fmla="*/ 2676969 w 3051672"/>
              <a:gd name="connsiteY5" fmla="*/ 994223 h 2788202"/>
              <a:gd name="connsiteX6" fmla="*/ 1981644 w 3051672"/>
              <a:gd name="connsiteY6" fmla="*/ 25848 h 2788202"/>
              <a:gd name="connsiteX7" fmla="*/ 1079944 w 3051672"/>
              <a:gd name="connsiteY7" fmla="*/ 597348 h 2788202"/>
              <a:gd name="connsiteX0" fmla="*/ 1086197 w 3057925"/>
              <a:gd name="connsiteY0" fmla="*/ 597348 h 2784543"/>
              <a:gd name="connsiteX1" fmla="*/ 6697 w 3057925"/>
              <a:gd name="connsiteY1" fmla="*/ 1194248 h 2784543"/>
              <a:gd name="connsiteX2" fmla="*/ 657572 w 3057925"/>
              <a:gd name="connsiteY2" fmla="*/ 1868935 h 2784543"/>
              <a:gd name="connsiteX3" fmla="*/ 1225897 w 3057925"/>
              <a:gd name="connsiteY3" fmla="*/ 2781748 h 2784543"/>
              <a:gd name="connsiteX4" fmla="*/ 2127597 w 3057925"/>
              <a:gd name="connsiteY4" fmla="*/ 2197548 h 2784543"/>
              <a:gd name="connsiteX5" fmla="*/ 2683222 w 3057925"/>
              <a:gd name="connsiteY5" fmla="*/ 994223 h 2784543"/>
              <a:gd name="connsiteX6" fmla="*/ 1987897 w 3057925"/>
              <a:gd name="connsiteY6" fmla="*/ 25848 h 2784543"/>
              <a:gd name="connsiteX7" fmla="*/ 1086197 w 3057925"/>
              <a:gd name="connsiteY7" fmla="*/ 597348 h 2784543"/>
              <a:gd name="connsiteX0" fmla="*/ 1079706 w 3051434"/>
              <a:gd name="connsiteY0" fmla="*/ 597348 h 2784543"/>
              <a:gd name="connsiteX1" fmla="*/ 206 w 3051434"/>
              <a:gd name="connsiteY1" fmla="*/ 1194248 h 2784543"/>
              <a:gd name="connsiteX2" fmla="*/ 651081 w 3051434"/>
              <a:gd name="connsiteY2" fmla="*/ 1868935 h 2784543"/>
              <a:gd name="connsiteX3" fmla="*/ 1219406 w 3051434"/>
              <a:gd name="connsiteY3" fmla="*/ 2781748 h 2784543"/>
              <a:gd name="connsiteX4" fmla="*/ 2121106 w 3051434"/>
              <a:gd name="connsiteY4" fmla="*/ 2197548 h 2784543"/>
              <a:gd name="connsiteX5" fmla="*/ 2676731 w 3051434"/>
              <a:gd name="connsiteY5" fmla="*/ 994223 h 2784543"/>
              <a:gd name="connsiteX6" fmla="*/ 1981406 w 3051434"/>
              <a:gd name="connsiteY6" fmla="*/ 25848 h 2784543"/>
              <a:gd name="connsiteX7" fmla="*/ 1079706 w 3051434"/>
              <a:gd name="connsiteY7" fmla="*/ 597348 h 2784543"/>
              <a:gd name="connsiteX0" fmla="*/ 1079706 w 3051434"/>
              <a:gd name="connsiteY0" fmla="*/ 597348 h 2785830"/>
              <a:gd name="connsiteX1" fmla="*/ 206 w 3051434"/>
              <a:gd name="connsiteY1" fmla="*/ 1194248 h 2785830"/>
              <a:gd name="connsiteX2" fmla="*/ 651081 w 3051434"/>
              <a:gd name="connsiteY2" fmla="*/ 1868935 h 2785830"/>
              <a:gd name="connsiteX3" fmla="*/ 1219406 w 3051434"/>
              <a:gd name="connsiteY3" fmla="*/ 2781748 h 2785830"/>
              <a:gd name="connsiteX4" fmla="*/ 2121106 w 3051434"/>
              <a:gd name="connsiteY4" fmla="*/ 2197548 h 2785830"/>
              <a:gd name="connsiteX5" fmla="*/ 2676731 w 3051434"/>
              <a:gd name="connsiteY5" fmla="*/ 994223 h 2785830"/>
              <a:gd name="connsiteX6" fmla="*/ 1981406 w 3051434"/>
              <a:gd name="connsiteY6" fmla="*/ 25848 h 2785830"/>
              <a:gd name="connsiteX7" fmla="*/ 1079706 w 3051434"/>
              <a:gd name="connsiteY7" fmla="*/ 597348 h 278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1434" h="2785830">
                <a:moveTo>
                  <a:pt x="1079706" y="597348"/>
                </a:moveTo>
                <a:cubicBezTo>
                  <a:pt x="719873" y="796315"/>
                  <a:pt x="-14081" y="710855"/>
                  <a:pt x="206" y="1194248"/>
                </a:cubicBezTo>
                <a:cubicBezTo>
                  <a:pt x="14493" y="1677641"/>
                  <a:pt x="447881" y="1604352"/>
                  <a:pt x="651081" y="1868935"/>
                </a:cubicBezTo>
                <a:cubicBezTo>
                  <a:pt x="854281" y="2133518"/>
                  <a:pt x="798189" y="2846041"/>
                  <a:pt x="1219406" y="2781748"/>
                </a:cubicBezTo>
                <a:cubicBezTo>
                  <a:pt x="1640623" y="2717455"/>
                  <a:pt x="1216231" y="2066844"/>
                  <a:pt x="2121106" y="2197548"/>
                </a:cubicBezTo>
                <a:cubicBezTo>
                  <a:pt x="3025981" y="2328252"/>
                  <a:pt x="3385814" y="1165673"/>
                  <a:pt x="2676731" y="994223"/>
                </a:cubicBezTo>
                <a:cubicBezTo>
                  <a:pt x="1967648" y="822773"/>
                  <a:pt x="2495756" y="173485"/>
                  <a:pt x="1981406" y="25848"/>
                </a:cubicBezTo>
                <a:cubicBezTo>
                  <a:pt x="1467056" y="-121789"/>
                  <a:pt x="1409906" y="402615"/>
                  <a:pt x="1079706" y="597348"/>
                </a:cubicBezTo>
                <a:close/>
              </a:path>
            </a:pathLst>
          </a:custGeom>
          <a:solidFill>
            <a:srgbClr val="F1FDFA">
              <a:alpha val="45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x</a:t>
            </a:r>
          </a:p>
          <a:p>
            <a:pPr algn="ctr"/>
            <a:r>
              <a:rPr lang="en-US" sz="1000">
                <a:solidFill>
                  <a:schemeClr val="bg1"/>
                </a:solidFill>
              </a:rPr>
              <a:t>			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x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x			x</a:t>
            </a:r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50" name="!!BG Mask">
            <a:extLst>
              <a:ext uri="{FF2B5EF4-FFF2-40B4-BE49-F238E27FC236}">
                <a16:creationId xmlns:a16="http://schemas.microsoft.com/office/drawing/2014/main" id="{C4C9F4F0-A749-ACD3-01E2-F9E31A9AA34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6150364 w 12192000"/>
              <a:gd name="connsiteY0" fmla="*/ 364292 h 6858000"/>
              <a:gd name="connsiteX1" fmla="*/ 3492009 w 12192000"/>
              <a:gd name="connsiteY1" fmla="*/ 2459710 h 6858000"/>
              <a:gd name="connsiteX2" fmla="*/ 4053676 w 12192000"/>
              <a:gd name="connsiteY2" fmla="*/ 4605967 h 6858000"/>
              <a:gd name="connsiteX3" fmla="*/ 8234850 w 12192000"/>
              <a:gd name="connsiteY3" fmla="*/ 4605967 h 6858000"/>
              <a:gd name="connsiteX4" fmla="*/ 8234850 w 12192000"/>
              <a:gd name="connsiteY4" fmla="*/ 4606094 h 6858000"/>
              <a:gd name="connsiteX5" fmla="*/ 8692546 w 12192000"/>
              <a:gd name="connsiteY5" fmla="*/ 2402894 h 6858000"/>
              <a:gd name="connsiteX6" fmla="*/ 6150364 w 12192000"/>
              <a:gd name="connsiteY6" fmla="*/ 364292 h 6858000"/>
              <a:gd name="connsiteX7" fmla="*/ 0 w 12192000"/>
              <a:gd name="connsiteY7" fmla="*/ 0 h 6858000"/>
              <a:gd name="connsiteX8" fmla="*/ 12192000 w 12192000"/>
              <a:gd name="connsiteY8" fmla="*/ 0 h 6858000"/>
              <a:gd name="connsiteX9" fmla="*/ 12192000 w 12192000"/>
              <a:gd name="connsiteY9" fmla="*/ 6858000 h 6858000"/>
              <a:gd name="connsiteX10" fmla="*/ 0 w 12192000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6858000">
                <a:moveTo>
                  <a:pt x="6150364" y="364292"/>
                </a:moveTo>
                <a:cubicBezTo>
                  <a:pt x="4504000" y="364292"/>
                  <a:pt x="3670206" y="1381241"/>
                  <a:pt x="3492009" y="2459710"/>
                </a:cubicBezTo>
                <a:cubicBezTo>
                  <a:pt x="3341264" y="3372561"/>
                  <a:pt x="3696263" y="4346804"/>
                  <a:pt x="4053676" y="4605967"/>
                </a:cubicBezTo>
                <a:cubicBezTo>
                  <a:pt x="4625512" y="5020703"/>
                  <a:pt x="7694536" y="5081078"/>
                  <a:pt x="8234850" y="4605967"/>
                </a:cubicBezTo>
                <a:lnTo>
                  <a:pt x="8234850" y="4606094"/>
                </a:lnTo>
                <a:cubicBezTo>
                  <a:pt x="8529093" y="4347312"/>
                  <a:pt x="8854222" y="3337354"/>
                  <a:pt x="8692546" y="2402894"/>
                </a:cubicBezTo>
                <a:cubicBezTo>
                  <a:pt x="8509392" y="1343874"/>
                  <a:pt x="7796726" y="364292"/>
                  <a:pt x="6150364" y="364292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34000">
                <a:srgbClr val="543420"/>
              </a:gs>
              <a:gs pos="34000">
                <a:srgbClr val="006666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17" name="!!Globe">
            <a:extLst>
              <a:ext uri="{FF2B5EF4-FFF2-40B4-BE49-F238E27FC236}">
                <a16:creationId xmlns:a16="http://schemas.microsoft.com/office/drawing/2014/main" id="{417E9F2C-AB51-A1AD-69D7-46B88210A4C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425" y="364292"/>
            <a:ext cx="5279147" cy="5967996"/>
          </a:xfrm>
          <a:prstGeom prst="rect">
            <a:avLst/>
          </a:prstGeom>
        </p:spPr>
      </p:pic>
      <p:pic>
        <p:nvPicPr>
          <p:cNvPr id="912" name="!!Base2" descr="A picture containing dishware, tableware, bowl&#10;&#10;Description automatically generated">
            <a:extLst>
              <a:ext uri="{FF2B5EF4-FFF2-40B4-BE49-F238E27FC236}">
                <a16:creationId xmlns:a16="http://schemas.microsoft.com/office/drawing/2014/main" id="{BE9B0475-3860-063B-F0B0-7730F29B2E1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831" y="4625405"/>
            <a:ext cx="5089815" cy="1716332"/>
          </a:xfrm>
          <a:prstGeom prst="rect">
            <a:avLst/>
          </a:prstGeom>
        </p:spPr>
      </p:pic>
      <p:pic>
        <p:nvPicPr>
          <p:cNvPr id="911" name="!!Label" descr="A picture containing text&#10;&#10;Description automatically generated">
            <a:extLst>
              <a:ext uri="{FF2B5EF4-FFF2-40B4-BE49-F238E27FC236}">
                <a16:creationId xmlns:a16="http://schemas.microsoft.com/office/drawing/2014/main" id="{87B1410D-9404-4556-3604-DA5C5F3BF39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589" y="5202923"/>
            <a:ext cx="2718822" cy="691897"/>
          </a:xfrm>
          <a:prstGeom prst="rect">
            <a:avLst/>
          </a:prstGeom>
        </p:spPr>
      </p:pic>
      <p:pic>
        <p:nvPicPr>
          <p:cNvPr id="547" name="!!Happy Holidays" descr="Logo&#10;&#10;Description automatically generated">
            <a:extLst>
              <a:ext uri="{FF2B5EF4-FFF2-40B4-BE49-F238E27FC236}">
                <a16:creationId xmlns:a16="http://schemas.microsoft.com/office/drawing/2014/main" id="{8145BA7E-D51F-A52E-F1F3-93BD4D9BA42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005" y="5378240"/>
            <a:ext cx="2057404" cy="393193"/>
          </a:xfrm>
          <a:prstGeom prst="rect">
            <a:avLst/>
          </a:prstGeom>
        </p:spPr>
      </p:pic>
      <p:pic>
        <p:nvPicPr>
          <p:cNvPr id="546" name="!!Push Me" descr="A picture containing text, tableware, dishware, plate&#10;&#10;Description automatically generated">
            <a:extLst>
              <a:ext uri="{FF2B5EF4-FFF2-40B4-BE49-F238E27FC236}">
                <a16:creationId xmlns:a16="http://schemas.microsoft.com/office/drawing/2014/main" id="{5624F4DA-F49B-D78B-E7CD-63F7F87FA84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250" y="5425484"/>
            <a:ext cx="1200914" cy="298705"/>
          </a:xfrm>
          <a:prstGeom prst="rect">
            <a:avLst/>
          </a:prstGeom>
        </p:spPr>
      </p:pic>
      <p:sp>
        <p:nvSpPr>
          <p:cNvPr id="544" name="!!Shine">
            <a:extLst>
              <a:ext uri="{FF2B5EF4-FFF2-40B4-BE49-F238E27FC236}">
                <a16:creationId xmlns:a16="http://schemas.microsoft.com/office/drawing/2014/main" id="{A242E57C-3FF2-13A4-9130-90BA4B78352E}"/>
              </a:ext>
            </a:extLst>
          </p:cNvPr>
          <p:cNvSpPr/>
          <p:nvPr/>
        </p:nvSpPr>
        <p:spPr>
          <a:xfrm>
            <a:off x="4737724" y="5203256"/>
            <a:ext cx="2716553" cy="691232"/>
          </a:xfrm>
          <a:custGeom>
            <a:avLst/>
            <a:gdLst>
              <a:gd name="connsiteX0" fmla="*/ 2634345 w 2716553"/>
              <a:gd name="connsiteY0" fmla="*/ 189393 h 691232"/>
              <a:gd name="connsiteX1" fmla="*/ 2626722 w 2716553"/>
              <a:gd name="connsiteY1" fmla="*/ 155599 h 691232"/>
              <a:gd name="connsiteX2" fmla="*/ 2547444 w 2716553"/>
              <a:gd name="connsiteY2" fmla="*/ 101603 h 691232"/>
              <a:gd name="connsiteX3" fmla="*/ 2482650 w 2716553"/>
              <a:gd name="connsiteY3" fmla="*/ 111513 h 691232"/>
              <a:gd name="connsiteX4" fmla="*/ 2441105 w 2716553"/>
              <a:gd name="connsiteY4" fmla="*/ 82673 h 691232"/>
              <a:gd name="connsiteX5" fmla="*/ 2435769 w 2716553"/>
              <a:gd name="connsiteY5" fmla="*/ 57518 h 691232"/>
              <a:gd name="connsiteX6" fmla="*/ 2355729 w 2716553"/>
              <a:gd name="connsiteY6" fmla="*/ 600 h 691232"/>
              <a:gd name="connsiteX7" fmla="*/ 1361072 w 2716553"/>
              <a:gd name="connsiteY7" fmla="*/ 72001 h 691232"/>
              <a:gd name="connsiteX8" fmla="*/ 361079 w 2716553"/>
              <a:gd name="connsiteY8" fmla="*/ 727 h 691232"/>
              <a:gd name="connsiteX9" fmla="*/ 281039 w 2716553"/>
              <a:gd name="connsiteY9" fmla="*/ 57645 h 691232"/>
              <a:gd name="connsiteX10" fmla="*/ 275703 w 2716553"/>
              <a:gd name="connsiteY10" fmla="*/ 82800 h 691232"/>
              <a:gd name="connsiteX11" fmla="*/ 234158 w 2716553"/>
              <a:gd name="connsiteY11" fmla="*/ 111640 h 691232"/>
              <a:gd name="connsiteX12" fmla="*/ 169364 w 2716553"/>
              <a:gd name="connsiteY12" fmla="*/ 101730 h 691232"/>
              <a:gd name="connsiteX13" fmla="*/ 90086 w 2716553"/>
              <a:gd name="connsiteY13" fmla="*/ 155726 h 691232"/>
              <a:gd name="connsiteX14" fmla="*/ 82463 w 2716553"/>
              <a:gd name="connsiteY14" fmla="*/ 189520 h 691232"/>
              <a:gd name="connsiteX15" fmla="*/ 263 w 2716553"/>
              <a:gd name="connsiteY15" fmla="*/ 268798 h 691232"/>
              <a:gd name="connsiteX16" fmla="*/ 45619 w 2716553"/>
              <a:gd name="connsiteY16" fmla="*/ 343121 h 691232"/>
              <a:gd name="connsiteX17" fmla="*/ 40029 w 2716553"/>
              <a:gd name="connsiteY17" fmla="*/ 374629 h 691232"/>
              <a:gd name="connsiteX18" fmla="*/ 39521 w 2716553"/>
              <a:gd name="connsiteY18" fmla="*/ 393432 h 691232"/>
              <a:gd name="connsiteX19" fmla="*/ 91611 w 2716553"/>
              <a:gd name="connsiteY19" fmla="*/ 467755 h 691232"/>
              <a:gd name="connsiteX20" fmla="*/ 186134 w 2716553"/>
              <a:gd name="connsiteY20" fmla="*/ 492275 h 691232"/>
              <a:gd name="connsiteX21" fmla="*/ 200491 w 2716553"/>
              <a:gd name="connsiteY21" fmla="*/ 506250 h 691232"/>
              <a:gd name="connsiteX22" fmla="*/ 199220 w 2716553"/>
              <a:gd name="connsiteY22" fmla="*/ 528992 h 691232"/>
              <a:gd name="connsiteX23" fmla="*/ 266301 w 2716553"/>
              <a:gd name="connsiteY23" fmla="*/ 612208 h 691232"/>
              <a:gd name="connsiteX24" fmla="*/ 1360945 w 2716553"/>
              <a:gd name="connsiteY24" fmla="*/ 691232 h 691232"/>
              <a:gd name="connsiteX25" fmla="*/ 2450253 w 2716553"/>
              <a:gd name="connsiteY25" fmla="*/ 612208 h 691232"/>
              <a:gd name="connsiteX26" fmla="*/ 2517334 w 2716553"/>
              <a:gd name="connsiteY26" fmla="*/ 528992 h 691232"/>
              <a:gd name="connsiteX27" fmla="*/ 2516063 w 2716553"/>
              <a:gd name="connsiteY27" fmla="*/ 506250 h 691232"/>
              <a:gd name="connsiteX28" fmla="*/ 2530420 w 2716553"/>
              <a:gd name="connsiteY28" fmla="*/ 492275 h 691232"/>
              <a:gd name="connsiteX29" fmla="*/ 2624943 w 2716553"/>
              <a:gd name="connsiteY29" fmla="*/ 467755 h 691232"/>
              <a:gd name="connsiteX30" fmla="*/ 2677033 w 2716553"/>
              <a:gd name="connsiteY30" fmla="*/ 393432 h 691232"/>
              <a:gd name="connsiteX31" fmla="*/ 2676525 w 2716553"/>
              <a:gd name="connsiteY31" fmla="*/ 374629 h 691232"/>
              <a:gd name="connsiteX32" fmla="*/ 2670934 w 2716553"/>
              <a:gd name="connsiteY32" fmla="*/ 343121 h 691232"/>
              <a:gd name="connsiteX33" fmla="*/ 2716291 w 2716553"/>
              <a:gd name="connsiteY33" fmla="*/ 268798 h 691232"/>
              <a:gd name="connsiteX34" fmla="*/ 2634091 w 2716553"/>
              <a:gd name="connsiteY34" fmla="*/ 189393 h 691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716553" h="691232">
                <a:moveTo>
                  <a:pt x="2634345" y="189393"/>
                </a:moveTo>
                <a:lnTo>
                  <a:pt x="2626722" y="155599"/>
                </a:lnTo>
                <a:cubicBezTo>
                  <a:pt x="2618591" y="119517"/>
                  <a:pt x="2583907" y="96013"/>
                  <a:pt x="2547444" y="101603"/>
                </a:cubicBezTo>
                <a:lnTo>
                  <a:pt x="2482650" y="111513"/>
                </a:lnTo>
                <a:cubicBezTo>
                  <a:pt x="2463338" y="114435"/>
                  <a:pt x="2445043" y="101857"/>
                  <a:pt x="2441105" y="82673"/>
                </a:cubicBezTo>
                <a:lnTo>
                  <a:pt x="2435769" y="57518"/>
                </a:lnTo>
                <a:cubicBezTo>
                  <a:pt x="2428019" y="20547"/>
                  <a:pt x="2393208" y="-4227"/>
                  <a:pt x="2355729" y="600"/>
                </a:cubicBezTo>
                <a:cubicBezTo>
                  <a:pt x="2188788" y="22198"/>
                  <a:pt x="1796973" y="72001"/>
                  <a:pt x="1361072" y="72001"/>
                </a:cubicBezTo>
                <a:cubicBezTo>
                  <a:pt x="925171" y="72001"/>
                  <a:pt x="528020" y="22325"/>
                  <a:pt x="361079" y="727"/>
                </a:cubicBezTo>
                <a:cubicBezTo>
                  <a:pt x="323600" y="-4100"/>
                  <a:pt x="288789" y="20674"/>
                  <a:pt x="281039" y="57645"/>
                </a:cubicBezTo>
                <a:lnTo>
                  <a:pt x="275703" y="82800"/>
                </a:lnTo>
                <a:cubicBezTo>
                  <a:pt x="271637" y="101984"/>
                  <a:pt x="253470" y="114562"/>
                  <a:pt x="234158" y="111640"/>
                </a:cubicBezTo>
                <a:lnTo>
                  <a:pt x="169364" y="101730"/>
                </a:lnTo>
                <a:cubicBezTo>
                  <a:pt x="132901" y="96140"/>
                  <a:pt x="98217" y="119771"/>
                  <a:pt x="90086" y="155726"/>
                </a:cubicBezTo>
                <a:lnTo>
                  <a:pt x="82463" y="189520"/>
                </a:lnTo>
                <a:cubicBezTo>
                  <a:pt x="27071" y="184566"/>
                  <a:pt x="-3167" y="227635"/>
                  <a:pt x="263" y="268798"/>
                </a:cubicBezTo>
                <a:cubicBezTo>
                  <a:pt x="-2150" y="297892"/>
                  <a:pt x="11952" y="328638"/>
                  <a:pt x="45619" y="343121"/>
                </a:cubicBezTo>
                <a:lnTo>
                  <a:pt x="40029" y="374629"/>
                </a:lnTo>
                <a:cubicBezTo>
                  <a:pt x="38886" y="380981"/>
                  <a:pt x="39013" y="387207"/>
                  <a:pt x="39521" y="393432"/>
                </a:cubicBezTo>
                <a:cubicBezTo>
                  <a:pt x="36472" y="427354"/>
                  <a:pt x="58070" y="458989"/>
                  <a:pt x="91611" y="467755"/>
                </a:cubicBezTo>
                <a:lnTo>
                  <a:pt x="186134" y="492275"/>
                </a:lnTo>
                <a:cubicBezTo>
                  <a:pt x="193249" y="494181"/>
                  <a:pt x="198458" y="499644"/>
                  <a:pt x="200491" y="506250"/>
                </a:cubicBezTo>
                <a:cubicBezTo>
                  <a:pt x="198966" y="514000"/>
                  <a:pt x="198585" y="521623"/>
                  <a:pt x="199220" y="528992"/>
                </a:cubicBezTo>
                <a:cubicBezTo>
                  <a:pt x="196298" y="569647"/>
                  <a:pt x="224376" y="605602"/>
                  <a:pt x="266301" y="612208"/>
                </a:cubicBezTo>
                <a:cubicBezTo>
                  <a:pt x="443406" y="640032"/>
                  <a:pt x="884516" y="691232"/>
                  <a:pt x="1360945" y="691232"/>
                </a:cubicBezTo>
                <a:cubicBezTo>
                  <a:pt x="1837374" y="691232"/>
                  <a:pt x="2273021" y="640032"/>
                  <a:pt x="2450253" y="612208"/>
                </a:cubicBezTo>
                <a:cubicBezTo>
                  <a:pt x="2492178" y="605602"/>
                  <a:pt x="2520256" y="569647"/>
                  <a:pt x="2517334" y="528992"/>
                </a:cubicBezTo>
                <a:cubicBezTo>
                  <a:pt x="2517969" y="521623"/>
                  <a:pt x="2517461" y="514000"/>
                  <a:pt x="2516063" y="506250"/>
                </a:cubicBezTo>
                <a:cubicBezTo>
                  <a:pt x="2518096" y="499644"/>
                  <a:pt x="2523305" y="494181"/>
                  <a:pt x="2530420" y="492275"/>
                </a:cubicBezTo>
                <a:lnTo>
                  <a:pt x="2624943" y="467755"/>
                </a:lnTo>
                <a:cubicBezTo>
                  <a:pt x="2658484" y="459116"/>
                  <a:pt x="2680082" y="427354"/>
                  <a:pt x="2677033" y="393432"/>
                </a:cubicBezTo>
                <a:cubicBezTo>
                  <a:pt x="2677668" y="387334"/>
                  <a:pt x="2677668" y="380981"/>
                  <a:pt x="2676525" y="374629"/>
                </a:cubicBezTo>
                <a:lnTo>
                  <a:pt x="2670934" y="343121"/>
                </a:lnTo>
                <a:cubicBezTo>
                  <a:pt x="2704602" y="328638"/>
                  <a:pt x="2718704" y="297892"/>
                  <a:pt x="2716291" y="268798"/>
                </a:cubicBezTo>
                <a:cubicBezTo>
                  <a:pt x="2719721" y="227635"/>
                  <a:pt x="2689483" y="184566"/>
                  <a:pt x="2634091" y="189393"/>
                </a:cubicBezTo>
                <a:close/>
              </a:path>
            </a:pathLst>
          </a:custGeom>
          <a:solidFill>
            <a:srgbClr val="F4DC9A">
              <a:alpha val="70000"/>
            </a:srgbClr>
          </a:solidFill>
          <a:ln w="1268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!!Shine2">
            <a:extLst>
              <a:ext uri="{FF2B5EF4-FFF2-40B4-BE49-F238E27FC236}">
                <a16:creationId xmlns:a16="http://schemas.microsoft.com/office/drawing/2014/main" id="{C5DAB108-65EA-35C9-953D-867E612E23E4}"/>
              </a:ext>
            </a:extLst>
          </p:cNvPr>
          <p:cNvSpPr/>
          <p:nvPr/>
        </p:nvSpPr>
        <p:spPr>
          <a:xfrm>
            <a:off x="4737724" y="5203256"/>
            <a:ext cx="2716553" cy="691232"/>
          </a:xfrm>
          <a:custGeom>
            <a:avLst/>
            <a:gdLst>
              <a:gd name="connsiteX0" fmla="*/ 2634345 w 2716553"/>
              <a:gd name="connsiteY0" fmla="*/ 189393 h 691232"/>
              <a:gd name="connsiteX1" fmla="*/ 2626722 w 2716553"/>
              <a:gd name="connsiteY1" fmla="*/ 155599 h 691232"/>
              <a:gd name="connsiteX2" fmla="*/ 2547444 w 2716553"/>
              <a:gd name="connsiteY2" fmla="*/ 101603 h 691232"/>
              <a:gd name="connsiteX3" fmla="*/ 2482650 w 2716553"/>
              <a:gd name="connsiteY3" fmla="*/ 111513 h 691232"/>
              <a:gd name="connsiteX4" fmla="*/ 2441105 w 2716553"/>
              <a:gd name="connsiteY4" fmla="*/ 82673 h 691232"/>
              <a:gd name="connsiteX5" fmla="*/ 2435769 w 2716553"/>
              <a:gd name="connsiteY5" fmla="*/ 57518 h 691232"/>
              <a:gd name="connsiteX6" fmla="*/ 2355729 w 2716553"/>
              <a:gd name="connsiteY6" fmla="*/ 600 h 691232"/>
              <a:gd name="connsiteX7" fmla="*/ 1361072 w 2716553"/>
              <a:gd name="connsiteY7" fmla="*/ 72001 h 691232"/>
              <a:gd name="connsiteX8" fmla="*/ 361079 w 2716553"/>
              <a:gd name="connsiteY8" fmla="*/ 727 h 691232"/>
              <a:gd name="connsiteX9" fmla="*/ 281039 w 2716553"/>
              <a:gd name="connsiteY9" fmla="*/ 57645 h 691232"/>
              <a:gd name="connsiteX10" fmla="*/ 275703 w 2716553"/>
              <a:gd name="connsiteY10" fmla="*/ 82800 h 691232"/>
              <a:gd name="connsiteX11" fmla="*/ 234158 w 2716553"/>
              <a:gd name="connsiteY11" fmla="*/ 111640 h 691232"/>
              <a:gd name="connsiteX12" fmla="*/ 169364 w 2716553"/>
              <a:gd name="connsiteY12" fmla="*/ 101730 h 691232"/>
              <a:gd name="connsiteX13" fmla="*/ 90086 w 2716553"/>
              <a:gd name="connsiteY13" fmla="*/ 155726 h 691232"/>
              <a:gd name="connsiteX14" fmla="*/ 82463 w 2716553"/>
              <a:gd name="connsiteY14" fmla="*/ 189520 h 691232"/>
              <a:gd name="connsiteX15" fmla="*/ 263 w 2716553"/>
              <a:gd name="connsiteY15" fmla="*/ 268798 h 691232"/>
              <a:gd name="connsiteX16" fmla="*/ 45619 w 2716553"/>
              <a:gd name="connsiteY16" fmla="*/ 343121 h 691232"/>
              <a:gd name="connsiteX17" fmla="*/ 40029 w 2716553"/>
              <a:gd name="connsiteY17" fmla="*/ 374629 h 691232"/>
              <a:gd name="connsiteX18" fmla="*/ 39521 w 2716553"/>
              <a:gd name="connsiteY18" fmla="*/ 393432 h 691232"/>
              <a:gd name="connsiteX19" fmla="*/ 91611 w 2716553"/>
              <a:gd name="connsiteY19" fmla="*/ 467755 h 691232"/>
              <a:gd name="connsiteX20" fmla="*/ 186134 w 2716553"/>
              <a:gd name="connsiteY20" fmla="*/ 492275 h 691232"/>
              <a:gd name="connsiteX21" fmla="*/ 200491 w 2716553"/>
              <a:gd name="connsiteY21" fmla="*/ 506250 h 691232"/>
              <a:gd name="connsiteX22" fmla="*/ 199220 w 2716553"/>
              <a:gd name="connsiteY22" fmla="*/ 528992 h 691232"/>
              <a:gd name="connsiteX23" fmla="*/ 266301 w 2716553"/>
              <a:gd name="connsiteY23" fmla="*/ 612208 h 691232"/>
              <a:gd name="connsiteX24" fmla="*/ 1360945 w 2716553"/>
              <a:gd name="connsiteY24" fmla="*/ 691232 h 691232"/>
              <a:gd name="connsiteX25" fmla="*/ 2450253 w 2716553"/>
              <a:gd name="connsiteY25" fmla="*/ 612208 h 691232"/>
              <a:gd name="connsiteX26" fmla="*/ 2517334 w 2716553"/>
              <a:gd name="connsiteY26" fmla="*/ 528992 h 691232"/>
              <a:gd name="connsiteX27" fmla="*/ 2516063 w 2716553"/>
              <a:gd name="connsiteY27" fmla="*/ 506250 h 691232"/>
              <a:gd name="connsiteX28" fmla="*/ 2530420 w 2716553"/>
              <a:gd name="connsiteY28" fmla="*/ 492275 h 691232"/>
              <a:gd name="connsiteX29" fmla="*/ 2624943 w 2716553"/>
              <a:gd name="connsiteY29" fmla="*/ 467755 h 691232"/>
              <a:gd name="connsiteX30" fmla="*/ 2677033 w 2716553"/>
              <a:gd name="connsiteY30" fmla="*/ 393432 h 691232"/>
              <a:gd name="connsiteX31" fmla="*/ 2676525 w 2716553"/>
              <a:gd name="connsiteY31" fmla="*/ 374629 h 691232"/>
              <a:gd name="connsiteX32" fmla="*/ 2670934 w 2716553"/>
              <a:gd name="connsiteY32" fmla="*/ 343121 h 691232"/>
              <a:gd name="connsiteX33" fmla="*/ 2716291 w 2716553"/>
              <a:gd name="connsiteY33" fmla="*/ 268798 h 691232"/>
              <a:gd name="connsiteX34" fmla="*/ 2634091 w 2716553"/>
              <a:gd name="connsiteY34" fmla="*/ 189393 h 691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716553" h="691232">
                <a:moveTo>
                  <a:pt x="2634345" y="189393"/>
                </a:moveTo>
                <a:lnTo>
                  <a:pt x="2626722" y="155599"/>
                </a:lnTo>
                <a:cubicBezTo>
                  <a:pt x="2618591" y="119517"/>
                  <a:pt x="2583907" y="96013"/>
                  <a:pt x="2547444" y="101603"/>
                </a:cubicBezTo>
                <a:lnTo>
                  <a:pt x="2482650" y="111513"/>
                </a:lnTo>
                <a:cubicBezTo>
                  <a:pt x="2463338" y="114435"/>
                  <a:pt x="2445043" y="101857"/>
                  <a:pt x="2441105" y="82673"/>
                </a:cubicBezTo>
                <a:lnTo>
                  <a:pt x="2435769" y="57518"/>
                </a:lnTo>
                <a:cubicBezTo>
                  <a:pt x="2428019" y="20547"/>
                  <a:pt x="2393208" y="-4227"/>
                  <a:pt x="2355729" y="600"/>
                </a:cubicBezTo>
                <a:cubicBezTo>
                  <a:pt x="2188788" y="22198"/>
                  <a:pt x="1796973" y="72001"/>
                  <a:pt x="1361072" y="72001"/>
                </a:cubicBezTo>
                <a:cubicBezTo>
                  <a:pt x="925171" y="72001"/>
                  <a:pt x="528020" y="22325"/>
                  <a:pt x="361079" y="727"/>
                </a:cubicBezTo>
                <a:cubicBezTo>
                  <a:pt x="323600" y="-4100"/>
                  <a:pt x="288789" y="20674"/>
                  <a:pt x="281039" y="57645"/>
                </a:cubicBezTo>
                <a:lnTo>
                  <a:pt x="275703" y="82800"/>
                </a:lnTo>
                <a:cubicBezTo>
                  <a:pt x="271637" y="101984"/>
                  <a:pt x="253470" y="114562"/>
                  <a:pt x="234158" y="111640"/>
                </a:cubicBezTo>
                <a:lnTo>
                  <a:pt x="169364" y="101730"/>
                </a:lnTo>
                <a:cubicBezTo>
                  <a:pt x="132901" y="96140"/>
                  <a:pt x="98217" y="119771"/>
                  <a:pt x="90086" y="155726"/>
                </a:cubicBezTo>
                <a:lnTo>
                  <a:pt x="82463" y="189520"/>
                </a:lnTo>
                <a:cubicBezTo>
                  <a:pt x="27071" y="184566"/>
                  <a:pt x="-3167" y="227635"/>
                  <a:pt x="263" y="268798"/>
                </a:cubicBezTo>
                <a:cubicBezTo>
                  <a:pt x="-2150" y="297892"/>
                  <a:pt x="11952" y="328638"/>
                  <a:pt x="45619" y="343121"/>
                </a:cubicBezTo>
                <a:lnTo>
                  <a:pt x="40029" y="374629"/>
                </a:lnTo>
                <a:cubicBezTo>
                  <a:pt x="38886" y="380981"/>
                  <a:pt x="39013" y="387207"/>
                  <a:pt x="39521" y="393432"/>
                </a:cubicBezTo>
                <a:cubicBezTo>
                  <a:pt x="36472" y="427354"/>
                  <a:pt x="58070" y="458989"/>
                  <a:pt x="91611" y="467755"/>
                </a:cubicBezTo>
                <a:lnTo>
                  <a:pt x="186134" y="492275"/>
                </a:lnTo>
                <a:cubicBezTo>
                  <a:pt x="193249" y="494181"/>
                  <a:pt x="198458" y="499644"/>
                  <a:pt x="200491" y="506250"/>
                </a:cubicBezTo>
                <a:cubicBezTo>
                  <a:pt x="198966" y="514000"/>
                  <a:pt x="198585" y="521623"/>
                  <a:pt x="199220" y="528992"/>
                </a:cubicBezTo>
                <a:cubicBezTo>
                  <a:pt x="196298" y="569647"/>
                  <a:pt x="224376" y="605602"/>
                  <a:pt x="266301" y="612208"/>
                </a:cubicBezTo>
                <a:cubicBezTo>
                  <a:pt x="443406" y="640032"/>
                  <a:pt x="884516" y="691232"/>
                  <a:pt x="1360945" y="691232"/>
                </a:cubicBezTo>
                <a:cubicBezTo>
                  <a:pt x="1837374" y="691232"/>
                  <a:pt x="2273021" y="640032"/>
                  <a:pt x="2450253" y="612208"/>
                </a:cubicBezTo>
                <a:cubicBezTo>
                  <a:pt x="2492178" y="605602"/>
                  <a:pt x="2520256" y="569647"/>
                  <a:pt x="2517334" y="528992"/>
                </a:cubicBezTo>
                <a:cubicBezTo>
                  <a:pt x="2517969" y="521623"/>
                  <a:pt x="2517461" y="514000"/>
                  <a:pt x="2516063" y="506250"/>
                </a:cubicBezTo>
                <a:cubicBezTo>
                  <a:pt x="2518096" y="499644"/>
                  <a:pt x="2523305" y="494181"/>
                  <a:pt x="2530420" y="492275"/>
                </a:cubicBezTo>
                <a:lnTo>
                  <a:pt x="2624943" y="467755"/>
                </a:lnTo>
                <a:cubicBezTo>
                  <a:pt x="2658484" y="459116"/>
                  <a:pt x="2680082" y="427354"/>
                  <a:pt x="2677033" y="393432"/>
                </a:cubicBezTo>
                <a:cubicBezTo>
                  <a:pt x="2677668" y="387334"/>
                  <a:pt x="2677668" y="380981"/>
                  <a:pt x="2676525" y="374629"/>
                </a:cubicBezTo>
                <a:lnTo>
                  <a:pt x="2670934" y="343121"/>
                </a:lnTo>
                <a:cubicBezTo>
                  <a:pt x="2704602" y="328638"/>
                  <a:pt x="2718704" y="297892"/>
                  <a:pt x="2716291" y="268798"/>
                </a:cubicBezTo>
                <a:cubicBezTo>
                  <a:pt x="2719721" y="227635"/>
                  <a:pt x="2689483" y="184566"/>
                  <a:pt x="2634091" y="189393"/>
                </a:cubicBezTo>
                <a:close/>
              </a:path>
            </a:pathLst>
          </a:custGeom>
          <a:solidFill>
            <a:srgbClr val="F4DC9A">
              <a:alpha val="70000"/>
            </a:srgbClr>
          </a:solidFill>
          <a:ln w="1268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66" name="!!Button">
            <a:extLst>
              <a:ext uri="{FF2B5EF4-FFF2-40B4-BE49-F238E27FC236}">
                <a16:creationId xmlns:a16="http://schemas.microsoft.com/office/drawing/2014/main" id="{22B0599D-43F2-C9B6-EFFD-7335E2AB65AF}"/>
              </a:ext>
            </a:extLst>
          </p:cNvPr>
          <p:cNvSpPr/>
          <p:nvPr/>
        </p:nvSpPr>
        <p:spPr>
          <a:xfrm>
            <a:off x="4737724" y="5203256"/>
            <a:ext cx="2716553" cy="691232"/>
          </a:xfrm>
          <a:custGeom>
            <a:avLst/>
            <a:gdLst>
              <a:gd name="connsiteX0" fmla="*/ 2634345 w 2716553"/>
              <a:gd name="connsiteY0" fmla="*/ 189393 h 691232"/>
              <a:gd name="connsiteX1" fmla="*/ 2626722 w 2716553"/>
              <a:gd name="connsiteY1" fmla="*/ 155599 h 691232"/>
              <a:gd name="connsiteX2" fmla="*/ 2547444 w 2716553"/>
              <a:gd name="connsiteY2" fmla="*/ 101603 h 691232"/>
              <a:gd name="connsiteX3" fmla="*/ 2482650 w 2716553"/>
              <a:gd name="connsiteY3" fmla="*/ 111513 h 691232"/>
              <a:gd name="connsiteX4" fmla="*/ 2441105 w 2716553"/>
              <a:gd name="connsiteY4" fmla="*/ 82673 h 691232"/>
              <a:gd name="connsiteX5" fmla="*/ 2435769 w 2716553"/>
              <a:gd name="connsiteY5" fmla="*/ 57518 h 691232"/>
              <a:gd name="connsiteX6" fmla="*/ 2355729 w 2716553"/>
              <a:gd name="connsiteY6" fmla="*/ 600 h 691232"/>
              <a:gd name="connsiteX7" fmla="*/ 1361072 w 2716553"/>
              <a:gd name="connsiteY7" fmla="*/ 72001 h 691232"/>
              <a:gd name="connsiteX8" fmla="*/ 361079 w 2716553"/>
              <a:gd name="connsiteY8" fmla="*/ 727 h 691232"/>
              <a:gd name="connsiteX9" fmla="*/ 281039 w 2716553"/>
              <a:gd name="connsiteY9" fmla="*/ 57645 h 691232"/>
              <a:gd name="connsiteX10" fmla="*/ 275703 w 2716553"/>
              <a:gd name="connsiteY10" fmla="*/ 82800 h 691232"/>
              <a:gd name="connsiteX11" fmla="*/ 234158 w 2716553"/>
              <a:gd name="connsiteY11" fmla="*/ 111640 h 691232"/>
              <a:gd name="connsiteX12" fmla="*/ 169364 w 2716553"/>
              <a:gd name="connsiteY12" fmla="*/ 101730 h 691232"/>
              <a:gd name="connsiteX13" fmla="*/ 90086 w 2716553"/>
              <a:gd name="connsiteY13" fmla="*/ 155726 h 691232"/>
              <a:gd name="connsiteX14" fmla="*/ 82463 w 2716553"/>
              <a:gd name="connsiteY14" fmla="*/ 189520 h 691232"/>
              <a:gd name="connsiteX15" fmla="*/ 263 w 2716553"/>
              <a:gd name="connsiteY15" fmla="*/ 268798 h 691232"/>
              <a:gd name="connsiteX16" fmla="*/ 45619 w 2716553"/>
              <a:gd name="connsiteY16" fmla="*/ 343121 h 691232"/>
              <a:gd name="connsiteX17" fmla="*/ 40029 w 2716553"/>
              <a:gd name="connsiteY17" fmla="*/ 374629 h 691232"/>
              <a:gd name="connsiteX18" fmla="*/ 39521 w 2716553"/>
              <a:gd name="connsiteY18" fmla="*/ 393432 h 691232"/>
              <a:gd name="connsiteX19" fmla="*/ 91611 w 2716553"/>
              <a:gd name="connsiteY19" fmla="*/ 467755 h 691232"/>
              <a:gd name="connsiteX20" fmla="*/ 186134 w 2716553"/>
              <a:gd name="connsiteY20" fmla="*/ 492275 h 691232"/>
              <a:gd name="connsiteX21" fmla="*/ 200491 w 2716553"/>
              <a:gd name="connsiteY21" fmla="*/ 506250 h 691232"/>
              <a:gd name="connsiteX22" fmla="*/ 199220 w 2716553"/>
              <a:gd name="connsiteY22" fmla="*/ 528992 h 691232"/>
              <a:gd name="connsiteX23" fmla="*/ 266301 w 2716553"/>
              <a:gd name="connsiteY23" fmla="*/ 612208 h 691232"/>
              <a:gd name="connsiteX24" fmla="*/ 1360945 w 2716553"/>
              <a:gd name="connsiteY24" fmla="*/ 691232 h 691232"/>
              <a:gd name="connsiteX25" fmla="*/ 2450253 w 2716553"/>
              <a:gd name="connsiteY25" fmla="*/ 612208 h 691232"/>
              <a:gd name="connsiteX26" fmla="*/ 2517334 w 2716553"/>
              <a:gd name="connsiteY26" fmla="*/ 528992 h 691232"/>
              <a:gd name="connsiteX27" fmla="*/ 2516063 w 2716553"/>
              <a:gd name="connsiteY27" fmla="*/ 506250 h 691232"/>
              <a:gd name="connsiteX28" fmla="*/ 2530420 w 2716553"/>
              <a:gd name="connsiteY28" fmla="*/ 492275 h 691232"/>
              <a:gd name="connsiteX29" fmla="*/ 2624943 w 2716553"/>
              <a:gd name="connsiteY29" fmla="*/ 467755 h 691232"/>
              <a:gd name="connsiteX30" fmla="*/ 2677033 w 2716553"/>
              <a:gd name="connsiteY30" fmla="*/ 393432 h 691232"/>
              <a:gd name="connsiteX31" fmla="*/ 2676525 w 2716553"/>
              <a:gd name="connsiteY31" fmla="*/ 374629 h 691232"/>
              <a:gd name="connsiteX32" fmla="*/ 2670934 w 2716553"/>
              <a:gd name="connsiteY32" fmla="*/ 343121 h 691232"/>
              <a:gd name="connsiteX33" fmla="*/ 2716291 w 2716553"/>
              <a:gd name="connsiteY33" fmla="*/ 268798 h 691232"/>
              <a:gd name="connsiteX34" fmla="*/ 2634091 w 2716553"/>
              <a:gd name="connsiteY34" fmla="*/ 189393 h 691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716553" h="691232">
                <a:moveTo>
                  <a:pt x="2634345" y="189393"/>
                </a:moveTo>
                <a:lnTo>
                  <a:pt x="2626722" y="155599"/>
                </a:lnTo>
                <a:cubicBezTo>
                  <a:pt x="2618591" y="119517"/>
                  <a:pt x="2583907" y="96013"/>
                  <a:pt x="2547444" y="101603"/>
                </a:cubicBezTo>
                <a:lnTo>
                  <a:pt x="2482650" y="111513"/>
                </a:lnTo>
                <a:cubicBezTo>
                  <a:pt x="2463338" y="114435"/>
                  <a:pt x="2445043" y="101857"/>
                  <a:pt x="2441105" y="82673"/>
                </a:cubicBezTo>
                <a:lnTo>
                  <a:pt x="2435769" y="57518"/>
                </a:lnTo>
                <a:cubicBezTo>
                  <a:pt x="2428019" y="20547"/>
                  <a:pt x="2393208" y="-4227"/>
                  <a:pt x="2355729" y="600"/>
                </a:cubicBezTo>
                <a:cubicBezTo>
                  <a:pt x="2188788" y="22198"/>
                  <a:pt x="1796973" y="72001"/>
                  <a:pt x="1361072" y="72001"/>
                </a:cubicBezTo>
                <a:cubicBezTo>
                  <a:pt x="925171" y="72001"/>
                  <a:pt x="528020" y="22325"/>
                  <a:pt x="361079" y="727"/>
                </a:cubicBezTo>
                <a:cubicBezTo>
                  <a:pt x="323600" y="-4100"/>
                  <a:pt x="288789" y="20674"/>
                  <a:pt x="281039" y="57645"/>
                </a:cubicBezTo>
                <a:lnTo>
                  <a:pt x="275703" y="82800"/>
                </a:lnTo>
                <a:cubicBezTo>
                  <a:pt x="271637" y="101984"/>
                  <a:pt x="253470" y="114562"/>
                  <a:pt x="234158" y="111640"/>
                </a:cubicBezTo>
                <a:lnTo>
                  <a:pt x="169364" y="101730"/>
                </a:lnTo>
                <a:cubicBezTo>
                  <a:pt x="132901" y="96140"/>
                  <a:pt x="98217" y="119771"/>
                  <a:pt x="90086" y="155726"/>
                </a:cubicBezTo>
                <a:lnTo>
                  <a:pt x="82463" y="189520"/>
                </a:lnTo>
                <a:cubicBezTo>
                  <a:pt x="27071" y="184566"/>
                  <a:pt x="-3167" y="227635"/>
                  <a:pt x="263" y="268798"/>
                </a:cubicBezTo>
                <a:cubicBezTo>
                  <a:pt x="-2150" y="297892"/>
                  <a:pt x="11952" y="328638"/>
                  <a:pt x="45619" y="343121"/>
                </a:cubicBezTo>
                <a:lnTo>
                  <a:pt x="40029" y="374629"/>
                </a:lnTo>
                <a:cubicBezTo>
                  <a:pt x="38886" y="380981"/>
                  <a:pt x="39013" y="387207"/>
                  <a:pt x="39521" y="393432"/>
                </a:cubicBezTo>
                <a:cubicBezTo>
                  <a:pt x="36472" y="427354"/>
                  <a:pt x="58070" y="458989"/>
                  <a:pt x="91611" y="467755"/>
                </a:cubicBezTo>
                <a:lnTo>
                  <a:pt x="186134" y="492275"/>
                </a:lnTo>
                <a:cubicBezTo>
                  <a:pt x="193249" y="494181"/>
                  <a:pt x="198458" y="499644"/>
                  <a:pt x="200491" y="506250"/>
                </a:cubicBezTo>
                <a:cubicBezTo>
                  <a:pt x="198966" y="514000"/>
                  <a:pt x="198585" y="521623"/>
                  <a:pt x="199220" y="528992"/>
                </a:cubicBezTo>
                <a:cubicBezTo>
                  <a:pt x="196298" y="569647"/>
                  <a:pt x="224376" y="605602"/>
                  <a:pt x="266301" y="612208"/>
                </a:cubicBezTo>
                <a:cubicBezTo>
                  <a:pt x="443406" y="640032"/>
                  <a:pt x="884516" y="691232"/>
                  <a:pt x="1360945" y="691232"/>
                </a:cubicBezTo>
                <a:cubicBezTo>
                  <a:pt x="1837374" y="691232"/>
                  <a:pt x="2273021" y="640032"/>
                  <a:pt x="2450253" y="612208"/>
                </a:cubicBezTo>
                <a:cubicBezTo>
                  <a:pt x="2492178" y="605602"/>
                  <a:pt x="2520256" y="569647"/>
                  <a:pt x="2517334" y="528992"/>
                </a:cubicBezTo>
                <a:cubicBezTo>
                  <a:pt x="2517969" y="521623"/>
                  <a:pt x="2517461" y="514000"/>
                  <a:pt x="2516063" y="506250"/>
                </a:cubicBezTo>
                <a:cubicBezTo>
                  <a:pt x="2518096" y="499644"/>
                  <a:pt x="2523305" y="494181"/>
                  <a:pt x="2530420" y="492275"/>
                </a:cubicBezTo>
                <a:lnTo>
                  <a:pt x="2624943" y="467755"/>
                </a:lnTo>
                <a:cubicBezTo>
                  <a:pt x="2658484" y="459116"/>
                  <a:pt x="2680082" y="427354"/>
                  <a:pt x="2677033" y="393432"/>
                </a:cubicBezTo>
                <a:cubicBezTo>
                  <a:pt x="2677668" y="387334"/>
                  <a:pt x="2677668" y="380981"/>
                  <a:pt x="2676525" y="374629"/>
                </a:cubicBezTo>
                <a:lnTo>
                  <a:pt x="2670934" y="343121"/>
                </a:lnTo>
                <a:cubicBezTo>
                  <a:pt x="2704602" y="328638"/>
                  <a:pt x="2718704" y="297892"/>
                  <a:pt x="2716291" y="268798"/>
                </a:cubicBezTo>
                <a:cubicBezTo>
                  <a:pt x="2719721" y="227635"/>
                  <a:pt x="2689483" y="184566"/>
                  <a:pt x="2634091" y="189393"/>
                </a:cubicBezTo>
                <a:close/>
              </a:path>
            </a:pathLst>
          </a:custGeom>
          <a:solidFill>
            <a:schemeClr val="bg1">
              <a:alpha val="0"/>
            </a:schemeClr>
          </a:solidFill>
          <a:ln w="1268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2" name="chime swish">
            <a:hlinkClick r:id="" action="ppaction://media"/>
            <a:extLst>
              <a:ext uri="{FF2B5EF4-FFF2-40B4-BE49-F238E27FC236}">
                <a16:creationId xmlns:a16="http://schemas.microsoft.com/office/drawing/2014/main" id="{38C0CD8F-777C-9C06-CF20-A929FFF7BE5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>
                  <p14:fade in="250"/>
                </p14:media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58412" y="-599828"/>
            <a:ext cx="487363" cy="487363"/>
          </a:xfrm>
          <a:prstGeom prst="rect">
            <a:avLst/>
          </a:prstGeom>
        </p:spPr>
      </p:pic>
      <p:grpSp>
        <p:nvGrpSpPr>
          <p:cNvPr id="6" name="!!Left Arrow">
            <a:extLst>
              <a:ext uri="{FF2B5EF4-FFF2-40B4-BE49-F238E27FC236}">
                <a16:creationId xmlns:a16="http://schemas.microsoft.com/office/drawing/2014/main" id="{6432927C-D20B-59AC-FAE7-BBEC52DDDF54}"/>
              </a:ext>
            </a:extLst>
          </p:cNvPr>
          <p:cNvGrpSpPr/>
          <p:nvPr/>
        </p:nvGrpSpPr>
        <p:grpSpPr>
          <a:xfrm>
            <a:off x="2017822" y="4279027"/>
            <a:ext cx="2397298" cy="1938754"/>
            <a:chOff x="2017822" y="4279027"/>
            <a:chExt cx="2397298" cy="1938754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6BD5ADA0-8A66-3563-1734-2070952968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alphaModFix/>
              <a:lum bright="-24000" contrast="-24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017822" y="4279027"/>
              <a:ext cx="2397298" cy="1938754"/>
            </a:xfrm>
            <a:prstGeom prst="rect">
              <a:avLst/>
            </a:prstGeom>
          </p:spPr>
        </p:pic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3BA39EA-C884-0340-AD18-798D5427DC56}"/>
                </a:ext>
              </a:extLst>
            </p:cNvPr>
            <p:cNvSpPr/>
            <p:nvPr/>
          </p:nvSpPr>
          <p:spPr>
            <a:xfrm>
              <a:off x="2650002" y="4306300"/>
              <a:ext cx="142320" cy="14232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glow rad="101600">
                <a:srgbClr val="00B05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3CFC249-F123-FD92-DD65-6A1D80F1D3DE}"/>
                </a:ext>
              </a:extLst>
            </p:cNvPr>
            <p:cNvSpPr/>
            <p:nvPr/>
          </p:nvSpPr>
          <p:spPr>
            <a:xfrm>
              <a:off x="2767444" y="4484973"/>
              <a:ext cx="142320" cy="1423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6DFE0FF-A60F-1D29-DAD6-CD139B25CFB6}"/>
                </a:ext>
              </a:extLst>
            </p:cNvPr>
            <p:cNvSpPr/>
            <p:nvPr/>
          </p:nvSpPr>
          <p:spPr>
            <a:xfrm>
              <a:off x="2917072" y="4933103"/>
              <a:ext cx="142320" cy="14232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glow rad="101600">
                <a:srgbClr val="00B05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85E838C-A7BB-D294-7EA9-A6AA69A2DF84}"/>
                </a:ext>
              </a:extLst>
            </p:cNvPr>
            <p:cNvSpPr/>
            <p:nvPr/>
          </p:nvSpPr>
          <p:spPr>
            <a:xfrm>
              <a:off x="3036130" y="5122764"/>
              <a:ext cx="142320" cy="1423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0E081C1-5B32-6210-2B86-2D90DA4E9E41}"/>
                </a:ext>
              </a:extLst>
            </p:cNvPr>
            <p:cNvSpPr/>
            <p:nvPr/>
          </p:nvSpPr>
          <p:spPr>
            <a:xfrm>
              <a:off x="2412521" y="4348110"/>
              <a:ext cx="142320" cy="1423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F59C9CC-C38E-D3D4-2317-DB4DE7C7C378}"/>
                </a:ext>
              </a:extLst>
            </p:cNvPr>
            <p:cNvSpPr/>
            <p:nvPr/>
          </p:nvSpPr>
          <p:spPr>
            <a:xfrm>
              <a:off x="2198279" y="4448620"/>
              <a:ext cx="142320" cy="1423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C36ADA7-B550-8731-ED25-D60B8113604F}"/>
                </a:ext>
              </a:extLst>
            </p:cNvPr>
            <p:cNvSpPr/>
            <p:nvPr/>
          </p:nvSpPr>
          <p:spPr>
            <a:xfrm>
              <a:off x="2029861" y="4590940"/>
              <a:ext cx="142320" cy="1423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155E168-0101-8941-3CBC-D5C093B78271}"/>
                </a:ext>
              </a:extLst>
            </p:cNvPr>
            <p:cNvSpPr/>
            <p:nvPr/>
          </p:nvSpPr>
          <p:spPr>
            <a:xfrm>
              <a:off x="2114303" y="4809737"/>
              <a:ext cx="142320" cy="14232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glow rad="101600">
                <a:srgbClr val="00B05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53B5A2E-D709-E4B0-E991-A0EDC745D53B}"/>
                </a:ext>
              </a:extLst>
            </p:cNvPr>
            <p:cNvSpPr/>
            <p:nvPr/>
          </p:nvSpPr>
          <p:spPr>
            <a:xfrm>
              <a:off x="2239241" y="5020758"/>
              <a:ext cx="142320" cy="1423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BFC1247-972A-3461-59BF-7D43B9B8373F}"/>
                </a:ext>
              </a:extLst>
            </p:cNvPr>
            <p:cNvSpPr/>
            <p:nvPr/>
          </p:nvSpPr>
          <p:spPr>
            <a:xfrm>
              <a:off x="2357322" y="5229593"/>
              <a:ext cx="142320" cy="1423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7BC46AD-D34E-B21A-85A7-1E4591507F1A}"/>
                </a:ext>
              </a:extLst>
            </p:cNvPr>
            <p:cNvSpPr/>
            <p:nvPr/>
          </p:nvSpPr>
          <p:spPr>
            <a:xfrm>
              <a:off x="2496868" y="5458612"/>
              <a:ext cx="142320" cy="14232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glow rad="101600">
                <a:srgbClr val="00B05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DFAB114-B9D9-93B5-547F-D87A16B1A5A8}"/>
                </a:ext>
              </a:extLst>
            </p:cNvPr>
            <p:cNvSpPr/>
            <p:nvPr/>
          </p:nvSpPr>
          <p:spPr>
            <a:xfrm>
              <a:off x="2842495" y="4711610"/>
              <a:ext cx="142320" cy="1423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DD7CBCAB-51EF-7D48-204C-3DB594FBB02E}"/>
                </a:ext>
              </a:extLst>
            </p:cNvPr>
            <p:cNvSpPr/>
            <p:nvPr/>
          </p:nvSpPr>
          <p:spPr>
            <a:xfrm>
              <a:off x="3253507" y="5140240"/>
              <a:ext cx="142320" cy="1423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1CEB468-D81E-D554-D976-D1613A0DEA48}"/>
                </a:ext>
              </a:extLst>
            </p:cNvPr>
            <p:cNvSpPr/>
            <p:nvPr/>
          </p:nvSpPr>
          <p:spPr>
            <a:xfrm>
              <a:off x="3509206" y="5150021"/>
              <a:ext cx="142320" cy="14232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glow rad="101600">
                <a:srgbClr val="00B05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C8E5B31D-09A7-DD3D-03B2-D676D8F5D7D0}"/>
                </a:ext>
              </a:extLst>
            </p:cNvPr>
            <p:cNvSpPr/>
            <p:nvPr/>
          </p:nvSpPr>
          <p:spPr>
            <a:xfrm>
              <a:off x="3542334" y="4945950"/>
              <a:ext cx="142320" cy="1423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6148977-5EC1-DA75-D9BB-68D990060605}"/>
                </a:ext>
              </a:extLst>
            </p:cNvPr>
            <p:cNvSpPr/>
            <p:nvPr/>
          </p:nvSpPr>
          <p:spPr>
            <a:xfrm>
              <a:off x="2643044" y="5653029"/>
              <a:ext cx="142320" cy="1423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5A59D710-3CE6-A3CD-C664-195AA73BFA41}"/>
                </a:ext>
              </a:extLst>
            </p:cNvPr>
            <p:cNvSpPr/>
            <p:nvPr/>
          </p:nvSpPr>
          <p:spPr>
            <a:xfrm>
              <a:off x="2872024" y="5646851"/>
              <a:ext cx="142320" cy="1423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B864ED2C-A2B0-F990-2AAD-DC93FA2D51BC}"/>
                </a:ext>
              </a:extLst>
            </p:cNvPr>
            <p:cNvSpPr/>
            <p:nvPr/>
          </p:nvSpPr>
          <p:spPr>
            <a:xfrm>
              <a:off x="3093064" y="5625905"/>
              <a:ext cx="142320" cy="14232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glow rad="101600">
                <a:srgbClr val="00B05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0E5DECD-8EEE-3A5C-0487-08332EBBAA9D}"/>
                </a:ext>
              </a:extLst>
            </p:cNvPr>
            <p:cNvSpPr/>
            <p:nvPr/>
          </p:nvSpPr>
          <p:spPr>
            <a:xfrm>
              <a:off x="3335229" y="5614422"/>
              <a:ext cx="142320" cy="1423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C3C4427-3F2D-D671-455F-DDF47606C12B}"/>
                </a:ext>
              </a:extLst>
            </p:cNvPr>
            <p:cNvSpPr/>
            <p:nvPr/>
          </p:nvSpPr>
          <p:spPr>
            <a:xfrm>
              <a:off x="3554743" y="5604380"/>
              <a:ext cx="142320" cy="1423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95BC7192-E8F6-B3B2-6AFA-FC588A24105A}"/>
                </a:ext>
              </a:extLst>
            </p:cNvPr>
            <p:cNvSpPr/>
            <p:nvPr/>
          </p:nvSpPr>
          <p:spPr>
            <a:xfrm>
              <a:off x="3601854" y="5813819"/>
              <a:ext cx="142320" cy="14232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glow rad="101600">
                <a:srgbClr val="00B05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0D3DEB95-9EC7-3FFC-B6F2-854FE5C6FE22}"/>
                </a:ext>
              </a:extLst>
            </p:cNvPr>
            <p:cNvSpPr/>
            <p:nvPr/>
          </p:nvSpPr>
          <p:spPr>
            <a:xfrm>
              <a:off x="3957327" y="5641833"/>
              <a:ext cx="142320" cy="1423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B062DB8C-BB2B-B320-0B39-5B9C05DA163D}"/>
                </a:ext>
              </a:extLst>
            </p:cNvPr>
            <p:cNvSpPr/>
            <p:nvPr/>
          </p:nvSpPr>
          <p:spPr>
            <a:xfrm>
              <a:off x="4117787" y="5527549"/>
              <a:ext cx="142320" cy="14232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glow rad="101600">
                <a:srgbClr val="00B05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06CC9B83-B5A0-53BC-E682-64EA5A39BDE1}"/>
                </a:ext>
              </a:extLst>
            </p:cNvPr>
            <p:cNvSpPr/>
            <p:nvPr/>
          </p:nvSpPr>
          <p:spPr>
            <a:xfrm>
              <a:off x="4260258" y="5381466"/>
              <a:ext cx="142320" cy="1423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B73A08C9-0FA5-195D-CC15-85B760294B5E}"/>
                </a:ext>
              </a:extLst>
            </p:cNvPr>
            <p:cNvSpPr/>
            <p:nvPr/>
          </p:nvSpPr>
          <p:spPr>
            <a:xfrm>
              <a:off x="4117938" y="5229317"/>
              <a:ext cx="142320" cy="1423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206EEC33-2D6A-9B31-20AA-83708AC776CC}"/>
                </a:ext>
              </a:extLst>
            </p:cNvPr>
            <p:cNvSpPr/>
            <p:nvPr/>
          </p:nvSpPr>
          <p:spPr>
            <a:xfrm>
              <a:off x="3741100" y="5003876"/>
              <a:ext cx="142320" cy="1423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6D70383-7C77-7D55-A5E1-EC28D00FE702}"/>
                </a:ext>
              </a:extLst>
            </p:cNvPr>
            <p:cNvSpPr/>
            <p:nvPr/>
          </p:nvSpPr>
          <p:spPr>
            <a:xfrm>
              <a:off x="3931074" y="5109533"/>
              <a:ext cx="142320" cy="14232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glow rad="101600">
                <a:srgbClr val="00B05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750ECCD8-751C-0ECC-D767-C1AB8F866023}"/>
                </a:ext>
              </a:extLst>
            </p:cNvPr>
            <p:cNvSpPr/>
            <p:nvPr/>
          </p:nvSpPr>
          <p:spPr>
            <a:xfrm>
              <a:off x="3793451" y="5756742"/>
              <a:ext cx="142320" cy="1423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8" name="!!Right Arrow">
            <a:extLst>
              <a:ext uri="{FF2B5EF4-FFF2-40B4-BE49-F238E27FC236}">
                <a16:creationId xmlns:a16="http://schemas.microsoft.com/office/drawing/2014/main" id="{F6BF39F0-D18C-06BA-44F1-C5C110E76469}"/>
              </a:ext>
            </a:extLst>
          </p:cNvPr>
          <p:cNvGrpSpPr/>
          <p:nvPr/>
        </p:nvGrpSpPr>
        <p:grpSpPr>
          <a:xfrm>
            <a:off x="7824381" y="4032790"/>
            <a:ext cx="2281786" cy="2094754"/>
            <a:chOff x="7824381" y="4032790"/>
            <a:chExt cx="2281786" cy="2094754"/>
          </a:xfrm>
        </p:grpSpPr>
        <p:pic>
          <p:nvPicPr>
            <p:cNvPr id="39" name="Graphic 38">
              <a:extLst>
                <a:ext uri="{FF2B5EF4-FFF2-40B4-BE49-F238E27FC236}">
                  <a16:creationId xmlns:a16="http://schemas.microsoft.com/office/drawing/2014/main" id="{961C0044-0AB6-1A6D-2750-A7AF5E0A5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alphaModFix/>
              <a:lum bright="-24000" contrast="-24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7824381" y="4032790"/>
              <a:ext cx="2281786" cy="2094754"/>
            </a:xfrm>
            <a:prstGeom prst="rect">
              <a:avLst/>
            </a:prstGeom>
          </p:spPr>
        </p:pic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EBFB2D12-EB77-030C-292B-45E7C79C301A}"/>
                </a:ext>
              </a:extLst>
            </p:cNvPr>
            <p:cNvSpPr/>
            <p:nvPr/>
          </p:nvSpPr>
          <p:spPr>
            <a:xfrm flipH="1">
              <a:off x="8998406" y="4044595"/>
              <a:ext cx="142320" cy="14232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glow rad="101600">
                <a:srgbClr val="00B05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59580B19-B4FA-7141-8CD9-7A48BD86A74A}"/>
                </a:ext>
              </a:extLst>
            </p:cNvPr>
            <p:cNvSpPr/>
            <p:nvPr/>
          </p:nvSpPr>
          <p:spPr>
            <a:xfrm flipH="1">
              <a:off x="8923987" y="4220224"/>
              <a:ext cx="142320" cy="1423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A9F4AB2A-1A90-EE4D-C979-A4E1CC7BFF17}"/>
                </a:ext>
              </a:extLst>
            </p:cNvPr>
            <p:cNvSpPr/>
            <p:nvPr/>
          </p:nvSpPr>
          <p:spPr>
            <a:xfrm flipH="1">
              <a:off x="8942387" y="4692601"/>
              <a:ext cx="142320" cy="14232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glow rad="101600">
                <a:srgbClr val="00B05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4039017B-E6A6-D704-DF64-CD97B4D082FE}"/>
                </a:ext>
              </a:extLst>
            </p:cNvPr>
            <p:cNvSpPr/>
            <p:nvPr/>
          </p:nvSpPr>
          <p:spPr>
            <a:xfrm flipH="1">
              <a:off x="8916886" y="4898275"/>
              <a:ext cx="142320" cy="1423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CDBD7CA7-9D05-52AA-D81F-51226F60BEEA}"/>
                </a:ext>
              </a:extLst>
            </p:cNvPr>
            <p:cNvSpPr/>
            <p:nvPr/>
          </p:nvSpPr>
          <p:spPr>
            <a:xfrm flipH="1">
              <a:off x="9254164" y="4059790"/>
              <a:ext cx="142320" cy="1423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78BBFFCC-6F6A-4C26-032E-79F1037D8838}"/>
                </a:ext>
              </a:extLst>
            </p:cNvPr>
            <p:cNvSpPr/>
            <p:nvPr/>
          </p:nvSpPr>
          <p:spPr>
            <a:xfrm flipH="1">
              <a:off x="9470835" y="4088957"/>
              <a:ext cx="142320" cy="1423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F8B35D0C-3ABF-FA94-530E-6463CD0FD5F6}"/>
                </a:ext>
              </a:extLst>
            </p:cNvPr>
            <p:cNvSpPr/>
            <p:nvPr/>
          </p:nvSpPr>
          <p:spPr>
            <a:xfrm flipH="1">
              <a:off x="9942443" y="4202110"/>
              <a:ext cx="142320" cy="1423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B4AE0464-BF6C-34B7-D86E-5EA8A23B4564}"/>
                </a:ext>
              </a:extLst>
            </p:cNvPr>
            <p:cNvSpPr/>
            <p:nvPr/>
          </p:nvSpPr>
          <p:spPr>
            <a:xfrm flipH="1">
              <a:off x="9864214" y="4631857"/>
              <a:ext cx="142320" cy="14232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glow rad="101600">
                <a:srgbClr val="00B05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BA5EDFD6-16C5-92FD-12F9-D203FE6FDFB5}"/>
                </a:ext>
              </a:extLst>
            </p:cNvPr>
            <p:cNvSpPr/>
            <p:nvPr/>
          </p:nvSpPr>
          <p:spPr>
            <a:xfrm flipH="1">
              <a:off x="9793054" y="4845144"/>
              <a:ext cx="142320" cy="1423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A6C8C66-9301-4328-41CC-2BA98FECA47E}"/>
                </a:ext>
              </a:extLst>
            </p:cNvPr>
            <p:cNvSpPr/>
            <p:nvPr/>
          </p:nvSpPr>
          <p:spPr>
            <a:xfrm flipH="1">
              <a:off x="9704550" y="5060603"/>
              <a:ext cx="142320" cy="1423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9896E145-8294-2E3F-C805-435EF37ECB82}"/>
                </a:ext>
              </a:extLst>
            </p:cNvPr>
            <p:cNvSpPr/>
            <p:nvPr/>
          </p:nvSpPr>
          <p:spPr>
            <a:xfrm flipH="1">
              <a:off x="9601844" y="5303091"/>
              <a:ext cx="142320" cy="14232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glow rad="101600">
                <a:srgbClr val="00B05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08672156-0141-CEFD-8FFD-86245079A865}"/>
                </a:ext>
              </a:extLst>
            </p:cNvPr>
            <p:cNvSpPr/>
            <p:nvPr/>
          </p:nvSpPr>
          <p:spPr>
            <a:xfrm flipH="1">
              <a:off x="8925354" y="4438428"/>
              <a:ext cx="142320" cy="1423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2D3A6B24-FF86-CBA0-440A-32DF1428FA0B}"/>
                </a:ext>
              </a:extLst>
            </p:cNvPr>
            <p:cNvSpPr/>
            <p:nvPr/>
          </p:nvSpPr>
          <p:spPr>
            <a:xfrm flipH="1">
              <a:off x="8714194" y="4947807"/>
              <a:ext cx="142320" cy="1423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237B2EAA-ED24-A434-9F58-E82A2DC6CDEC}"/>
                </a:ext>
              </a:extLst>
            </p:cNvPr>
            <p:cNvSpPr/>
            <p:nvPr/>
          </p:nvSpPr>
          <p:spPr>
            <a:xfrm flipH="1">
              <a:off x="8498908" y="4990513"/>
              <a:ext cx="142320" cy="14232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glow rad="101600">
                <a:srgbClr val="00B05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6568C744-804F-E250-0B0B-BB82A37E1709}"/>
                </a:ext>
              </a:extLst>
            </p:cNvPr>
            <p:cNvSpPr/>
            <p:nvPr/>
          </p:nvSpPr>
          <p:spPr>
            <a:xfrm flipH="1">
              <a:off x="8397884" y="4804544"/>
              <a:ext cx="142320" cy="1423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49AE08D6-1053-E88B-478C-E97FDEC223AA}"/>
                </a:ext>
              </a:extLst>
            </p:cNvPr>
            <p:cNvSpPr/>
            <p:nvPr/>
          </p:nvSpPr>
          <p:spPr>
            <a:xfrm flipH="1">
              <a:off x="9505075" y="5494246"/>
              <a:ext cx="142320" cy="1423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4522AC8C-CD5B-1952-F409-D0DBD6DE4FCE}"/>
                </a:ext>
              </a:extLst>
            </p:cNvPr>
            <p:cNvSpPr/>
            <p:nvPr/>
          </p:nvSpPr>
          <p:spPr>
            <a:xfrm flipH="1">
              <a:off x="9282233" y="5519061"/>
              <a:ext cx="142320" cy="1423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2D712EA1-0509-C6B5-A2A8-178D384AF585}"/>
                </a:ext>
              </a:extLst>
            </p:cNvPr>
            <p:cNvSpPr/>
            <p:nvPr/>
          </p:nvSpPr>
          <p:spPr>
            <a:xfrm flipH="1">
              <a:off x="9030868" y="5513596"/>
              <a:ext cx="142320" cy="14232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glow rad="101600">
                <a:srgbClr val="00B05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DC2D3D61-B3DC-9D16-B967-DD852DD75962}"/>
                </a:ext>
              </a:extLst>
            </p:cNvPr>
            <p:cNvSpPr/>
            <p:nvPr/>
          </p:nvSpPr>
          <p:spPr>
            <a:xfrm flipH="1">
              <a:off x="8785354" y="5511202"/>
              <a:ext cx="142320" cy="1423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D62879F4-60F5-9B2E-35B1-70AD449143E1}"/>
                </a:ext>
              </a:extLst>
            </p:cNvPr>
            <p:cNvSpPr/>
            <p:nvPr/>
          </p:nvSpPr>
          <p:spPr>
            <a:xfrm flipH="1">
              <a:off x="8590738" y="5511202"/>
              <a:ext cx="142320" cy="1423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762E6B74-E697-2E55-4B8B-5DB1775C0C35}"/>
                </a:ext>
              </a:extLst>
            </p:cNvPr>
            <p:cNvSpPr/>
            <p:nvPr/>
          </p:nvSpPr>
          <p:spPr>
            <a:xfrm flipH="1">
              <a:off x="8546731" y="5724386"/>
              <a:ext cx="142320" cy="14232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glow rad="101600">
                <a:srgbClr val="00B05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6466E57E-8FB3-A678-E017-C42B1F64C575}"/>
                </a:ext>
              </a:extLst>
            </p:cNvPr>
            <p:cNvSpPr/>
            <p:nvPr/>
          </p:nvSpPr>
          <p:spPr>
            <a:xfrm flipH="1">
              <a:off x="8165009" y="5584705"/>
              <a:ext cx="142320" cy="1423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936043AD-963B-8CF4-56F7-8440FF8D155F}"/>
                </a:ext>
              </a:extLst>
            </p:cNvPr>
            <p:cNvSpPr/>
            <p:nvPr/>
          </p:nvSpPr>
          <p:spPr>
            <a:xfrm flipH="1">
              <a:off x="7981210" y="5485801"/>
              <a:ext cx="142320" cy="14232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glow rad="101600">
                <a:srgbClr val="00B05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6" name="Oval 895">
              <a:extLst>
                <a:ext uri="{FF2B5EF4-FFF2-40B4-BE49-F238E27FC236}">
                  <a16:creationId xmlns:a16="http://schemas.microsoft.com/office/drawing/2014/main" id="{5407CD92-82E9-D874-AFAC-EC0D608C6A4C}"/>
                </a:ext>
              </a:extLst>
            </p:cNvPr>
            <p:cNvSpPr/>
            <p:nvPr/>
          </p:nvSpPr>
          <p:spPr>
            <a:xfrm flipH="1">
              <a:off x="7833223" y="5363322"/>
              <a:ext cx="142320" cy="1423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7" name="Oval 896">
              <a:extLst>
                <a:ext uri="{FF2B5EF4-FFF2-40B4-BE49-F238E27FC236}">
                  <a16:creationId xmlns:a16="http://schemas.microsoft.com/office/drawing/2014/main" id="{13FA38A3-5FAF-7CDB-1485-FCFADAF30533}"/>
                </a:ext>
              </a:extLst>
            </p:cNvPr>
            <p:cNvSpPr/>
            <p:nvPr/>
          </p:nvSpPr>
          <p:spPr>
            <a:xfrm flipH="1">
              <a:off x="7941638" y="5198592"/>
              <a:ext cx="142320" cy="1423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8" name="Oval 897">
              <a:extLst>
                <a:ext uri="{FF2B5EF4-FFF2-40B4-BE49-F238E27FC236}">
                  <a16:creationId xmlns:a16="http://schemas.microsoft.com/office/drawing/2014/main" id="{C8AB41B9-8271-6475-953B-B5019B0B6789}"/>
                </a:ext>
              </a:extLst>
            </p:cNvPr>
            <p:cNvSpPr/>
            <p:nvPr/>
          </p:nvSpPr>
          <p:spPr>
            <a:xfrm flipH="1">
              <a:off x="8225731" y="4902802"/>
              <a:ext cx="142320" cy="1423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9" name="Oval 898">
              <a:extLst>
                <a:ext uri="{FF2B5EF4-FFF2-40B4-BE49-F238E27FC236}">
                  <a16:creationId xmlns:a16="http://schemas.microsoft.com/office/drawing/2014/main" id="{F2265D54-FB9A-D98D-EABC-A1CA9E3E90BF}"/>
                </a:ext>
              </a:extLst>
            </p:cNvPr>
            <p:cNvSpPr/>
            <p:nvPr/>
          </p:nvSpPr>
          <p:spPr>
            <a:xfrm flipH="1">
              <a:off x="8072606" y="5049550"/>
              <a:ext cx="142320" cy="14232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glow rad="101600">
                <a:srgbClr val="00B05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0" name="Oval 899">
              <a:extLst>
                <a:ext uri="{FF2B5EF4-FFF2-40B4-BE49-F238E27FC236}">
                  <a16:creationId xmlns:a16="http://schemas.microsoft.com/office/drawing/2014/main" id="{B027C4C4-A9E5-E6CA-B17D-2C850EE0123F}"/>
                </a:ext>
              </a:extLst>
            </p:cNvPr>
            <p:cNvSpPr/>
            <p:nvPr/>
          </p:nvSpPr>
          <p:spPr>
            <a:xfrm flipH="1">
              <a:off x="8333162" y="5680177"/>
              <a:ext cx="142320" cy="1423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glow rad="101600">
                <a:srgbClr val="FFC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1" name="Oval 900">
              <a:extLst>
                <a:ext uri="{FF2B5EF4-FFF2-40B4-BE49-F238E27FC236}">
                  <a16:creationId xmlns:a16="http://schemas.microsoft.com/office/drawing/2014/main" id="{33131ECF-EE32-CAAA-3537-3547454B7302}"/>
                </a:ext>
              </a:extLst>
            </p:cNvPr>
            <p:cNvSpPr/>
            <p:nvPr/>
          </p:nvSpPr>
          <p:spPr>
            <a:xfrm flipH="1">
              <a:off x="9720146" y="4130950"/>
              <a:ext cx="142320" cy="14232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glow rad="101600">
                <a:srgbClr val="00B05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2" name="Oval 901">
              <a:extLst>
                <a:ext uri="{FF2B5EF4-FFF2-40B4-BE49-F238E27FC236}">
                  <a16:creationId xmlns:a16="http://schemas.microsoft.com/office/drawing/2014/main" id="{7D4C0B64-F504-1D7B-4DE8-2C4493161B47}"/>
                </a:ext>
              </a:extLst>
            </p:cNvPr>
            <p:cNvSpPr/>
            <p:nvPr/>
          </p:nvSpPr>
          <p:spPr>
            <a:xfrm flipH="1">
              <a:off x="9947653" y="4407164"/>
              <a:ext cx="142320" cy="1423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glow rad="101600">
                <a:srgbClr val="FF0000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524" name="!!Candle 2">
            <a:extLst>
              <a:ext uri="{FF2B5EF4-FFF2-40B4-BE49-F238E27FC236}">
                <a16:creationId xmlns:a16="http://schemas.microsoft.com/office/drawing/2014/main" id="{66FEFEA3-A609-0C5F-5E30-1D5A1B203F8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0168096" y="690466"/>
            <a:ext cx="2613844" cy="5530743"/>
          </a:xfrm>
          <a:prstGeom prst="rect">
            <a:avLst/>
          </a:prstGeom>
        </p:spPr>
      </p:pic>
      <p:pic>
        <p:nvPicPr>
          <p:cNvPr id="535" name="!!Pic">
            <a:extLst>
              <a:ext uri="{FF2B5EF4-FFF2-40B4-BE49-F238E27FC236}">
                <a16:creationId xmlns:a16="http://schemas.microsoft.com/office/drawing/2014/main" id="{8DA8DC4F-765E-C70F-D378-2B3504548B9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-7386237" y="1951457"/>
            <a:ext cx="3628256" cy="4310924"/>
          </a:xfrm>
          <a:prstGeom prst="rect">
            <a:avLst/>
          </a:prstGeom>
        </p:spPr>
      </p:pic>
      <p:pic>
        <p:nvPicPr>
          <p:cNvPr id="536" name="!!Candle 1">
            <a:extLst>
              <a:ext uri="{FF2B5EF4-FFF2-40B4-BE49-F238E27FC236}">
                <a16:creationId xmlns:a16="http://schemas.microsoft.com/office/drawing/2014/main" id="{237CEFEB-56DB-0EC3-1FBB-99985DE5FBF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-11250320" y="747289"/>
            <a:ext cx="2613844" cy="5473920"/>
          </a:xfrm>
          <a:prstGeom prst="rect">
            <a:avLst/>
          </a:prstGeom>
        </p:spPr>
      </p:pic>
      <p:pic>
        <p:nvPicPr>
          <p:cNvPr id="537" name="!!Foliage">
            <a:extLst>
              <a:ext uri="{FF2B5EF4-FFF2-40B4-BE49-F238E27FC236}">
                <a16:creationId xmlns:a16="http://schemas.microsoft.com/office/drawing/2014/main" id="{BF9CC5E4-F3D7-255A-6D8F-206BB10C070F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-9450799" y="1331371"/>
            <a:ext cx="3521947" cy="4957433"/>
          </a:xfrm>
          <a:prstGeom prst="rect">
            <a:avLst/>
          </a:prstGeom>
        </p:spPr>
      </p:pic>
      <p:pic>
        <p:nvPicPr>
          <p:cNvPr id="538" name="!!Mince Pies">
            <a:extLst>
              <a:ext uri="{FF2B5EF4-FFF2-40B4-BE49-F238E27FC236}">
                <a16:creationId xmlns:a16="http://schemas.microsoft.com/office/drawing/2014/main" id="{B74BC911-9E3C-DDE8-6774-CDF5009354F8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 flipH="1">
            <a:off x="-4761749" y="4866968"/>
            <a:ext cx="6634565" cy="1342717"/>
          </a:xfrm>
          <a:prstGeom prst="rect">
            <a:avLst/>
          </a:prstGeom>
        </p:spPr>
      </p:pic>
      <p:grpSp>
        <p:nvGrpSpPr>
          <p:cNvPr id="1208" name="!!Dec 1">
            <a:extLst>
              <a:ext uri="{FF2B5EF4-FFF2-40B4-BE49-F238E27FC236}">
                <a16:creationId xmlns:a16="http://schemas.microsoft.com/office/drawing/2014/main" id="{8CADB80A-874C-A5DC-49A1-16780582B20D}"/>
              </a:ext>
            </a:extLst>
          </p:cNvPr>
          <p:cNvGrpSpPr/>
          <p:nvPr/>
        </p:nvGrpSpPr>
        <p:grpSpPr>
          <a:xfrm>
            <a:off x="-7977956" y="-471949"/>
            <a:ext cx="1397963" cy="2566752"/>
            <a:chOff x="-7800975" y="0"/>
            <a:chExt cx="1162050" cy="2133600"/>
          </a:xfrm>
        </p:grpSpPr>
        <p:cxnSp>
          <p:nvCxnSpPr>
            <p:cNvPr id="841" name="Straight Connector 840">
              <a:extLst>
                <a:ext uri="{FF2B5EF4-FFF2-40B4-BE49-F238E27FC236}">
                  <a16:creationId xmlns:a16="http://schemas.microsoft.com/office/drawing/2014/main" id="{3B1AA3E3-D2B0-F188-3154-56CD3A19C0FE}"/>
                </a:ext>
              </a:extLst>
            </p:cNvPr>
            <p:cNvCxnSpPr>
              <a:cxnSpLocks/>
              <a:stCxn id="842" idx="0"/>
            </p:cNvCxnSpPr>
            <p:nvPr/>
          </p:nvCxnSpPr>
          <p:spPr>
            <a:xfrm flipV="1">
              <a:off x="-7219950" y="0"/>
              <a:ext cx="0" cy="564134"/>
            </a:xfrm>
            <a:prstGeom prst="line">
              <a:avLst/>
            </a:prstGeom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2" name="Oval 841">
              <a:extLst>
                <a:ext uri="{FF2B5EF4-FFF2-40B4-BE49-F238E27FC236}">
                  <a16:creationId xmlns:a16="http://schemas.microsoft.com/office/drawing/2014/main" id="{6E3E2864-4A88-7F4F-2238-6F21932F939B}"/>
                </a:ext>
              </a:extLst>
            </p:cNvPr>
            <p:cNvSpPr/>
            <p:nvPr/>
          </p:nvSpPr>
          <p:spPr>
            <a:xfrm>
              <a:off x="-7310327" y="564134"/>
              <a:ext cx="180753" cy="180753"/>
            </a:xfrm>
            <a:prstGeom prst="ellipse">
              <a:avLst/>
            </a:prstGeom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843" name="Straight Connector 842">
              <a:extLst>
                <a:ext uri="{FF2B5EF4-FFF2-40B4-BE49-F238E27FC236}">
                  <a16:creationId xmlns:a16="http://schemas.microsoft.com/office/drawing/2014/main" id="{E60EF854-EDFB-5AF4-8D89-ECC5BBE7BE19}"/>
                </a:ext>
              </a:extLst>
            </p:cNvPr>
            <p:cNvCxnSpPr>
              <a:cxnSpLocks/>
              <a:endCxn id="842" idx="4"/>
            </p:cNvCxnSpPr>
            <p:nvPr/>
          </p:nvCxnSpPr>
          <p:spPr>
            <a:xfrm flipV="1">
              <a:off x="-7219950" y="744887"/>
              <a:ext cx="0" cy="93313"/>
            </a:xfrm>
            <a:prstGeom prst="line">
              <a:avLst/>
            </a:prstGeom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44" name="Graphic 843">
              <a:extLst>
                <a:ext uri="{FF2B5EF4-FFF2-40B4-BE49-F238E27FC236}">
                  <a16:creationId xmlns:a16="http://schemas.microsoft.com/office/drawing/2014/main" id="{068FD422-E91C-4AEA-32AB-7A1212022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-7800975" y="838200"/>
              <a:ext cx="1162050" cy="1295400"/>
            </a:xfrm>
            <a:prstGeom prst="rect">
              <a:avLst/>
            </a:prstGeom>
          </p:spPr>
        </p:pic>
      </p:grpSp>
      <p:grpSp>
        <p:nvGrpSpPr>
          <p:cNvPr id="1209" name="!!Dec 2">
            <a:extLst>
              <a:ext uri="{FF2B5EF4-FFF2-40B4-BE49-F238E27FC236}">
                <a16:creationId xmlns:a16="http://schemas.microsoft.com/office/drawing/2014/main" id="{5C6F3429-EC66-DBF7-14E7-C6CD5DC50916}"/>
              </a:ext>
            </a:extLst>
          </p:cNvPr>
          <p:cNvGrpSpPr/>
          <p:nvPr/>
        </p:nvGrpSpPr>
        <p:grpSpPr>
          <a:xfrm>
            <a:off x="-3381515" y="-471949"/>
            <a:ext cx="1397963" cy="4102219"/>
            <a:chOff x="-4082415" y="0"/>
            <a:chExt cx="1162050" cy="3409950"/>
          </a:xfrm>
        </p:grpSpPr>
        <p:pic>
          <p:nvPicPr>
            <p:cNvPr id="837" name="Graphic 836">
              <a:extLst>
                <a:ext uri="{FF2B5EF4-FFF2-40B4-BE49-F238E27FC236}">
                  <a16:creationId xmlns:a16="http://schemas.microsoft.com/office/drawing/2014/main" id="{B43FA125-2FDC-AE03-5A67-9A6C73113F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>
              <a:off x="-4082415" y="2114550"/>
              <a:ext cx="1162050" cy="1295400"/>
            </a:xfrm>
            <a:prstGeom prst="rect">
              <a:avLst/>
            </a:prstGeom>
          </p:spPr>
        </p:pic>
        <p:cxnSp>
          <p:nvCxnSpPr>
            <p:cNvPr id="838" name="Straight Connector 837">
              <a:extLst>
                <a:ext uri="{FF2B5EF4-FFF2-40B4-BE49-F238E27FC236}">
                  <a16:creationId xmlns:a16="http://schemas.microsoft.com/office/drawing/2014/main" id="{FFB2471C-6CA0-FBFB-9F0A-604476D9F506}"/>
                </a:ext>
              </a:extLst>
            </p:cNvPr>
            <p:cNvCxnSpPr>
              <a:cxnSpLocks/>
              <a:stCxn id="839" idx="0"/>
            </p:cNvCxnSpPr>
            <p:nvPr/>
          </p:nvCxnSpPr>
          <p:spPr>
            <a:xfrm flipV="1">
              <a:off x="-3501390" y="0"/>
              <a:ext cx="0" cy="1836674"/>
            </a:xfrm>
            <a:prstGeom prst="line">
              <a:avLst/>
            </a:prstGeom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9" name="Oval 838">
              <a:extLst>
                <a:ext uri="{FF2B5EF4-FFF2-40B4-BE49-F238E27FC236}">
                  <a16:creationId xmlns:a16="http://schemas.microsoft.com/office/drawing/2014/main" id="{FF3D8C32-1C1F-2D6B-6BAF-FDA26415EA56}"/>
                </a:ext>
              </a:extLst>
            </p:cNvPr>
            <p:cNvSpPr/>
            <p:nvPr/>
          </p:nvSpPr>
          <p:spPr>
            <a:xfrm>
              <a:off x="-3591767" y="1836674"/>
              <a:ext cx="180753" cy="180753"/>
            </a:xfrm>
            <a:prstGeom prst="ellipse">
              <a:avLst/>
            </a:prstGeom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840" name="Straight Connector 839">
              <a:extLst>
                <a:ext uri="{FF2B5EF4-FFF2-40B4-BE49-F238E27FC236}">
                  <a16:creationId xmlns:a16="http://schemas.microsoft.com/office/drawing/2014/main" id="{E15BD28F-B0B4-FD5F-0B92-741144FB5D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3501390" y="2017427"/>
              <a:ext cx="0" cy="93313"/>
            </a:xfrm>
            <a:prstGeom prst="line">
              <a:avLst/>
            </a:prstGeom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0" name="!!Dec 3">
            <a:extLst>
              <a:ext uri="{FF2B5EF4-FFF2-40B4-BE49-F238E27FC236}">
                <a16:creationId xmlns:a16="http://schemas.microsoft.com/office/drawing/2014/main" id="{EDA884BB-1ED7-EAD8-D1EF-A3EA2EB3F2AF}"/>
              </a:ext>
            </a:extLst>
          </p:cNvPr>
          <p:cNvGrpSpPr/>
          <p:nvPr/>
        </p:nvGrpSpPr>
        <p:grpSpPr>
          <a:xfrm>
            <a:off x="975486" y="-130629"/>
            <a:ext cx="1397963" cy="2853219"/>
            <a:chOff x="-188595" y="-180975"/>
            <a:chExt cx="1162050" cy="2371725"/>
          </a:xfrm>
        </p:grpSpPr>
        <p:cxnSp>
          <p:nvCxnSpPr>
            <p:cNvPr id="833" name="Straight Connector 832">
              <a:extLst>
                <a:ext uri="{FF2B5EF4-FFF2-40B4-BE49-F238E27FC236}">
                  <a16:creationId xmlns:a16="http://schemas.microsoft.com/office/drawing/2014/main" id="{A2F723E0-F447-F527-A4A0-D854689B49EA}"/>
                </a:ext>
              </a:extLst>
            </p:cNvPr>
            <p:cNvCxnSpPr>
              <a:cxnSpLocks/>
              <a:stCxn id="834" idx="0"/>
            </p:cNvCxnSpPr>
            <p:nvPr/>
          </p:nvCxnSpPr>
          <p:spPr>
            <a:xfrm flipV="1">
              <a:off x="392430" y="-180975"/>
              <a:ext cx="1" cy="806664"/>
            </a:xfrm>
            <a:prstGeom prst="line">
              <a:avLst/>
            </a:prstGeom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4" name="Oval 833">
              <a:extLst>
                <a:ext uri="{FF2B5EF4-FFF2-40B4-BE49-F238E27FC236}">
                  <a16:creationId xmlns:a16="http://schemas.microsoft.com/office/drawing/2014/main" id="{A60C373A-3BDE-4C47-3572-B1E3A42C0467}"/>
                </a:ext>
              </a:extLst>
            </p:cNvPr>
            <p:cNvSpPr/>
            <p:nvPr/>
          </p:nvSpPr>
          <p:spPr>
            <a:xfrm>
              <a:off x="302053" y="625689"/>
              <a:ext cx="180753" cy="180753"/>
            </a:xfrm>
            <a:prstGeom prst="ellipse">
              <a:avLst/>
            </a:prstGeom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835" name="Straight Connector 834">
              <a:extLst>
                <a:ext uri="{FF2B5EF4-FFF2-40B4-BE49-F238E27FC236}">
                  <a16:creationId xmlns:a16="http://schemas.microsoft.com/office/drawing/2014/main" id="{55D71537-822D-AAD8-909F-E1264EBE76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2430" y="806442"/>
              <a:ext cx="0" cy="93313"/>
            </a:xfrm>
            <a:prstGeom prst="line">
              <a:avLst/>
            </a:prstGeom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36" name="Graphic 835">
              <a:extLst>
                <a:ext uri="{FF2B5EF4-FFF2-40B4-BE49-F238E27FC236}">
                  <a16:creationId xmlns:a16="http://schemas.microsoft.com/office/drawing/2014/main" id="{0B1F3889-D2DE-2F7A-9D49-23223C7898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>
              <a:off x="-188595" y="895350"/>
              <a:ext cx="1162050" cy="1295400"/>
            </a:xfrm>
            <a:prstGeom prst="rect">
              <a:avLst/>
            </a:prstGeom>
          </p:spPr>
        </p:pic>
      </p:grpSp>
      <p:grpSp>
        <p:nvGrpSpPr>
          <p:cNvPr id="1211" name="!!Dec 4">
            <a:extLst>
              <a:ext uri="{FF2B5EF4-FFF2-40B4-BE49-F238E27FC236}">
                <a16:creationId xmlns:a16="http://schemas.microsoft.com/office/drawing/2014/main" id="{530B5B5F-7918-57AD-1E76-9FB6DBB8759D}"/>
              </a:ext>
            </a:extLst>
          </p:cNvPr>
          <p:cNvGrpSpPr/>
          <p:nvPr/>
        </p:nvGrpSpPr>
        <p:grpSpPr>
          <a:xfrm>
            <a:off x="9219525" y="-447675"/>
            <a:ext cx="1397963" cy="2604598"/>
            <a:chOff x="19879904" y="-447675"/>
            <a:chExt cx="1397963" cy="2604598"/>
          </a:xfrm>
        </p:grpSpPr>
        <p:cxnSp>
          <p:nvCxnSpPr>
            <p:cNvPr id="1213" name="Straight Connector 1212">
              <a:extLst>
                <a:ext uri="{FF2B5EF4-FFF2-40B4-BE49-F238E27FC236}">
                  <a16:creationId xmlns:a16="http://schemas.microsoft.com/office/drawing/2014/main" id="{624944ED-333E-B82C-187D-D79095F5702D}"/>
                </a:ext>
              </a:extLst>
            </p:cNvPr>
            <p:cNvCxnSpPr>
              <a:cxnSpLocks/>
              <a:stCxn id="1214" idx="0"/>
            </p:cNvCxnSpPr>
            <p:nvPr/>
          </p:nvCxnSpPr>
          <p:spPr>
            <a:xfrm flipV="1">
              <a:off x="20579869" y="-447675"/>
              <a:ext cx="0" cy="733663"/>
            </a:xfrm>
            <a:prstGeom prst="line">
              <a:avLst/>
            </a:prstGeom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4" name="Oval 1213">
              <a:extLst>
                <a:ext uri="{FF2B5EF4-FFF2-40B4-BE49-F238E27FC236}">
                  <a16:creationId xmlns:a16="http://schemas.microsoft.com/office/drawing/2014/main" id="{C93E1F06-443C-6A06-FA2E-BB25F486B6A5}"/>
                </a:ext>
              </a:extLst>
            </p:cNvPr>
            <p:cNvSpPr/>
            <p:nvPr/>
          </p:nvSpPr>
          <p:spPr>
            <a:xfrm>
              <a:off x="20471144" y="285988"/>
              <a:ext cx="217448" cy="217448"/>
            </a:xfrm>
            <a:prstGeom prst="ellipse">
              <a:avLst/>
            </a:prstGeom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215" name="Straight Connector 1214">
              <a:extLst>
                <a:ext uri="{FF2B5EF4-FFF2-40B4-BE49-F238E27FC236}">
                  <a16:creationId xmlns:a16="http://schemas.microsoft.com/office/drawing/2014/main" id="{A4B5C2DA-F632-6F12-5C67-1765547B638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579869" y="503437"/>
              <a:ext cx="0" cy="112257"/>
            </a:xfrm>
            <a:prstGeom prst="line">
              <a:avLst/>
            </a:prstGeom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32" name="Graphic 831">
              <a:extLst>
                <a:ext uri="{FF2B5EF4-FFF2-40B4-BE49-F238E27FC236}">
                  <a16:creationId xmlns:a16="http://schemas.microsoft.com/office/drawing/2014/main" id="{95E73FDA-21C3-E8B0-1BEB-0DE76D33AC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/>
            </a:stretch>
          </p:blipFill>
          <p:spPr>
            <a:xfrm>
              <a:off x="19879904" y="598538"/>
              <a:ext cx="1397963" cy="1558385"/>
            </a:xfrm>
            <a:prstGeom prst="rect">
              <a:avLst/>
            </a:prstGeom>
          </p:spPr>
        </p:pic>
      </p:grpSp>
      <p:sp>
        <p:nvSpPr>
          <p:cNvPr id="845" name="TextBox 844">
            <a:extLst>
              <a:ext uri="{FF2B5EF4-FFF2-40B4-BE49-F238E27FC236}">
                <a16:creationId xmlns:a16="http://schemas.microsoft.com/office/drawing/2014/main" id="{6C9D9AFC-5940-5B96-F768-2605AEC2B55E}"/>
              </a:ext>
            </a:extLst>
          </p:cNvPr>
          <p:cNvSpPr txBox="1"/>
          <p:nvPr/>
        </p:nvSpPr>
        <p:spPr>
          <a:xfrm rot="830505">
            <a:off x="7259815" y="1212645"/>
            <a:ext cx="22349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>
                <a:solidFill>
                  <a:srgbClr val="FFB328"/>
                </a:solidFill>
                <a:latin typeface="Bookman Old Style" panose="02050604050505020204" pitchFamily="18" charset="0"/>
              </a:rPr>
              <a:t>From</a:t>
            </a:r>
          </a:p>
          <a:p>
            <a:pPr algn="ctr"/>
            <a:r>
              <a:rPr lang="en-US" sz="2400" err="1">
                <a:solidFill>
                  <a:srgbClr val="FFB328"/>
                </a:solidFill>
                <a:latin typeface="Bookman Old Style" panose="02050604050505020204" pitchFamily="18" charset="0"/>
              </a:rPr>
              <a:t>BrightCarbon</a:t>
            </a:r>
            <a:endParaRPr lang="en-GB" sz="2400">
              <a:solidFill>
                <a:srgbClr val="FFB328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846" name="Rectangle 845">
            <a:extLst>
              <a:ext uri="{FF2B5EF4-FFF2-40B4-BE49-F238E27FC236}">
                <a16:creationId xmlns:a16="http://schemas.microsoft.com/office/drawing/2014/main" id="{15F1FF20-D0D1-6D98-23A3-CD6528D4E5DB}"/>
              </a:ext>
            </a:extLst>
          </p:cNvPr>
          <p:cNvSpPr/>
          <p:nvPr/>
        </p:nvSpPr>
        <p:spPr>
          <a:xfrm>
            <a:off x="3886033" y="586740"/>
            <a:ext cx="4518994" cy="94488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perspectiveFront"/>
              <a:lightRig rig="threePt" dir="t"/>
            </a:scene3d>
          </a:bodyPr>
          <a:lstStyle/>
          <a:p>
            <a:pPr algn="ctr"/>
            <a:r>
              <a:rPr lang="en-US" sz="5400" b="0" cap="none" spc="0">
                <a:ln w="0"/>
                <a:solidFill>
                  <a:srgbClr val="FFB32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Happy Holidays</a:t>
            </a:r>
          </a:p>
        </p:txBody>
      </p:sp>
    </p:spTree>
    <p:extLst>
      <p:ext uri="{BB962C8B-B14F-4D97-AF65-F5344CB8AC3E}">
        <p14:creationId xmlns:p14="http://schemas.microsoft.com/office/powerpoint/2010/main" val="9830265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0000" advClick="0">
        <p159:morph option="byObjec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8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25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3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4" dur="2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2" presetClass="exit" presetSubtype="8" fill="hold" grpId="1" nodeType="withEffect">
                                  <p:stCondLst>
                                    <p:cond delay="18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7" dur="2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125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2" presetClass="exit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6" dur="750"/>
                                        <p:tgtEl>
                                          <p:spTgt spid="8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750"/>
                                        <p:tgtEl>
                                          <p:spTgt spid="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1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2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1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1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1" presetClass="entr" presetSubtype="0" fill="hold" grpId="1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2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1" presetClass="entr" presetSubtype="0" fill="hold" grpId="1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1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1" presetClass="entr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2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1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1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31" presetClass="entr" presetSubtype="0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2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31" presetClass="entr" presetSubtype="0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1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1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1" presetClass="entr" presetSubtype="0" fill="hold" grpId="1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2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31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1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1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31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1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1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11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1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31" presetClass="entr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1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1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11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1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31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1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1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11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1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31" presetClass="entr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1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2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1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31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1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1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12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1000"/>
                                        <p:tgtEl>
                                          <p:spTgt spid="1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31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1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1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12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6" dur="1000"/>
                                        <p:tgtEl>
                                          <p:spTgt spid="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31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1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1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11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1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31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1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1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11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1000"/>
                                        <p:tgtEl>
                                          <p:spTgt spid="1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31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1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1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11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1000"/>
                                        <p:tgtEl>
                                          <p:spTgt spid="1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31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1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1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11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0" dur="1000"/>
                                        <p:tgtEl>
                                          <p:spTgt spid="1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31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1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1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11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6" dur="1000"/>
                                        <p:tgtEl>
                                          <p:spTgt spid="1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8" presetClass="emph" presetSubtype="0" repeatCount="2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208" dur="2000" fill="hold"/>
                                        <p:tgtEl>
                                          <p:spTgt spid="11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9" presetID="8" presetClass="emph" presetSubtype="0" repeatCount="2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-21600000">
                                      <p:cBhvr>
                                        <p:cTn id="210" dur="2000" fill="hold"/>
                                        <p:tgtEl>
                                          <p:spTgt spid="11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1" presetID="8" presetClass="emph" presetSubtype="0" repeatCount="2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212" dur="2000" fill="hold"/>
                                        <p:tgtEl>
                                          <p:spTgt spid="11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3" presetID="8" presetClass="emph" presetSubtype="0" repeatCount="2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-21600000">
                                      <p:cBhvr>
                                        <p:cTn id="214" dur="2000" fill="hold"/>
                                        <p:tgtEl>
                                          <p:spTgt spid="11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5" presetID="8" presetClass="emph" presetSubtype="0" repeatCount="2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216" dur="2000" fill="hold"/>
                                        <p:tgtEl>
                                          <p:spTgt spid="11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7" presetID="8" presetClass="emph" presetSubtype="0" repeatCount="2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-21600000">
                                      <p:cBhvr>
                                        <p:cTn id="218" dur="2000" fill="hold"/>
                                        <p:tgtEl>
                                          <p:spTgt spid="1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9" presetID="8" presetClass="emph" presetSubtype="0" repeatCount="2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220" dur="2000" fill="hold"/>
                                        <p:tgtEl>
                                          <p:spTgt spid="11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1" presetID="8" presetClass="emph" presetSubtype="0" repeatCount="2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-21600000">
                                      <p:cBhvr>
                                        <p:cTn id="222" dur="2000" fill="hold"/>
                                        <p:tgtEl>
                                          <p:spTgt spid="11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3" presetID="8" presetClass="emph" presetSubtype="0" repeatCount="2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224" dur="2000" fill="hold"/>
                                        <p:tgtEl>
                                          <p:spTgt spid="12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5" presetID="8" presetClass="emph" presetSubtype="0" repeatCount="2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-21600000">
                                      <p:cBhvr>
                                        <p:cTn id="226" dur="2000" fill="hold"/>
                                        <p:tgtEl>
                                          <p:spTgt spid="12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7" presetID="8" presetClass="emph" presetSubtype="0" repeatCount="2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228" dur="2000" fill="hold"/>
                                        <p:tgtEl>
                                          <p:spTgt spid="12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9" presetID="8" presetClass="emph" presetSubtype="0" repeatCount="2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-21600000">
                                      <p:cBhvr>
                                        <p:cTn id="230" dur="2000" fill="hold"/>
                                        <p:tgtEl>
                                          <p:spTgt spid="12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1" presetID="8" presetClass="emph" presetSubtype="0" repeatCount="2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232" dur="2000" fill="hold"/>
                                        <p:tgtEl>
                                          <p:spTgt spid="12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3" presetID="8" presetClass="emph" presetSubtype="0" repeatCount="2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-21600000">
                                      <p:cBhvr>
                                        <p:cTn id="234" dur="2000" fill="hold"/>
                                        <p:tgtEl>
                                          <p:spTgt spid="12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5" presetID="8" presetClass="emph" presetSubtype="0" repeatCount="2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236" dur="2000" fill="hold"/>
                                        <p:tgtEl>
                                          <p:spTgt spid="12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7" presetID="8" presetClass="emph" presetSubtype="0" repeatCount="2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-21600000">
                                      <p:cBhvr>
                                        <p:cTn id="238" dur="2000" fill="hold"/>
                                        <p:tgtEl>
                                          <p:spTgt spid="12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9" presetID="8" presetClass="emph" presetSubtype="0" repeatCount="2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240" dur="2000" fill="hold"/>
                                        <p:tgtEl>
                                          <p:spTgt spid="11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1" presetID="8" presetClass="emph" presetSubtype="0" repeatCount="2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-21600000">
                                      <p:cBhvr>
                                        <p:cTn id="242" dur="2000" fill="hold"/>
                                        <p:tgtEl>
                                          <p:spTgt spid="11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3" presetID="8" presetClass="emph" presetSubtype="0" repeatCount="2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-21600000">
                                      <p:cBhvr>
                                        <p:cTn id="244" dur="2000" fill="hold"/>
                                        <p:tgtEl>
                                          <p:spTgt spid="11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5" presetID="8" presetClass="emph" presetSubtype="0" repeatCount="2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246" dur="2000" fill="hold"/>
                                        <p:tgtEl>
                                          <p:spTgt spid="11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7" presetID="8" presetClass="emph" presetSubtype="0" repeatCount="2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-21600000">
                                      <p:cBhvr>
                                        <p:cTn id="248" dur="2000" fill="hold"/>
                                        <p:tgtEl>
                                          <p:spTgt spid="11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9" presetID="10" presetClass="exit" presetSubtype="0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0" dur="1000"/>
                                        <p:tgtEl>
                                          <p:spTgt spid="1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0" presetClass="exit" presetSubtype="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1250"/>
                                        <p:tgtEl>
                                          <p:spTgt spid="1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0" presetClass="exit" presetSubtype="0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1000"/>
                                        <p:tgtEl>
                                          <p:spTgt spid="1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0" presetClass="exit" presetSubtype="0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" dur="1250"/>
                                        <p:tgtEl>
                                          <p:spTgt spid="1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0" presetClass="exit" presetSubtype="0" fill="hold" grpId="2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" dur="1000"/>
                                        <p:tgtEl>
                                          <p:spTgt spid="12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0" presetClass="exit" presetSubtype="0" fill="hold" grpId="2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5" dur="1250"/>
                                        <p:tgtEl>
                                          <p:spTgt spid="1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0" presetClass="exit" presetSubtype="0" fill="hold" grpId="2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8" dur="1000"/>
                                        <p:tgtEl>
                                          <p:spTgt spid="1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0" presetClass="exit" presetSubtype="0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" dur="1250"/>
                                        <p:tgtEl>
                                          <p:spTgt spid="1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0" presetClass="exit" presetSubtype="0" fill="hold" grpId="2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4" dur="1000"/>
                                        <p:tgtEl>
                                          <p:spTgt spid="12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0" presetClass="exit" presetSubtype="0" fill="hold" grpId="2" nodeType="withEffect">
                                  <p:stCondLst>
                                    <p:cond delay="1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7" dur="1250"/>
                                        <p:tgtEl>
                                          <p:spTgt spid="1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0" presetClass="exit" presetSubtype="0" fill="hold" grpId="2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0" dur="1000"/>
                                        <p:tgtEl>
                                          <p:spTgt spid="1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0" presetClass="exit" presetSubtype="0" fill="hold" grpId="2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" dur="1250"/>
                                        <p:tgtEl>
                                          <p:spTgt spid="1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0" presetClass="exit" presetSubtype="0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6" dur="1000"/>
                                        <p:tgtEl>
                                          <p:spTgt spid="1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10" presetClass="exit" presetSubtype="0" fill="hold" grpId="2" nodeType="withEffect">
                                  <p:stCondLst>
                                    <p:cond delay="2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9" dur="1250"/>
                                        <p:tgtEl>
                                          <p:spTgt spid="1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0" presetClass="exit" presetSubtype="0" fill="hold" grpId="2" nodeType="withEffect">
                                  <p:stCondLst>
                                    <p:cond delay="2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2" dur="1000"/>
                                        <p:tgtEl>
                                          <p:spTgt spid="1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10" presetClass="exit" presetSubtype="0" fill="hold" grpId="2" nodeType="withEffect">
                                  <p:stCondLst>
                                    <p:cond delay="2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5" dur="1000"/>
                                        <p:tgtEl>
                                          <p:spTgt spid="1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0" presetClass="exit" presetSubtype="0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8" dur="1250"/>
                                        <p:tgtEl>
                                          <p:spTgt spid="1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10" presetClass="exit" presetSubtype="0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1" dur="1100"/>
                                        <p:tgtEl>
                                          <p:spTgt spid="1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1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0" presetClass="exit" presetSubtype="0" fill="hold" grpId="2" nodeType="withEffect">
                                  <p:stCondLst>
                                    <p:cond delay="2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4" dur="1250"/>
                                        <p:tgtEl>
                                          <p:spTgt spid="1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7" dur="1250"/>
                                        <p:tgtEl>
                                          <p:spTgt spid="1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0" presetClass="exit" presetSubtype="0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0" dur="1250"/>
                                        <p:tgtEl>
                                          <p:spTgt spid="1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0" presetClass="pat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092 -2.22222E-6 C 0.01653 0.05996 0.05638 0.1331 0.05143 0.17894 C 0.04648 0.225 -0.02865 0.21806 -0.03021 0.27477 C -0.03177 0.33102 0.03138 0.34213 0.02955 0.39838 C 0.02773 0.45463 -0.04206 0.47778 -0.03881 0.54699 C -0.03555 0.61597 -0.00261 0.63472 0.01549 0.67917 " pathEditMode="relative" rAng="0" ptsTypes="AAAAAA">
                                      <p:cBhvr>
                                        <p:cTn id="313" dur="4750" fill="hold"/>
                                        <p:tgtEl>
                                          <p:spTgt spid="1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9" y="33958"/>
                                    </p:animMotion>
                                  </p:childTnLst>
                                </p:cTn>
                              </p:par>
                              <p:par>
                                <p:cTn id="314" presetID="10" presetClass="exit" presetSubtype="0" repeatDur="0" restart="never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 additive="base">
                                        <p:cTn id="315" dur="1250"/>
                                        <p:tgtEl>
                                          <p:spTgt spid="1178"/>
                                        </p:tgtEl>
                                      </p:cBhvr>
                                    </p:animEffect>
                                    <p:set>
                                      <p:cBhvr additive="base">
                                        <p:cTn id="31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0" presetClass="pat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29167E-6 -1.85185E-6 C -0.01875 0.04491 -0.06172 0.07384 -0.05625 0.13588 C -0.04649 0.18009 0.05351 0.13033 0.05312 0.19398 C 0.0526 0.25741 -0.06498 0.28542 -0.06263 0.33843 C -0.06081 0.39121 0.00898 0.33843 0.01081 0.41204 C 0.0125 0.48565 -0.09805 0.45185 -0.09844 0.52477 C -0.09818 0.5669 -0.05117 0.58681 -0.02735 0.61806 " pathEditMode="relative" rAng="0" ptsTypes="AAAAAAA">
                                      <p:cBhvr>
                                        <p:cTn id="318" dur="3750" fill="hold"/>
                                        <p:tgtEl>
                                          <p:spTgt spid="1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6" y="30903"/>
                                    </p:animMotion>
                                  </p:childTnLst>
                                </p:cTn>
                              </p:par>
                              <p:par>
                                <p:cTn id="319" presetID="10" presetClass="exit" presetSubtype="0" repeatDur="0" restart="never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fade">
                                      <p:cBhvr additive="base">
                                        <p:cTn id="320" dur="1000"/>
                                        <p:tgtEl>
                                          <p:spTgt spid="1170"/>
                                        </p:tgtEl>
                                      </p:cBhvr>
                                    </p:animEffect>
                                    <p:set>
                                      <p:cBhvr additive="base">
                                        <p:cTn id="3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0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91 -0.0007 C 0.02578 0.03773 0.07722 0.04953 0.07904 0.11458 C 0.07552 0.16041 -0.02252 0.15741 -0.02252 0.20787 C -0.01979 0.26203 0.03151 0.28333 0.02123 0.32916 C 0.01094 0.36967 -0.06159 0.36597 -0.05612 0.42037 C -0.04752 0.46782 0.04232 0.47361 0.04466 0.52546 C 0.04649 0.57176 0.01472 0.56921 0.00091 0.58102 " pathEditMode="relative" rAng="0" ptsTypes="AAAAAAA">
                                      <p:cBhvr>
                                        <p:cTn id="323" dur="4250" fill="hold"/>
                                        <p:tgtEl>
                                          <p:spTgt spid="1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4" y="29074"/>
                                    </p:animMotion>
                                  </p:childTnLst>
                                </p:cTn>
                              </p:par>
                              <p:par>
                                <p:cTn id="324" presetID="10" presetClass="exit" presetSubtype="0" repeatDur="0" restart="never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Effect transition="out" filter="fade">
                                      <p:cBhvr additive="base">
                                        <p:cTn id="325" dur="1250"/>
                                        <p:tgtEl>
                                          <p:spTgt spid="1160"/>
                                        </p:tgtEl>
                                      </p:cBhvr>
                                    </p:animEffect>
                                    <p:set>
                                      <p:cBhvr additive="base">
                                        <p:cTn id="32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0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33333E-6 3.7037E-6 C 0.025 0.04745 0.07578 0.0868 0.075 0.14282 C 0.0737 0.19583 -0.05416 0.18541 -0.05547 0.23194 C -0.05755 0.2824 0.01537 0.34259 0.01563 0.38333 C 0.01511 0.42268 -0.02382 0.44189 -0.01875 0.49421 C -0.01315 0.53819 0.07396 0.51157 0.09219 0.55555 C 0.10339 0.58819 0.06862 0.61203 0.0569 0.64027 " pathEditMode="relative" rAng="0" ptsTypes="AAAAAAA">
                                      <p:cBhvr>
                                        <p:cTn id="328" dur="5000" fill="hold"/>
                                        <p:tgtEl>
                                          <p:spTgt spid="1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0" y="32014"/>
                                    </p:animMotion>
                                  </p:childTnLst>
                                </p:cTn>
                              </p:par>
                              <p:par>
                                <p:cTn id="329" presetID="10" presetClass="exit" presetSubtype="0" repeatDur="0" restart="never" fill="hold" nodeType="withEffect">
                                  <p:stCondLst>
                                    <p:cond delay="4950"/>
                                  </p:stCondLst>
                                  <p:childTnLst>
                                    <p:animEffect transition="out" filter="fade">
                                      <p:cBhvr additive="base">
                                        <p:cTn id="330" dur="1250"/>
                                        <p:tgtEl>
                                          <p:spTgt spid="1151"/>
                                        </p:tgtEl>
                                      </p:cBhvr>
                                    </p:animEffect>
                                    <p:set>
                                      <p:cBhvr additive="base">
                                        <p:cTn id="331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0" presetClass="pat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013 4.81481E-6 C -0.01198 0.03078 -0.03164 0.05486 -0.03554 0.09282 C -0.03932 0.13842 0.0155 0.20162 0.00925 0.24328 C 0.00065 0.2912 -0.06914 0.29097 -0.07291 0.33449 C -0.07461 0.37199 -0.05065 0.40162 -0.05013 0.4493 C -0.05013 0.49097 -0.07773 0.52453 -0.0914 0.56226 " pathEditMode="relative" rAng="0" ptsTypes="AAAAAA">
                                      <p:cBhvr>
                                        <p:cTn id="333" dur="4750" fill="hold"/>
                                        <p:tgtEl>
                                          <p:spTgt spid="1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76" y="28102"/>
                                    </p:animMotion>
                                  </p:childTnLst>
                                </p:cTn>
                              </p:par>
                              <p:par>
                                <p:cTn id="334" presetID="10" presetClass="exit" presetSubtype="0" repeatDur="0" restart="never" fill="hold" nodeType="withEffect">
                                  <p:stCondLst>
                                    <p:cond delay="3850"/>
                                  </p:stCondLst>
                                  <p:childTnLst>
                                    <p:animEffect transition="out" filter="fade">
                                      <p:cBhvr additive="base">
                                        <p:cTn id="335" dur="1250"/>
                                        <p:tgtEl>
                                          <p:spTgt spid="1142"/>
                                        </p:tgtEl>
                                      </p:cBhvr>
                                    </p:animEffect>
                                    <p:set>
                                      <p:cBhvr additive="base">
                                        <p:cTn id="33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0" presetClass="pat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13 -1.48148E-6 C -0.02018 0.04514 -0.05899 0.08171 -0.06029 0.13241 C -0.06211 0.19514 -0.01159 0.22778 -0.01198 0.29121 C -0.01328 0.3419 -0.05599 0.36273 -0.0556 0.41783 C -0.05456 0.47732 0.01914 0.5507 0.02031 0.61111 C 0.01992 0.6669 -0.06406 0.67986 -0.04167 0.74977 " pathEditMode="relative" rAng="0" ptsTypes="AAAAAA">
                                      <p:cBhvr>
                                        <p:cTn id="338" dur="3750" fill="hold"/>
                                        <p:tgtEl>
                                          <p:spTgt spid="1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92" y="37477"/>
                                    </p:animMotion>
                                  </p:childTnLst>
                                </p:cTn>
                              </p:par>
                              <p:par>
                                <p:cTn id="339" presetID="10" presetClass="exit" presetSubtype="0" repeatDur="0" restart="never" fill="hold" nodeType="withEffect">
                                  <p:stCondLst>
                                    <p:cond delay="3850"/>
                                  </p:stCondLst>
                                  <p:childTnLst>
                                    <p:animEffect transition="out" filter="fade">
                                      <p:cBhvr additive="base">
                                        <p:cTn id="340" dur="1250"/>
                                        <p:tgtEl>
                                          <p:spTgt spid="1134"/>
                                        </p:tgtEl>
                                      </p:cBhvr>
                                    </p:animEffect>
                                    <p:set>
                                      <p:cBhvr additive="base">
                                        <p:cTn id="341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0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13 -2.22222E-6 C -0.02487 0.08542 -0.08151 0.19699 -0.07435 0.25672 C -0.06719 0.31621 0.03971 0.29514 0.04323 0.35672 C 0.04362 0.38704 -0.05925 0.43866 -0.05716 0.49005 C -0.05508 0.54144 0.0056 0.60926 0.05976 0.63611 " pathEditMode="relative" rAng="0" ptsTypes="AAAAA">
                                      <p:cBhvr>
                                        <p:cTn id="343" dur="4250" fill="hold"/>
                                        <p:tgtEl>
                                          <p:spTgt spid="1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2" y="31806"/>
                                    </p:animMotion>
                                  </p:childTnLst>
                                </p:cTn>
                              </p:par>
                              <p:par>
                                <p:cTn id="344" presetID="10" presetClass="exit" presetSubtype="0" repeatDur="0" restart="never" fill="hold" nodeType="withEffect">
                                  <p:stCondLst>
                                    <p:cond delay="4950"/>
                                  </p:stCondLst>
                                  <p:childTnLst>
                                    <p:animEffect transition="out" filter="fade">
                                      <p:cBhvr additive="base">
                                        <p:cTn id="345" dur="1250"/>
                                        <p:tgtEl>
                                          <p:spTgt spid="1125"/>
                                        </p:tgtEl>
                                      </p:cBhvr>
                                    </p:animEffect>
                                    <p:set>
                                      <p:cBhvr additive="base">
                                        <p:cTn id="34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presetID="0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91 -7.40741E-7 C -0.05261 0.06806 0.01328 0.10671 0.01744 0.16759 C 0.01992 0.21458 -0.06368 0.28519 -0.05482 0.3294 C -0.0461 0.37338 0.07005 0.37431 0.07018 0.43195 C 0.07708 0.52014 -0.01693 0.51042 0.01458 0.62639 " pathEditMode="relative" rAng="0" ptsTypes="AAAAA">
                                      <p:cBhvr>
                                        <p:cTn id="348" dur="5000" fill="hold"/>
                                        <p:tgtEl>
                                          <p:spTgt spid="1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6" y="31319"/>
                                    </p:animMotion>
                                  </p:childTnLst>
                                </p:cTn>
                              </p:par>
                              <p:par>
                                <p:cTn id="349" presetID="10" presetClass="exit" presetSubtype="0" repeatDur="0" restart="never" fill="hold" nodeType="withEffect">
                                  <p:stCondLst>
                                    <p:cond delay="5650"/>
                                  </p:stCondLst>
                                  <p:childTnLst>
                                    <p:animEffect transition="out" filter="fade">
                                      <p:cBhvr additive="base">
                                        <p:cTn id="350" dur="1250"/>
                                        <p:tgtEl>
                                          <p:spTgt spid="1115"/>
                                        </p:tgtEl>
                                      </p:cBhvr>
                                    </p:animEffect>
                                    <p:set>
                                      <p:cBhvr additive="base">
                                        <p:cTn id="351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0" presetClass="pat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00092 3.7037E-6 C 0.01653 0.05972 0.05638 0.1331 0.05143 0.17893 C 0.04648 0.225 -0.02865 0.21805 -0.03021 0.27476 C -0.03177 0.33101 0.03138 0.34213 0.02955 0.39838 C 0.02773 0.45463 -0.04206 0.47777 -0.03881 0.54699 C -0.03555 0.61597 -0.00261 0.63472 0.01549 0.67916 " pathEditMode="relative" rAng="0" ptsTypes="AAAAAA">
                                      <p:cBhvr>
                                        <p:cTn id="353" dur="4750" fill="hold"/>
                                        <p:tgtEl>
                                          <p:spTgt spid="1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2" y="33958"/>
                                    </p:animMotion>
                                  </p:childTnLst>
                                </p:cTn>
                              </p:par>
                              <p:par>
                                <p:cTn id="354" presetID="8" presetClass="emph" presetSubtype="0" repeatCount="200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2100000">
                                      <p:cBhvr>
                                        <p:cTn id="355" dur="2000" fill="hold"/>
                                        <p:tgtEl>
                                          <p:spTgt spid="1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6" presetID="10" presetClass="exit" presetSubtype="0" repeatDur="0" restart="never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Effect transition="out" filter="fade">
                                      <p:cBhvr additive="base">
                                        <p:cTn id="357" dur="1250"/>
                                        <p:tgtEl>
                                          <p:spTgt spid="1105"/>
                                        </p:tgtEl>
                                      </p:cBhvr>
                                    </p:animEffect>
                                    <p:set>
                                      <p:cBhvr additive="base">
                                        <p:cTn id="358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0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2.29167E-6 -6.93889E-18 C -0.01875 0.04491 -0.06172 0.07384 -0.05625 0.13588 C -0.04649 0.18009 0.05351 0.13032 0.05312 0.19398 C 0.0526 0.25741 -0.06498 0.28542 -0.06263 0.33843 C -0.06081 0.3912 0.00898 0.33843 0.01081 0.41204 C 0.0125 0.48565 -0.09805 0.45185 -0.09844 0.52477 C -0.09818 0.5669 -0.05117 0.58681 -0.02735 0.61806 " pathEditMode="relative" rAng="0" ptsTypes="AAAAAAA">
                                      <p:cBhvr>
                                        <p:cTn id="360" dur="3750" fill="hold"/>
                                        <p:tgtEl>
                                          <p:spTgt spid="10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6" y="30903"/>
                                    </p:animMotion>
                                  </p:childTnLst>
                                </p:cTn>
                              </p:par>
                              <p:par>
                                <p:cTn id="361" presetID="8" presetClass="emph" presetSubtype="0" repeatCount="200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-2700000">
                                      <p:cBhvr>
                                        <p:cTn id="362" dur="1750" fill="hold"/>
                                        <p:tgtEl>
                                          <p:spTgt spid="10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3" presetID="10" presetClass="exit" presetSubtype="0" repeatDur="0" restart="never" fill="hold" nodeType="withEffect">
                                  <p:stCondLst>
                                    <p:cond delay="4650"/>
                                  </p:stCondLst>
                                  <p:childTnLst>
                                    <p:animEffect transition="out" filter="fade">
                                      <p:cBhvr additive="base">
                                        <p:cTn id="364" dur="1250"/>
                                        <p:tgtEl>
                                          <p:spTgt spid="1093"/>
                                        </p:tgtEl>
                                      </p:cBhvr>
                                    </p:animEffect>
                                    <p:set>
                                      <p:cBhvr additive="base">
                                        <p:cTn id="365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0" presetClass="pat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0.00091 -0.0007 C 0.02578 0.03773 0.07722 0.04953 0.07904 0.11458 C 0.07552 0.16041 -0.02252 0.15741 -0.02252 0.20787 C -0.01979 0.26203 0.03151 0.28333 0.02123 0.32916 C 0.01094 0.36967 -0.06159 0.36597 -0.05612 0.42037 C -0.04752 0.46782 0.04232 0.47361 0.04466 0.52546 C 0.04649 0.57176 0.01472 0.56921 0.00091 0.58102 " pathEditMode="relative" rAng="0" ptsTypes="AAAAAAA">
                                      <p:cBhvr>
                                        <p:cTn id="367" dur="4250" fill="hold"/>
                                        <p:tgtEl>
                                          <p:spTgt spid="1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4" y="29074"/>
                                    </p:animMotion>
                                  </p:childTnLst>
                                </p:cTn>
                              </p:par>
                              <p:par>
                                <p:cTn id="368" presetID="8" presetClass="emph" presetSubtype="0" repeatCount="200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Rot by="2100000">
                                      <p:cBhvr>
                                        <p:cTn id="369" dur="2000" fill="hold"/>
                                        <p:tgtEl>
                                          <p:spTgt spid="10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0" presetID="10" presetClass="exit" presetSubtype="0" repeatDur="0" restart="never" fill="hold" nodeType="withEffect">
                                  <p:stCondLst>
                                    <p:cond delay="6050"/>
                                  </p:stCondLst>
                                  <p:childTnLst>
                                    <p:animEffect transition="out" filter="fade">
                                      <p:cBhvr additive="base">
                                        <p:cTn id="371" dur="1250"/>
                                        <p:tgtEl>
                                          <p:spTgt spid="1081"/>
                                        </p:tgtEl>
                                      </p:cBhvr>
                                    </p:animEffect>
                                    <p:set>
                                      <p:cBhvr additive="base">
                                        <p:cTn id="372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0" presetClass="path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3.33333E-6 3.7037E-6 C 0.025 0.04745 0.07578 0.0868 0.075 0.14282 C 0.0737 0.19583 -0.05416 0.18541 -0.05547 0.23194 C -0.05755 0.2824 0.01537 0.34259 0.01563 0.38333 C 0.01511 0.42268 -0.02382 0.44189 -0.01875 0.49421 C -0.01315 0.53819 0.07396 0.51157 0.09219 0.55555 C 0.10339 0.58819 0.06862 0.61203 0.0569 0.64027 " pathEditMode="relative" rAng="0" ptsTypes="AAAAAAA">
                                      <p:cBhvr>
                                        <p:cTn id="374" dur="5000" fill="hold"/>
                                        <p:tgtEl>
                                          <p:spTgt spid="10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0" y="32014"/>
                                    </p:animMotion>
                                  </p:childTnLst>
                                </p:cTn>
                              </p:par>
                              <p:par>
                                <p:cTn id="375" presetID="8" presetClass="emph" presetSubtype="0" repeatCount="200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-2700000">
                                      <p:cBhvr>
                                        <p:cTn id="376" dur="1750" fill="hold"/>
                                        <p:tgtEl>
                                          <p:spTgt spid="10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7" presetID="10" presetClass="exit" presetSubtype="0" repeatDur="0" restart="never" fill="hold" nodeType="withEffect">
                                  <p:stCondLst>
                                    <p:cond delay="6350"/>
                                  </p:stCondLst>
                                  <p:childTnLst>
                                    <p:animEffect transition="out" filter="fade">
                                      <p:cBhvr additive="base">
                                        <p:cTn id="378" dur="1250"/>
                                        <p:tgtEl>
                                          <p:spTgt spid="1069"/>
                                        </p:tgtEl>
                                      </p:cBhvr>
                                    </p:animEffect>
                                    <p:set>
                                      <p:cBhvr additive="base">
                                        <p:cTn id="379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0" presetID="0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13 -4.44444E-6 C -0.01198 0.03079 -0.03164 0.05487 -0.03554 0.09283 C -0.03932 0.13843 0.0155 0.20162 0.00925 0.24329 C 0.00065 0.29121 -0.06914 0.29098 -0.07291 0.3345 C -0.07461 0.372 -0.05065 0.40162 -0.05013 0.44931 C -0.05013 0.49098 -0.07773 0.52454 -0.0914 0.56227 " pathEditMode="relative" rAng="0" ptsTypes="AAAAAA">
                                      <p:cBhvr>
                                        <p:cTn id="381" dur="4750" fill="hold"/>
                                        <p:tgtEl>
                                          <p:spTgt spid="10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76" y="28102"/>
                                    </p:animMotion>
                                  </p:childTnLst>
                                </p:cTn>
                              </p:par>
                              <p:par>
                                <p:cTn id="382" presetID="8" presetClass="emph" presetSubtype="0" repeatCount="200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00000">
                                      <p:cBhvr>
                                        <p:cTn id="383" dur="2000" fill="hold"/>
                                        <p:tgtEl>
                                          <p:spTgt spid="10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4" presetID="10" presetClass="exit" presetSubtype="0" repeatDur="0" restart="never" fill="hold" nodeType="withEffect">
                                  <p:stCondLst>
                                    <p:cond delay="5150"/>
                                  </p:stCondLst>
                                  <p:childTnLst>
                                    <p:animEffect transition="out" filter="fade">
                                      <p:cBhvr additive="base">
                                        <p:cTn id="385" dur="1250"/>
                                        <p:tgtEl>
                                          <p:spTgt spid="1057"/>
                                        </p:tgtEl>
                                      </p:cBhvr>
                                    </p:animEffect>
                                    <p:set>
                                      <p:cBhvr additive="base">
                                        <p:cTn id="38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0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013 -2.96296E-6 C -0.02018 0.04514 -0.05899 0.08172 -0.06029 0.13241 C -0.06211 0.19537 -0.01159 0.22778 -0.01198 0.29121 C -0.01328 0.3419 -0.05599 0.36273 -0.0556 0.41783 C -0.05456 0.47732 0.01914 0.5507 0.02031 0.61111 C 0.01992 0.6669 -0.06406 0.67986 -0.04167 0.74977 " pathEditMode="relative" rAng="0" ptsTypes="AAAAAA">
                                      <p:cBhvr>
                                        <p:cTn id="388" dur="375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92" y="37477"/>
                                    </p:animMotion>
                                  </p:childTnLst>
                                </p:cTn>
                              </p:par>
                              <p:par>
                                <p:cTn id="389" presetID="8" presetClass="emph" presetSubtype="0" repeatCount="200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-2700000">
                                      <p:cBhvr>
                                        <p:cTn id="390" dur="175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1" presetID="10" presetClass="exit" presetSubtype="0" repeatDur="0" restart="never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Effect transition="out" filter="fade">
                                      <p:cBhvr additive="base">
                                        <p:cTn id="392" dur="125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  <p:set>
                                      <p:cBhvr additive="base">
                                        <p:cTn id="393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0" presetClass="pat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0.00013 -2.22222E-6 C -0.02487 0.08542 -0.08151 0.19699 -0.07435 0.25672 C -0.06719 0.31621 0.03971 0.29514 0.04323 0.35672 C 0.04362 0.38704 -0.05925 0.43866 -0.05716 0.49005 C -0.05508 0.54144 0.0056 0.60926 0.05976 0.63611 " pathEditMode="relative" rAng="0" ptsTypes="AAAAA">
                                      <p:cBhvr>
                                        <p:cTn id="395" dur="425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2" y="31806"/>
                                    </p:animMotion>
                                  </p:childTnLst>
                                </p:cTn>
                              </p:par>
                              <p:par>
                                <p:cTn id="396" presetID="8" presetClass="emph" presetSubtype="0" repeatCount="200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Rot by="2100000">
                                      <p:cBhvr>
                                        <p:cTn id="397" dur="2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8" presetID="10" presetClass="exit" presetSubtype="0" repeatDur="0" restart="never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animEffect transition="out" filter="fade">
                                      <p:cBhvr additive="base">
                                        <p:cTn id="399" dur="125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  <p:set>
                                      <p:cBhvr additive="base">
                                        <p:cTn id="400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" presetID="0" presetClass="path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91 -7.40741E-7 C -0.05261 0.06806 0.01328 0.10671 0.01744 0.16759 C 0.01992 0.21458 -0.06368 0.28519 -0.05482 0.3294 C -0.0461 0.37338 0.07005 0.37431 0.07018 0.43195 C 0.07708 0.52014 -0.01693 0.51042 0.01458 0.62639 " pathEditMode="relative" rAng="0" ptsTypes="AAAAA">
                                      <p:cBhvr>
                                        <p:cTn id="402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6" y="31319"/>
                                    </p:animMotion>
                                  </p:childTnLst>
                                </p:cTn>
                              </p:par>
                              <p:par>
                                <p:cTn id="403" presetID="8" presetClass="emph" presetSubtype="0" repeatCount="200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-2700000">
                                      <p:cBhvr>
                                        <p:cTn id="404" dur="1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5" presetID="10" presetClass="exit" presetSubtype="0" repeatDur="0" restart="never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animEffect transition="out" filter="fade">
                                      <p:cBhvr additive="base">
                                        <p:cTn id="406" dur="1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 additive="base">
                                        <p:cTn id="407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8" presetID="0" presetClass="path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0.00091 3.33333E-6 C 0.01654 0.05972 0.05638 0.1331 0.05143 0.17893 C 0.04648 0.225 -0.02865 0.21805 -0.03021 0.27477 C -0.03177 0.33102 0.03138 0.34213 0.02956 0.39838 C 0.02773 0.45463 -0.04206 0.47777 -0.0388 0.54699 C -0.03555 0.61597 -0.00261 0.63472 0.01549 0.67916 " pathEditMode="relative" rAng="0" ptsTypes="AAAAAA">
                                      <p:cBhvr>
                                        <p:cTn id="409" dur="4750" fill="hold"/>
                                        <p:tgtEl>
                                          <p:spTgt spid="10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9" y="33958"/>
                                    </p:animMotion>
                                  </p:childTnLst>
                                </p:cTn>
                              </p:par>
                              <p:par>
                                <p:cTn id="410" presetID="8" presetClass="emph" presetSubtype="0" repeatCount="2000" autoRev="1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Rot by="2700000">
                                      <p:cBhvr>
                                        <p:cTn id="411" dur="1813" fill="hold"/>
                                        <p:tgtEl>
                                          <p:spTgt spid="10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2" presetID="10" presetClass="exit" presetSubtype="0" repeatDur="0" restart="never" fill="hold" nodeType="withEffect">
                                  <p:stCondLst>
                                    <p:cond delay="6950"/>
                                  </p:stCondLst>
                                  <p:childTnLst>
                                    <p:animEffect transition="out" filter="fade">
                                      <p:cBhvr additive="base">
                                        <p:cTn id="413" dur="1250"/>
                                        <p:tgtEl>
                                          <p:spTgt spid="1018"/>
                                        </p:tgtEl>
                                      </p:cBhvr>
                                    </p:animEffect>
                                    <p:set>
                                      <p:cBhvr additive="base">
                                        <p:cTn id="414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0" presetClass="path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2.29167E-6 -6.93889E-18 C -0.01875 0.04491 -0.06172 0.07384 -0.05625 0.13588 C -0.04649 0.18009 0.05351 0.13032 0.05312 0.19398 C 0.0526 0.25741 -0.06498 0.28542 -0.06263 0.33843 C -0.06081 0.3912 0.00898 0.33843 0.01081 0.41204 C 0.0125 0.48565 -0.09805 0.45185 -0.09844 0.52477 C -0.09818 0.5669 -0.05117 0.58681 -0.02735 0.61806 " pathEditMode="relative" rAng="0" ptsTypes="AAAAAAA">
                                      <p:cBhvr>
                                        <p:cTn id="416" dur="3750" fill="hold"/>
                                        <p:tgtEl>
                                          <p:spTgt spid="10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6" y="30903"/>
                                    </p:animMotion>
                                  </p:childTnLst>
                                </p:cTn>
                              </p:par>
                              <p:par>
                                <p:cTn id="417" presetID="8" presetClass="emph" presetSubtype="0" repeatCount="2000" autoRev="1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Rot by="-2700000">
                                      <p:cBhvr>
                                        <p:cTn id="418" dur="1750" fill="hold"/>
                                        <p:tgtEl>
                                          <p:spTgt spid="10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9" presetID="10" presetClass="exit" presetSubtype="0" repeatDur="0" restart="never" fill="hold" nodeType="withEffect">
                                  <p:stCondLst>
                                    <p:cond delay="6450"/>
                                  </p:stCondLst>
                                  <p:childTnLst>
                                    <p:animEffect transition="out" filter="fade">
                                      <p:cBhvr additive="base">
                                        <p:cTn id="420" dur="1250"/>
                                        <p:tgtEl>
                                          <p:spTgt spid="1007"/>
                                        </p:tgtEl>
                                      </p:cBhvr>
                                    </p:animEffect>
                                    <p:set>
                                      <p:cBhvr additive="base">
                                        <p:cTn id="421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2" presetID="0" presetClass="pat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0.00091 -0.0007 C 0.02578 0.03773 0.07722 0.04953 0.07904 0.11458 C 0.07552 0.16041 -0.02252 0.15717 -0.02252 0.20787 C -0.01979 0.26203 0.03151 0.28333 0.02123 0.32916 C 0.01094 0.36967 -0.06159 0.36597 -0.05612 0.42037 C -0.04752 0.46782 0.04232 0.47361 0.04466 0.52546 C 0.04649 0.57176 0.01472 0.56921 0.00091 0.58102 " pathEditMode="relative" rAng="0" ptsTypes="AAAAAAA">
                                      <p:cBhvr>
                                        <p:cTn id="423" dur="4250" fill="hold"/>
                                        <p:tgtEl>
                                          <p:spTgt spid="9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1" y="29074"/>
                                    </p:animMotion>
                                  </p:childTnLst>
                                </p:cTn>
                              </p:par>
                              <p:par>
                                <p:cTn id="424" presetID="8" presetClass="emph" presetSubtype="0" repeatCount="2000" autoRev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700000">
                                      <p:cBhvr>
                                        <p:cTn id="425" dur="1475" fill="hold"/>
                                        <p:tgtEl>
                                          <p:spTgt spid="9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6" presetID="10" presetClass="exit" presetSubtype="0" repeatDur="0" restart="never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fade">
                                      <p:cBhvr additive="base">
                                        <p:cTn id="427" dur="1250"/>
                                        <p:tgtEl>
                                          <p:spTgt spid="997"/>
                                        </p:tgtEl>
                                      </p:cBhvr>
                                    </p:animEffect>
                                    <p:set>
                                      <p:cBhvr additive="base">
                                        <p:cTn id="428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0" presetClass="pat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2.70833E-6 2.59259E-6 C 0.025 0.04722 0.07578 0.0868 0.075 0.14282 C 0.0737 0.19583 -0.05416 0.18541 -0.05547 0.23194 C -0.05755 0.2824 0.01537 0.34259 0.01563 0.38333 C 0.01511 0.42268 -0.02383 0.4419 -0.01875 0.49421 C -0.01315 0.53819 0.07396 0.51157 0.09219 0.55555 C 0.10339 0.58819 0.06862 0.61203 0.0569 0.64028 " pathEditMode="relative" rAng="0" ptsTypes="AAAAAAA">
                                      <p:cBhvr>
                                        <p:cTn id="430" dur="5000" fill="hold"/>
                                        <p:tgtEl>
                                          <p:spTgt spid="9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7" y="32014"/>
                                    </p:animMotion>
                                  </p:childTnLst>
                                </p:cTn>
                              </p:par>
                              <p:par>
                                <p:cTn id="431" presetID="8" presetClass="emph" presetSubtype="0" repeatCount="200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-2700000">
                                      <p:cBhvr>
                                        <p:cTn id="432" dur="1750" fill="hold"/>
                                        <p:tgtEl>
                                          <p:spTgt spid="9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3" presetID="10" presetClass="exit" presetSubtype="0" repeatDur="0" restart="never" fill="hold" nodeType="withEffect">
                                  <p:stCondLst>
                                    <p:cond delay="7700"/>
                                  </p:stCondLst>
                                  <p:childTnLst>
                                    <p:animEffect transition="out" filter="fade">
                                      <p:cBhvr additive="base">
                                        <p:cTn id="434" dur="1250"/>
                                        <p:tgtEl>
                                          <p:spTgt spid="985"/>
                                        </p:tgtEl>
                                      </p:cBhvr>
                                    </p:animEffect>
                                    <p:set>
                                      <p:cBhvr additive="base">
                                        <p:cTn id="435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6" presetID="0" presetClass="path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0.00013 4.81481E-6 C -0.01198 0.03078 -0.03164 0.05486 -0.03555 0.09282 C -0.03933 0.13842 0.01549 0.20162 0.00924 0.24328 C 0.00065 0.2912 -0.06914 0.29097 -0.07292 0.33449 C -0.07461 0.37199 -0.05065 0.40162 -0.05013 0.4493 C -0.05013 0.49097 -0.07774 0.52453 -0.09141 0.56226 " pathEditMode="relative" rAng="0" ptsTypes="AAAAAA">
                                      <p:cBhvr>
                                        <p:cTn id="437" dur="4750" fill="hold"/>
                                        <p:tgtEl>
                                          <p:spTgt spid="9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76" y="28102"/>
                                    </p:animMotion>
                                  </p:childTnLst>
                                </p:cTn>
                              </p:par>
                              <p:par>
                                <p:cTn id="438" presetID="8" presetClass="emph" presetSubtype="0" repeatCount="2000" autoRev="1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animRot by="2700000">
                                      <p:cBhvr>
                                        <p:cTn id="439" dur="1450" fill="hold"/>
                                        <p:tgtEl>
                                          <p:spTgt spid="9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0" presetID="10" presetClass="exit" presetSubtype="0" repeatDur="0" restart="never" fill="hold" nodeType="withEffect">
                                  <p:stCondLst>
                                    <p:cond delay="6850"/>
                                  </p:stCondLst>
                                  <p:childTnLst>
                                    <p:animEffect transition="out" filter="fade">
                                      <p:cBhvr additive="base">
                                        <p:cTn id="441" dur="1250"/>
                                        <p:tgtEl>
                                          <p:spTgt spid="973"/>
                                        </p:tgtEl>
                                      </p:cBhvr>
                                    </p:animEffect>
                                    <p:set>
                                      <p:cBhvr additive="base">
                                        <p:cTn id="442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3" presetID="0" presetClass="path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0.00013 4.44444E-6 C -0.02018 0.04513 -0.05898 0.08171 -0.06028 0.1324 C -0.06211 0.19513 -0.01159 0.22777 -0.01198 0.2912 C -0.01328 0.34189 -0.05599 0.36273 -0.0556 0.41782 C -0.05456 0.47731 0.01914 0.55069 0.02031 0.61111 C 0.01992 0.66689 -0.06406 0.67986 -0.04166 0.74976 " pathEditMode="relative" rAng="0" ptsTypes="AAAAAA">
                                      <p:cBhvr>
                                        <p:cTn id="444" dur="3750" fill="hold"/>
                                        <p:tgtEl>
                                          <p:spTgt spid="9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92" y="37477"/>
                                    </p:animMotion>
                                  </p:childTnLst>
                                </p:cTn>
                              </p:par>
                              <p:par>
                                <p:cTn id="445" presetID="8" presetClass="emph" presetSubtype="0" repeatCount="2000" autoRev="1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Rot by="-2700000">
                                      <p:cBhvr>
                                        <p:cTn id="446" dur="1750" fill="hold"/>
                                        <p:tgtEl>
                                          <p:spTgt spid="9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7" presetID="10" presetClass="exit" presetSubtype="0" repeatDur="0" restart="never" fill="hold" nodeType="withEffect">
                                  <p:stCondLst>
                                    <p:cond delay="6550"/>
                                  </p:stCondLst>
                                  <p:childTnLst>
                                    <p:animEffect transition="out" filter="fade">
                                      <p:cBhvr additive="base">
                                        <p:cTn id="448" dur="1250"/>
                                        <p:tgtEl>
                                          <p:spTgt spid="961"/>
                                        </p:tgtEl>
                                      </p:cBhvr>
                                    </p:animEffect>
                                    <p:set>
                                      <p:cBhvr additive="base">
                                        <p:cTn id="449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0" presetID="10" presetClass="entr" presetSubtype="0" fill="hold" grpId="0" nodeType="withEffect">
                                  <p:stCondLst>
                                    <p:cond delay="65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2" dur="500"/>
                                        <p:tgtEl>
                                          <p:spTgt spid="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3" presetID="42" presetClass="path" presetSubtype="0" decel="66667" fill="hold" grpId="1" nodeType="withEffect">
                                  <p:stCondLst>
                                    <p:cond delay="655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animMotion origin="layout" path="M 3.54167E-6 0.03889 L 3.54167E-6 1.85185E-6 " pathEditMode="relative" rAng="0" ptsTypes="AA">
                                      <p:cBhvr>
                                        <p:cTn id="454" dur="750" fill="hold"/>
                                        <p:tgtEl>
                                          <p:spTgt spid="8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455" presetID="10" presetClass="entr" presetSubtype="0" fill="hold" grpId="0" nodeType="withEffect">
                                  <p:stCondLst>
                                    <p:cond delay="730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7" dur="500"/>
                                        <p:tgtEl>
                                          <p:spTgt spid="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8" presetID="0" presetClass="pat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0.00013 -1.85185E-6 C -0.02487 0.08542 -0.08151 0.19699 -0.07435 0.25671 C -0.06719 0.31621 0.03972 0.29514 0.04323 0.35671 C 0.04362 0.38704 -0.05924 0.43866 -0.05716 0.49005 C -0.05508 0.54144 0.0056 0.60926 0.05977 0.63611 " pathEditMode="relative" rAng="0" ptsTypes="AAAAA">
                                      <p:cBhvr>
                                        <p:cTn id="459" dur="4250" fill="hold"/>
                                        <p:tgtEl>
                                          <p:spTgt spid="9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" y="31806"/>
                                    </p:animMotion>
                                  </p:childTnLst>
                                </p:cTn>
                              </p:par>
                              <p:par>
                                <p:cTn id="460" presetID="8" presetClass="emph" presetSubtype="0" repeatCount="2000" autoRev="1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Rot by="2700000">
                                      <p:cBhvr>
                                        <p:cTn id="461" dur="2000" fill="hold"/>
                                        <p:tgtEl>
                                          <p:spTgt spid="9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2" presetID="10" presetClass="exit" presetSubtype="0" repeatDur="0" restart="never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 additive="base">
                                        <p:cTn id="463" dur="1250"/>
                                        <p:tgtEl>
                                          <p:spTgt spid="949"/>
                                        </p:tgtEl>
                                      </p:cBhvr>
                                    </p:animEffect>
                                    <p:set>
                                      <p:cBhvr additive="base">
                                        <p:cTn id="464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" presetID="0" presetClass="pat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0.00091 -1.11111E-6 C -0.0526 0.06806 0.01329 0.10648 0.01745 0.16759 C 0.01993 0.21458 -0.06367 0.28519 -0.05481 0.3294 C -0.04609 0.37338 0.07006 0.37431 0.07019 0.43195 C 0.07709 0.52014 -0.01692 0.51042 0.01459 0.62639 " pathEditMode="relative" rAng="0" ptsTypes="AAAAA">
                                      <p:cBhvr>
                                        <p:cTn id="466" dur="5000" fill="hold"/>
                                        <p:tgtEl>
                                          <p:spTgt spid="9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" y="31319"/>
                                    </p:animMotion>
                                  </p:childTnLst>
                                </p:cTn>
                              </p:par>
                              <p:par>
                                <p:cTn id="467" presetID="8" presetClass="emph" presetSubtype="0" repeatCount="2000" autoRev="1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Rot by="-2700000">
                                      <p:cBhvr>
                                        <p:cTn id="468" dur="1700" fill="hold"/>
                                        <p:tgtEl>
                                          <p:spTgt spid="9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9" presetID="10" presetClass="exit" presetSubtype="0" repeatDur="0" restart="never" fill="hold" nodeType="withEffect">
                                  <p:stCondLst>
                                    <p:cond delay="8250"/>
                                  </p:stCondLst>
                                  <p:childTnLst>
                                    <p:animEffect transition="out" filter="fade">
                                      <p:cBhvr additive="base">
                                        <p:cTn id="470" dur="1250"/>
                                        <p:tgtEl>
                                          <p:spTgt spid="935"/>
                                        </p:tgtEl>
                                      </p:cBhvr>
                                    </p:animEffect>
                                    <p:set>
                                      <p:cBhvr additive="base">
                                        <p:cTn id="471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2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4" dur="30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5" fill="hold">
                            <p:stCondLst>
                              <p:cond delay="11000"/>
                            </p:stCondLst>
                            <p:childTnLst>
                              <p:par>
                                <p:cTn id="476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8" presetID="6" presetClass="emph" presetSubtype="0" decel="10000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479" dur="150" fill="hold"/>
                                        <p:tgtEl>
                                          <p:spTgt spid="876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480" presetID="6" presetClass="emph" presetSubtype="0" decel="100000" autoRev="1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animScale>
                                      <p:cBhvr>
                                        <p:cTn id="481" dur="150" fill="hold"/>
                                        <p:tgtEl>
                                          <p:spTgt spid="876"/>
                                        </p:tgtEl>
                                      </p:cBhvr>
                                      <p:by x="10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82" presetID="6" presetClass="emph" presetSubtype="0" decel="10000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483" dur="150" fill="hold"/>
                                        <p:tgtEl>
                                          <p:spTgt spid="873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484" presetID="6" presetClass="emph" presetSubtype="0" decel="10000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485" dur="150" fill="hold"/>
                                        <p:tgtEl>
                                          <p:spTgt spid="873"/>
                                        </p:tgtEl>
                                      </p:cBhvr>
                                      <p:by x="10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86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8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89" dur="2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3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4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6" dur="2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7" presetID="22" presetClass="exit" presetSubtype="8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98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0" presetID="1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6"/>
                  </p:tgtEl>
                </p:cond>
              </p:nextCondLst>
            </p:seq>
            <p:audio>
              <p:cMediaNode vol="80000" showWhenStopped="0">
                <p:cTn id="50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187" grpId="0" animBg="1"/>
      <p:bldP spid="1187" grpId="1" animBg="1"/>
      <p:bldP spid="1187" grpId="2" animBg="1"/>
      <p:bldP spid="1188" grpId="0" animBg="1"/>
      <p:bldP spid="1188" grpId="1" animBg="1"/>
      <p:bldP spid="1188" grpId="2" animBg="1"/>
      <p:bldP spid="1189" grpId="0" animBg="1"/>
      <p:bldP spid="1189" grpId="1" animBg="1"/>
      <p:bldP spid="1189" grpId="2" animBg="1"/>
      <p:bldP spid="1190" grpId="0" animBg="1"/>
      <p:bldP spid="1190" grpId="1" animBg="1"/>
      <p:bldP spid="1190" grpId="2" animBg="1"/>
      <p:bldP spid="1191" grpId="0" animBg="1"/>
      <p:bldP spid="1191" grpId="1" animBg="1"/>
      <p:bldP spid="1191" grpId="2" animBg="1"/>
      <p:bldP spid="1192" grpId="0" animBg="1"/>
      <p:bldP spid="1192" grpId="1" animBg="1"/>
      <p:bldP spid="1192" grpId="2" animBg="1"/>
      <p:bldP spid="1193" grpId="0" animBg="1"/>
      <p:bldP spid="1193" grpId="1" animBg="1"/>
      <p:bldP spid="1193" grpId="2" animBg="1"/>
      <p:bldP spid="1194" grpId="0" animBg="1"/>
      <p:bldP spid="1194" grpId="1" animBg="1"/>
      <p:bldP spid="1194" grpId="2" animBg="1"/>
      <p:bldP spid="1195" grpId="0" animBg="1"/>
      <p:bldP spid="1195" grpId="1" animBg="1"/>
      <p:bldP spid="1195" grpId="2" animBg="1"/>
      <p:bldP spid="1196" grpId="0" animBg="1"/>
      <p:bldP spid="1196" grpId="1" animBg="1"/>
      <p:bldP spid="1196" grpId="2" animBg="1"/>
      <p:bldP spid="1197" grpId="0" animBg="1"/>
      <p:bldP spid="1197" grpId="1" animBg="1"/>
      <p:bldP spid="1197" grpId="2" animBg="1"/>
      <p:bldP spid="1198" grpId="0" animBg="1"/>
      <p:bldP spid="1198" grpId="1" animBg="1"/>
      <p:bldP spid="1198" grpId="2" animBg="1"/>
      <p:bldP spid="1199" grpId="0" animBg="1"/>
      <p:bldP spid="1199" grpId="1" animBg="1"/>
      <p:bldP spid="1199" grpId="2" animBg="1"/>
      <p:bldP spid="1200" grpId="0" animBg="1"/>
      <p:bldP spid="1200" grpId="1" animBg="1"/>
      <p:bldP spid="1200" grpId="2" animBg="1"/>
      <p:bldP spid="1201" grpId="0" animBg="1"/>
      <p:bldP spid="1201" grpId="1" animBg="1"/>
      <p:bldP spid="1201" grpId="2" animBg="1"/>
      <p:bldP spid="1202" grpId="0" animBg="1"/>
      <p:bldP spid="1202" grpId="1" animBg="1"/>
      <p:bldP spid="1202" grpId="2" animBg="1"/>
      <p:bldP spid="1203" grpId="0" animBg="1"/>
      <p:bldP spid="1203" grpId="1" animBg="1"/>
      <p:bldP spid="1203" grpId="2" animBg="1"/>
      <p:bldP spid="1204" grpId="0" animBg="1"/>
      <p:bldP spid="1204" grpId="1" animBg="1"/>
      <p:bldP spid="1204" grpId="2" animBg="1"/>
      <p:bldP spid="1205" grpId="0" animBg="1"/>
      <p:bldP spid="1205" grpId="1" animBg="1"/>
      <p:bldP spid="1205" grpId="2" animBg="1"/>
      <p:bldP spid="1206" grpId="0" animBg="1"/>
      <p:bldP spid="1206" grpId="1" animBg="1"/>
      <p:bldP spid="1206" grpId="2" animBg="1"/>
      <p:bldP spid="1207" grpId="0" animBg="1"/>
      <p:bldP spid="1207" grpId="1" animBg="1"/>
      <p:bldP spid="1207" grpId="2" animBg="1"/>
      <p:bldP spid="544" grpId="0" animBg="1"/>
      <p:bldP spid="544" grpId="1" animBg="1"/>
      <p:bldP spid="3" grpId="0" animBg="1"/>
      <p:bldP spid="3" grpId="1" animBg="1"/>
      <p:bldP spid="866" grpId="0" animBg="1"/>
      <p:bldP spid="866" grpId="1" animBg="1"/>
      <p:bldP spid="845" grpId="0"/>
      <p:bldP spid="846" grpId="0"/>
      <p:bldP spid="846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474428A797954481500B6C563EC30B" ma:contentTypeVersion="17" ma:contentTypeDescription="Create a new document." ma:contentTypeScope="" ma:versionID="496af94d1f05035a830744a106354c90">
  <xsd:schema xmlns:xsd="http://www.w3.org/2001/XMLSchema" xmlns:xs="http://www.w3.org/2001/XMLSchema" xmlns:p="http://schemas.microsoft.com/office/2006/metadata/properties" xmlns:ns2="7653e145-d2a0-4935-9db9-20ca0bf2e603" xmlns:ns3="a5bf85ab-5b89-45d5-812d-d881043611a5" targetNamespace="http://schemas.microsoft.com/office/2006/metadata/properties" ma:root="true" ma:fieldsID="2fe583d337bed0f1a09824a95439bb4b" ns2:_="" ns3:_="">
    <xsd:import namespace="7653e145-d2a0-4935-9db9-20ca0bf2e603"/>
    <xsd:import namespace="a5bf85ab-5b89-45d5-812d-d881043611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53e145-d2a0-4935-9db9-20ca0bf2e6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f367377-cea2-4f59-9866-8491a8f07a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f85ab-5b89-45d5-812d-d881043611a5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018993d-1d16-43cf-b63c-2f328976747f}" ma:internalName="TaxCatchAll" ma:showField="CatchAllData" ma:web="a5bf85ab-5b89-45d5-812d-d881043611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653e145-d2a0-4935-9db9-20ca0bf2e603">
      <Terms xmlns="http://schemas.microsoft.com/office/infopath/2007/PartnerControls"/>
    </lcf76f155ced4ddcb4097134ff3c332f>
    <TaxCatchAll xmlns="a5bf85ab-5b89-45d5-812d-d881043611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DCC0919-96C9-45F5-8411-88235E784F5E}">
  <ds:schemaRefs>
    <ds:schemaRef ds:uri="7653e145-d2a0-4935-9db9-20ca0bf2e603"/>
    <ds:schemaRef ds:uri="a5bf85ab-5b89-45d5-812d-d881043611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216C7FE-0ACB-4852-A78B-82B52F3B270F}">
  <ds:schemaRefs>
    <ds:schemaRef ds:uri="7653e145-d2a0-4935-9db9-20ca0bf2e603"/>
    <ds:schemaRef ds:uri="a5bf85ab-5b89-45d5-812d-d881043611a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97DE501-4E7E-4652-A167-1F9355B3787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Widescreen</PresentationFormat>
  <Slides>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Emma Trantham</dc:creator>
  <cp:revision>1</cp:revision>
  <dcterms:created xsi:type="dcterms:W3CDTF">2022-11-22T13:43:43Z</dcterms:created>
  <dcterms:modified xsi:type="dcterms:W3CDTF">2022-12-07T10:44:11Z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0x01010098474428A797954481500B6C563EC30B</vt:lpwstr>
  </property>
  <property fmtid="{D5CDD505-2E9C-101B-9397-08002B2CF9AE}" pid="3" name="MediaServiceImageTags">
    <vt:lpwstr/>
  </property>
</Properties>
</file>